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23"/>
  </p:notesMasterIdLst>
  <p:handoutMasterIdLst>
    <p:handoutMasterId r:id="rId24"/>
  </p:handoutMasterIdLst>
  <p:sldIdLst>
    <p:sldId id="4099" r:id="rId2"/>
    <p:sldId id="4100" r:id="rId3"/>
    <p:sldId id="4101" r:id="rId4"/>
    <p:sldId id="4121" r:id="rId5"/>
    <p:sldId id="4130" r:id="rId6"/>
    <p:sldId id="4129" r:id="rId7"/>
    <p:sldId id="4128" r:id="rId8"/>
    <p:sldId id="4127" r:id="rId9"/>
    <p:sldId id="4125" r:id="rId10"/>
    <p:sldId id="4126" r:id="rId11"/>
    <p:sldId id="4124" r:id="rId12"/>
    <p:sldId id="4104" r:id="rId13"/>
    <p:sldId id="4132" r:id="rId14"/>
    <p:sldId id="4133" r:id="rId15"/>
    <p:sldId id="4103" r:id="rId16"/>
    <p:sldId id="4134" r:id="rId17"/>
    <p:sldId id="4135" r:id="rId18"/>
    <p:sldId id="4102" r:id="rId19"/>
    <p:sldId id="4076" r:id="rId20"/>
    <p:sldId id="4117" r:id="rId21"/>
    <p:sldId id="4119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CBA46"/>
    <a:srgbClr val="00939F"/>
    <a:srgbClr val="DC5B3E"/>
    <a:srgbClr val="4B5C6E"/>
    <a:srgbClr val="005490"/>
    <a:srgbClr val="57CE95"/>
    <a:srgbClr val="0B97F1"/>
    <a:srgbClr val="000000"/>
    <a:srgbClr val="34180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47" autoAdjust="0"/>
    <p:restoredTop sz="95317" autoAdjust="0"/>
  </p:normalViewPr>
  <p:slideViewPr>
    <p:cSldViewPr>
      <p:cViewPr varScale="1">
        <p:scale>
          <a:sx n="71" d="100"/>
          <a:sy n="71" d="100"/>
        </p:scale>
        <p:origin x="-274" y="-86"/>
      </p:cViewPr>
      <p:guideLst>
        <p:guide orient="horz" pos="328"/>
        <p:guide orient="horz" pos="4183"/>
        <p:guide pos="4050"/>
        <p:guide pos="557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2018/6/19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125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9612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209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438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7319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695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7390C9-E209-452A-AF2C-23D0DB5DF8D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8369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5692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308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3288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075337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pPr/>
              <a:t>2018/6/19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1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15748"/>
            <a:ext cx="3956496" cy="3797424"/>
            <a:chOff x="-1" y="15748"/>
            <a:chExt cx="3956496" cy="3797424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394070" y="15748"/>
              <a:ext cx="654559" cy="1061838"/>
            </a:xfrm>
            <a:custGeom>
              <a:avLst/>
              <a:gdLst>
                <a:gd name="T0" fmla="*/ 16 w 292"/>
                <a:gd name="T1" fmla="*/ 438 h 472"/>
                <a:gd name="T2" fmla="*/ 32 w 292"/>
                <a:gd name="T3" fmla="*/ 449 h 472"/>
                <a:gd name="T4" fmla="*/ 18 w 292"/>
                <a:gd name="T5" fmla="*/ 472 h 472"/>
                <a:gd name="T6" fmla="*/ 0 w 292"/>
                <a:gd name="T7" fmla="*/ 463 h 472"/>
                <a:gd name="T8" fmla="*/ 16 w 292"/>
                <a:gd name="T9" fmla="*/ 438 h 472"/>
                <a:gd name="T10" fmla="*/ 44 w 292"/>
                <a:gd name="T11" fmla="*/ 390 h 472"/>
                <a:gd name="T12" fmla="*/ 61 w 292"/>
                <a:gd name="T13" fmla="*/ 400 h 472"/>
                <a:gd name="T14" fmla="*/ 47 w 292"/>
                <a:gd name="T15" fmla="*/ 425 h 472"/>
                <a:gd name="T16" fmla="*/ 30 w 292"/>
                <a:gd name="T17" fmla="*/ 414 h 472"/>
                <a:gd name="T18" fmla="*/ 44 w 292"/>
                <a:gd name="T19" fmla="*/ 390 h 472"/>
                <a:gd name="T20" fmla="*/ 74 w 292"/>
                <a:gd name="T21" fmla="*/ 341 h 472"/>
                <a:gd name="T22" fmla="*/ 89 w 292"/>
                <a:gd name="T23" fmla="*/ 351 h 472"/>
                <a:gd name="T24" fmla="*/ 75 w 292"/>
                <a:gd name="T25" fmla="*/ 376 h 472"/>
                <a:gd name="T26" fmla="*/ 60 w 292"/>
                <a:gd name="T27" fmla="*/ 365 h 472"/>
                <a:gd name="T28" fmla="*/ 74 w 292"/>
                <a:gd name="T29" fmla="*/ 341 h 472"/>
                <a:gd name="T30" fmla="*/ 102 w 292"/>
                <a:gd name="T31" fmla="*/ 292 h 472"/>
                <a:gd name="T32" fmla="*/ 119 w 292"/>
                <a:gd name="T33" fmla="*/ 302 h 472"/>
                <a:gd name="T34" fmla="*/ 105 w 292"/>
                <a:gd name="T35" fmla="*/ 327 h 472"/>
                <a:gd name="T36" fmla="*/ 88 w 292"/>
                <a:gd name="T37" fmla="*/ 316 h 472"/>
                <a:gd name="T38" fmla="*/ 102 w 292"/>
                <a:gd name="T39" fmla="*/ 292 h 472"/>
                <a:gd name="T40" fmla="*/ 131 w 292"/>
                <a:gd name="T41" fmla="*/ 243 h 472"/>
                <a:gd name="T42" fmla="*/ 147 w 292"/>
                <a:gd name="T43" fmla="*/ 254 h 472"/>
                <a:gd name="T44" fmla="*/ 133 w 292"/>
                <a:gd name="T45" fmla="*/ 278 h 472"/>
                <a:gd name="T46" fmla="*/ 117 w 292"/>
                <a:gd name="T47" fmla="*/ 267 h 472"/>
                <a:gd name="T48" fmla="*/ 131 w 292"/>
                <a:gd name="T49" fmla="*/ 243 h 472"/>
                <a:gd name="T50" fmla="*/ 159 w 292"/>
                <a:gd name="T51" fmla="*/ 196 h 472"/>
                <a:gd name="T52" fmla="*/ 177 w 292"/>
                <a:gd name="T53" fmla="*/ 205 h 472"/>
                <a:gd name="T54" fmla="*/ 163 w 292"/>
                <a:gd name="T55" fmla="*/ 229 h 472"/>
                <a:gd name="T56" fmla="*/ 145 w 292"/>
                <a:gd name="T57" fmla="*/ 220 h 472"/>
                <a:gd name="T58" fmla="*/ 159 w 292"/>
                <a:gd name="T59" fmla="*/ 196 h 472"/>
                <a:gd name="T60" fmla="*/ 189 w 292"/>
                <a:gd name="T61" fmla="*/ 147 h 472"/>
                <a:gd name="T62" fmla="*/ 206 w 292"/>
                <a:gd name="T63" fmla="*/ 156 h 472"/>
                <a:gd name="T64" fmla="*/ 191 w 292"/>
                <a:gd name="T65" fmla="*/ 180 h 472"/>
                <a:gd name="T66" fmla="*/ 175 w 292"/>
                <a:gd name="T67" fmla="*/ 171 h 472"/>
                <a:gd name="T68" fmla="*/ 189 w 292"/>
                <a:gd name="T69" fmla="*/ 147 h 472"/>
                <a:gd name="T70" fmla="*/ 217 w 292"/>
                <a:gd name="T71" fmla="*/ 98 h 472"/>
                <a:gd name="T72" fmla="*/ 234 w 292"/>
                <a:gd name="T73" fmla="*/ 109 h 472"/>
                <a:gd name="T74" fmla="*/ 220 w 292"/>
                <a:gd name="T75" fmla="*/ 133 h 472"/>
                <a:gd name="T76" fmla="*/ 203 w 292"/>
                <a:gd name="T77" fmla="*/ 123 h 472"/>
                <a:gd name="T78" fmla="*/ 217 w 292"/>
                <a:gd name="T79" fmla="*/ 98 h 472"/>
                <a:gd name="T80" fmla="*/ 246 w 292"/>
                <a:gd name="T81" fmla="*/ 49 h 472"/>
                <a:gd name="T82" fmla="*/ 264 w 292"/>
                <a:gd name="T83" fmla="*/ 60 h 472"/>
                <a:gd name="T84" fmla="*/ 248 w 292"/>
                <a:gd name="T85" fmla="*/ 84 h 472"/>
                <a:gd name="T86" fmla="*/ 233 w 292"/>
                <a:gd name="T87" fmla="*/ 74 h 472"/>
                <a:gd name="T88" fmla="*/ 246 w 292"/>
                <a:gd name="T89" fmla="*/ 49 h 472"/>
                <a:gd name="T90" fmla="*/ 276 w 292"/>
                <a:gd name="T91" fmla="*/ 0 h 472"/>
                <a:gd name="T92" fmla="*/ 292 w 292"/>
                <a:gd name="T93" fmla="*/ 11 h 472"/>
                <a:gd name="T94" fmla="*/ 278 w 292"/>
                <a:gd name="T95" fmla="*/ 35 h 472"/>
                <a:gd name="T96" fmla="*/ 260 w 292"/>
                <a:gd name="T97" fmla="*/ 25 h 472"/>
                <a:gd name="T98" fmla="*/ 276 w 292"/>
                <a:gd name="T9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" h="472">
                  <a:moveTo>
                    <a:pt x="16" y="438"/>
                  </a:moveTo>
                  <a:lnTo>
                    <a:pt x="32" y="449"/>
                  </a:lnTo>
                  <a:lnTo>
                    <a:pt x="18" y="472"/>
                  </a:lnTo>
                  <a:lnTo>
                    <a:pt x="0" y="463"/>
                  </a:lnTo>
                  <a:lnTo>
                    <a:pt x="16" y="438"/>
                  </a:lnTo>
                  <a:close/>
                  <a:moveTo>
                    <a:pt x="44" y="390"/>
                  </a:moveTo>
                  <a:lnTo>
                    <a:pt x="61" y="400"/>
                  </a:lnTo>
                  <a:lnTo>
                    <a:pt x="47" y="425"/>
                  </a:lnTo>
                  <a:lnTo>
                    <a:pt x="30" y="414"/>
                  </a:lnTo>
                  <a:lnTo>
                    <a:pt x="44" y="390"/>
                  </a:lnTo>
                  <a:close/>
                  <a:moveTo>
                    <a:pt x="74" y="341"/>
                  </a:moveTo>
                  <a:lnTo>
                    <a:pt x="89" y="351"/>
                  </a:lnTo>
                  <a:lnTo>
                    <a:pt x="75" y="376"/>
                  </a:lnTo>
                  <a:lnTo>
                    <a:pt x="60" y="365"/>
                  </a:lnTo>
                  <a:lnTo>
                    <a:pt x="74" y="341"/>
                  </a:lnTo>
                  <a:close/>
                  <a:moveTo>
                    <a:pt x="102" y="292"/>
                  </a:moveTo>
                  <a:lnTo>
                    <a:pt x="119" y="302"/>
                  </a:lnTo>
                  <a:lnTo>
                    <a:pt x="105" y="327"/>
                  </a:lnTo>
                  <a:lnTo>
                    <a:pt x="88" y="316"/>
                  </a:lnTo>
                  <a:lnTo>
                    <a:pt x="102" y="292"/>
                  </a:lnTo>
                  <a:close/>
                  <a:moveTo>
                    <a:pt x="131" y="243"/>
                  </a:moveTo>
                  <a:lnTo>
                    <a:pt x="147" y="254"/>
                  </a:lnTo>
                  <a:lnTo>
                    <a:pt x="133" y="278"/>
                  </a:lnTo>
                  <a:lnTo>
                    <a:pt x="117" y="267"/>
                  </a:lnTo>
                  <a:lnTo>
                    <a:pt x="131" y="243"/>
                  </a:lnTo>
                  <a:close/>
                  <a:moveTo>
                    <a:pt x="159" y="196"/>
                  </a:moveTo>
                  <a:lnTo>
                    <a:pt x="177" y="205"/>
                  </a:lnTo>
                  <a:lnTo>
                    <a:pt x="163" y="229"/>
                  </a:lnTo>
                  <a:lnTo>
                    <a:pt x="145" y="220"/>
                  </a:lnTo>
                  <a:lnTo>
                    <a:pt x="159" y="196"/>
                  </a:lnTo>
                  <a:close/>
                  <a:moveTo>
                    <a:pt x="189" y="147"/>
                  </a:moveTo>
                  <a:lnTo>
                    <a:pt x="206" y="156"/>
                  </a:lnTo>
                  <a:lnTo>
                    <a:pt x="191" y="180"/>
                  </a:lnTo>
                  <a:lnTo>
                    <a:pt x="175" y="171"/>
                  </a:lnTo>
                  <a:lnTo>
                    <a:pt x="189" y="147"/>
                  </a:lnTo>
                  <a:close/>
                  <a:moveTo>
                    <a:pt x="217" y="98"/>
                  </a:moveTo>
                  <a:lnTo>
                    <a:pt x="234" y="109"/>
                  </a:lnTo>
                  <a:lnTo>
                    <a:pt x="220" y="133"/>
                  </a:lnTo>
                  <a:lnTo>
                    <a:pt x="203" y="123"/>
                  </a:lnTo>
                  <a:lnTo>
                    <a:pt x="217" y="98"/>
                  </a:lnTo>
                  <a:close/>
                  <a:moveTo>
                    <a:pt x="246" y="49"/>
                  </a:moveTo>
                  <a:lnTo>
                    <a:pt x="264" y="60"/>
                  </a:lnTo>
                  <a:lnTo>
                    <a:pt x="248" y="84"/>
                  </a:lnTo>
                  <a:lnTo>
                    <a:pt x="233" y="74"/>
                  </a:lnTo>
                  <a:lnTo>
                    <a:pt x="246" y="49"/>
                  </a:lnTo>
                  <a:close/>
                  <a:moveTo>
                    <a:pt x="276" y="0"/>
                  </a:moveTo>
                  <a:lnTo>
                    <a:pt x="292" y="11"/>
                  </a:lnTo>
                  <a:lnTo>
                    <a:pt x="278" y="35"/>
                  </a:lnTo>
                  <a:lnTo>
                    <a:pt x="260" y="2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331304" y="1111332"/>
              <a:ext cx="71732" cy="78739"/>
            </a:xfrm>
            <a:custGeom>
              <a:avLst/>
              <a:gdLst>
                <a:gd name="T0" fmla="*/ 14 w 32"/>
                <a:gd name="T1" fmla="*/ 0 h 35"/>
                <a:gd name="T2" fmla="*/ 16 w 32"/>
                <a:gd name="T3" fmla="*/ 0 h 35"/>
                <a:gd name="T4" fmla="*/ 18 w 32"/>
                <a:gd name="T5" fmla="*/ 0 h 35"/>
                <a:gd name="T6" fmla="*/ 18 w 32"/>
                <a:gd name="T7" fmla="*/ 2 h 35"/>
                <a:gd name="T8" fmla="*/ 32 w 32"/>
                <a:gd name="T9" fmla="*/ 9 h 35"/>
                <a:gd name="T10" fmla="*/ 16 w 32"/>
                <a:gd name="T11" fmla="*/ 35 h 35"/>
                <a:gd name="T12" fmla="*/ 0 w 32"/>
                <a:gd name="T13" fmla="*/ 9 h 35"/>
                <a:gd name="T14" fmla="*/ 13 w 32"/>
                <a:gd name="T15" fmla="*/ 2 h 35"/>
                <a:gd name="T16" fmla="*/ 14 w 32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5">
                  <a:moveTo>
                    <a:pt x="14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32" y="9"/>
                  </a:lnTo>
                  <a:lnTo>
                    <a:pt x="16" y="35"/>
                  </a:lnTo>
                  <a:lnTo>
                    <a:pt x="0" y="9"/>
                  </a:lnTo>
                  <a:lnTo>
                    <a:pt x="13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1685712" y="15748"/>
              <a:ext cx="650076" cy="1061838"/>
            </a:xfrm>
            <a:custGeom>
              <a:avLst/>
              <a:gdLst>
                <a:gd name="T0" fmla="*/ 276 w 290"/>
                <a:gd name="T1" fmla="*/ 438 h 472"/>
                <a:gd name="T2" fmla="*/ 290 w 290"/>
                <a:gd name="T3" fmla="*/ 463 h 472"/>
                <a:gd name="T4" fmla="*/ 274 w 290"/>
                <a:gd name="T5" fmla="*/ 472 h 472"/>
                <a:gd name="T6" fmla="*/ 260 w 290"/>
                <a:gd name="T7" fmla="*/ 449 h 472"/>
                <a:gd name="T8" fmla="*/ 276 w 290"/>
                <a:gd name="T9" fmla="*/ 438 h 472"/>
                <a:gd name="T10" fmla="*/ 248 w 290"/>
                <a:gd name="T11" fmla="*/ 390 h 472"/>
                <a:gd name="T12" fmla="*/ 262 w 290"/>
                <a:gd name="T13" fmla="*/ 414 h 472"/>
                <a:gd name="T14" fmla="*/ 245 w 290"/>
                <a:gd name="T15" fmla="*/ 425 h 472"/>
                <a:gd name="T16" fmla="*/ 231 w 290"/>
                <a:gd name="T17" fmla="*/ 400 h 472"/>
                <a:gd name="T18" fmla="*/ 248 w 290"/>
                <a:gd name="T19" fmla="*/ 390 h 472"/>
                <a:gd name="T20" fmla="*/ 219 w 290"/>
                <a:gd name="T21" fmla="*/ 341 h 472"/>
                <a:gd name="T22" fmla="*/ 232 w 290"/>
                <a:gd name="T23" fmla="*/ 365 h 472"/>
                <a:gd name="T24" fmla="*/ 217 w 290"/>
                <a:gd name="T25" fmla="*/ 376 h 472"/>
                <a:gd name="T26" fmla="*/ 201 w 290"/>
                <a:gd name="T27" fmla="*/ 351 h 472"/>
                <a:gd name="T28" fmla="*/ 219 w 290"/>
                <a:gd name="T29" fmla="*/ 341 h 472"/>
                <a:gd name="T30" fmla="*/ 191 w 290"/>
                <a:gd name="T31" fmla="*/ 292 h 472"/>
                <a:gd name="T32" fmla="*/ 205 w 290"/>
                <a:gd name="T33" fmla="*/ 316 h 472"/>
                <a:gd name="T34" fmla="*/ 187 w 290"/>
                <a:gd name="T35" fmla="*/ 327 h 472"/>
                <a:gd name="T36" fmla="*/ 173 w 290"/>
                <a:gd name="T37" fmla="*/ 302 h 472"/>
                <a:gd name="T38" fmla="*/ 191 w 290"/>
                <a:gd name="T39" fmla="*/ 292 h 472"/>
                <a:gd name="T40" fmla="*/ 161 w 290"/>
                <a:gd name="T41" fmla="*/ 243 h 472"/>
                <a:gd name="T42" fmla="*/ 175 w 290"/>
                <a:gd name="T43" fmla="*/ 267 h 472"/>
                <a:gd name="T44" fmla="*/ 159 w 290"/>
                <a:gd name="T45" fmla="*/ 278 h 472"/>
                <a:gd name="T46" fmla="*/ 143 w 290"/>
                <a:gd name="T47" fmla="*/ 254 h 472"/>
                <a:gd name="T48" fmla="*/ 161 w 290"/>
                <a:gd name="T49" fmla="*/ 243 h 472"/>
                <a:gd name="T50" fmla="*/ 131 w 290"/>
                <a:gd name="T51" fmla="*/ 196 h 472"/>
                <a:gd name="T52" fmla="*/ 147 w 290"/>
                <a:gd name="T53" fmla="*/ 220 h 472"/>
                <a:gd name="T54" fmla="*/ 129 w 290"/>
                <a:gd name="T55" fmla="*/ 229 h 472"/>
                <a:gd name="T56" fmla="*/ 115 w 290"/>
                <a:gd name="T57" fmla="*/ 205 h 472"/>
                <a:gd name="T58" fmla="*/ 131 w 290"/>
                <a:gd name="T59" fmla="*/ 196 h 472"/>
                <a:gd name="T60" fmla="*/ 103 w 290"/>
                <a:gd name="T61" fmla="*/ 147 h 472"/>
                <a:gd name="T62" fmla="*/ 117 w 290"/>
                <a:gd name="T63" fmla="*/ 171 h 472"/>
                <a:gd name="T64" fmla="*/ 102 w 290"/>
                <a:gd name="T65" fmla="*/ 180 h 472"/>
                <a:gd name="T66" fmla="*/ 86 w 290"/>
                <a:gd name="T67" fmla="*/ 156 h 472"/>
                <a:gd name="T68" fmla="*/ 103 w 290"/>
                <a:gd name="T69" fmla="*/ 147 h 472"/>
                <a:gd name="T70" fmla="*/ 74 w 290"/>
                <a:gd name="T71" fmla="*/ 98 h 472"/>
                <a:gd name="T72" fmla="*/ 89 w 290"/>
                <a:gd name="T73" fmla="*/ 123 h 472"/>
                <a:gd name="T74" fmla="*/ 72 w 290"/>
                <a:gd name="T75" fmla="*/ 133 h 472"/>
                <a:gd name="T76" fmla="*/ 58 w 290"/>
                <a:gd name="T77" fmla="*/ 109 h 472"/>
                <a:gd name="T78" fmla="*/ 74 w 290"/>
                <a:gd name="T79" fmla="*/ 98 h 472"/>
                <a:gd name="T80" fmla="*/ 46 w 290"/>
                <a:gd name="T81" fmla="*/ 49 h 472"/>
                <a:gd name="T82" fmla="*/ 60 w 290"/>
                <a:gd name="T83" fmla="*/ 74 h 472"/>
                <a:gd name="T84" fmla="*/ 42 w 290"/>
                <a:gd name="T85" fmla="*/ 84 h 472"/>
                <a:gd name="T86" fmla="*/ 28 w 290"/>
                <a:gd name="T87" fmla="*/ 60 h 472"/>
                <a:gd name="T88" fmla="*/ 46 w 290"/>
                <a:gd name="T89" fmla="*/ 49 h 472"/>
                <a:gd name="T90" fmla="*/ 16 w 290"/>
                <a:gd name="T91" fmla="*/ 0 h 472"/>
                <a:gd name="T92" fmla="*/ 32 w 290"/>
                <a:gd name="T93" fmla="*/ 25 h 472"/>
                <a:gd name="T94" fmla="*/ 14 w 290"/>
                <a:gd name="T95" fmla="*/ 35 h 472"/>
                <a:gd name="T96" fmla="*/ 0 w 290"/>
                <a:gd name="T97" fmla="*/ 11 h 472"/>
                <a:gd name="T98" fmla="*/ 16 w 290"/>
                <a:gd name="T9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" h="472">
                  <a:moveTo>
                    <a:pt x="276" y="438"/>
                  </a:moveTo>
                  <a:lnTo>
                    <a:pt x="290" y="463"/>
                  </a:lnTo>
                  <a:lnTo>
                    <a:pt x="274" y="472"/>
                  </a:lnTo>
                  <a:lnTo>
                    <a:pt x="260" y="449"/>
                  </a:lnTo>
                  <a:lnTo>
                    <a:pt x="276" y="438"/>
                  </a:lnTo>
                  <a:close/>
                  <a:moveTo>
                    <a:pt x="248" y="390"/>
                  </a:moveTo>
                  <a:lnTo>
                    <a:pt x="262" y="414"/>
                  </a:lnTo>
                  <a:lnTo>
                    <a:pt x="245" y="425"/>
                  </a:lnTo>
                  <a:lnTo>
                    <a:pt x="231" y="400"/>
                  </a:lnTo>
                  <a:lnTo>
                    <a:pt x="248" y="390"/>
                  </a:lnTo>
                  <a:close/>
                  <a:moveTo>
                    <a:pt x="219" y="341"/>
                  </a:moveTo>
                  <a:lnTo>
                    <a:pt x="232" y="365"/>
                  </a:lnTo>
                  <a:lnTo>
                    <a:pt x="217" y="376"/>
                  </a:lnTo>
                  <a:lnTo>
                    <a:pt x="201" y="351"/>
                  </a:lnTo>
                  <a:lnTo>
                    <a:pt x="219" y="341"/>
                  </a:lnTo>
                  <a:close/>
                  <a:moveTo>
                    <a:pt x="191" y="292"/>
                  </a:moveTo>
                  <a:lnTo>
                    <a:pt x="205" y="316"/>
                  </a:lnTo>
                  <a:lnTo>
                    <a:pt x="187" y="327"/>
                  </a:lnTo>
                  <a:lnTo>
                    <a:pt x="173" y="302"/>
                  </a:lnTo>
                  <a:lnTo>
                    <a:pt x="191" y="292"/>
                  </a:lnTo>
                  <a:close/>
                  <a:moveTo>
                    <a:pt x="161" y="243"/>
                  </a:moveTo>
                  <a:lnTo>
                    <a:pt x="175" y="267"/>
                  </a:lnTo>
                  <a:lnTo>
                    <a:pt x="159" y="278"/>
                  </a:lnTo>
                  <a:lnTo>
                    <a:pt x="143" y="254"/>
                  </a:lnTo>
                  <a:lnTo>
                    <a:pt x="161" y="243"/>
                  </a:lnTo>
                  <a:close/>
                  <a:moveTo>
                    <a:pt x="131" y="196"/>
                  </a:moveTo>
                  <a:lnTo>
                    <a:pt x="147" y="220"/>
                  </a:lnTo>
                  <a:lnTo>
                    <a:pt x="129" y="229"/>
                  </a:lnTo>
                  <a:lnTo>
                    <a:pt x="115" y="205"/>
                  </a:lnTo>
                  <a:lnTo>
                    <a:pt x="131" y="196"/>
                  </a:lnTo>
                  <a:close/>
                  <a:moveTo>
                    <a:pt x="103" y="147"/>
                  </a:moveTo>
                  <a:lnTo>
                    <a:pt x="117" y="171"/>
                  </a:lnTo>
                  <a:lnTo>
                    <a:pt x="102" y="180"/>
                  </a:lnTo>
                  <a:lnTo>
                    <a:pt x="86" y="156"/>
                  </a:lnTo>
                  <a:lnTo>
                    <a:pt x="103" y="147"/>
                  </a:lnTo>
                  <a:close/>
                  <a:moveTo>
                    <a:pt x="74" y="98"/>
                  </a:moveTo>
                  <a:lnTo>
                    <a:pt x="89" y="123"/>
                  </a:lnTo>
                  <a:lnTo>
                    <a:pt x="72" y="133"/>
                  </a:lnTo>
                  <a:lnTo>
                    <a:pt x="58" y="109"/>
                  </a:lnTo>
                  <a:lnTo>
                    <a:pt x="74" y="98"/>
                  </a:lnTo>
                  <a:close/>
                  <a:moveTo>
                    <a:pt x="46" y="49"/>
                  </a:moveTo>
                  <a:lnTo>
                    <a:pt x="60" y="74"/>
                  </a:lnTo>
                  <a:lnTo>
                    <a:pt x="42" y="84"/>
                  </a:lnTo>
                  <a:lnTo>
                    <a:pt x="28" y="60"/>
                  </a:lnTo>
                  <a:lnTo>
                    <a:pt x="46" y="49"/>
                  </a:lnTo>
                  <a:close/>
                  <a:moveTo>
                    <a:pt x="16" y="0"/>
                  </a:moveTo>
                  <a:lnTo>
                    <a:pt x="32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-1" y="2422882"/>
              <a:ext cx="73975" cy="58491"/>
            </a:xfrm>
            <a:custGeom>
              <a:avLst/>
              <a:gdLst>
                <a:gd name="T0" fmla="*/ 15 w 33"/>
                <a:gd name="T1" fmla="*/ 0 h 26"/>
                <a:gd name="T2" fmla="*/ 28 w 33"/>
                <a:gd name="T3" fmla="*/ 7 h 26"/>
                <a:gd name="T4" fmla="*/ 31 w 33"/>
                <a:gd name="T5" fmla="*/ 7 h 26"/>
                <a:gd name="T6" fmla="*/ 31 w 33"/>
                <a:gd name="T7" fmla="*/ 9 h 26"/>
                <a:gd name="T8" fmla="*/ 33 w 33"/>
                <a:gd name="T9" fmla="*/ 9 h 26"/>
                <a:gd name="T10" fmla="*/ 31 w 33"/>
                <a:gd name="T11" fmla="*/ 12 h 26"/>
                <a:gd name="T12" fmla="*/ 31 w 33"/>
                <a:gd name="T13" fmla="*/ 26 h 26"/>
                <a:gd name="T14" fmla="*/ 0 w 33"/>
                <a:gd name="T15" fmla="*/ 26 h 26"/>
                <a:gd name="T16" fmla="*/ 15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15" y="0"/>
                  </a:moveTo>
                  <a:lnTo>
                    <a:pt x="28" y="7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3" y="9"/>
                  </a:lnTo>
                  <a:lnTo>
                    <a:pt x="31" y="1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65007" y="1217065"/>
              <a:ext cx="721808" cy="1172072"/>
            </a:xfrm>
            <a:custGeom>
              <a:avLst/>
              <a:gdLst>
                <a:gd name="T0" fmla="*/ 16 w 322"/>
                <a:gd name="T1" fmla="*/ 487 h 521"/>
                <a:gd name="T2" fmla="*/ 32 w 322"/>
                <a:gd name="T3" fmla="*/ 498 h 521"/>
                <a:gd name="T4" fmla="*/ 18 w 322"/>
                <a:gd name="T5" fmla="*/ 521 h 521"/>
                <a:gd name="T6" fmla="*/ 0 w 322"/>
                <a:gd name="T7" fmla="*/ 512 h 521"/>
                <a:gd name="T8" fmla="*/ 16 w 322"/>
                <a:gd name="T9" fmla="*/ 487 h 521"/>
                <a:gd name="T10" fmla="*/ 44 w 322"/>
                <a:gd name="T11" fmla="*/ 439 h 521"/>
                <a:gd name="T12" fmla="*/ 62 w 322"/>
                <a:gd name="T13" fmla="*/ 449 h 521"/>
                <a:gd name="T14" fmla="*/ 48 w 322"/>
                <a:gd name="T15" fmla="*/ 473 h 521"/>
                <a:gd name="T16" fmla="*/ 30 w 322"/>
                <a:gd name="T17" fmla="*/ 463 h 521"/>
                <a:gd name="T18" fmla="*/ 44 w 322"/>
                <a:gd name="T19" fmla="*/ 439 h 521"/>
                <a:gd name="T20" fmla="*/ 74 w 322"/>
                <a:gd name="T21" fmla="*/ 390 h 521"/>
                <a:gd name="T22" fmla="*/ 89 w 322"/>
                <a:gd name="T23" fmla="*/ 400 h 521"/>
                <a:gd name="T24" fmla="*/ 76 w 322"/>
                <a:gd name="T25" fmla="*/ 425 h 521"/>
                <a:gd name="T26" fmla="*/ 60 w 322"/>
                <a:gd name="T27" fmla="*/ 414 h 521"/>
                <a:gd name="T28" fmla="*/ 74 w 322"/>
                <a:gd name="T29" fmla="*/ 390 h 521"/>
                <a:gd name="T30" fmla="*/ 102 w 322"/>
                <a:gd name="T31" fmla="*/ 341 h 521"/>
                <a:gd name="T32" fmla="*/ 119 w 322"/>
                <a:gd name="T33" fmla="*/ 351 h 521"/>
                <a:gd name="T34" fmla="*/ 105 w 322"/>
                <a:gd name="T35" fmla="*/ 376 h 521"/>
                <a:gd name="T36" fmla="*/ 88 w 322"/>
                <a:gd name="T37" fmla="*/ 365 h 521"/>
                <a:gd name="T38" fmla="*/ 102 w 322"/>
                <a:gd name="T39" fmla="*/ 341 h 521"/>
                <a:gd name="T40" fmla="*/ 131 w 322"/>
                <a:gd name="T41" fmla="*/ 292 h 521"/>
                <a:gd name="T42" fmla="*/ 149 w 322"/>
                <a:gd name="T43" fmla="*/ 302 h 521"/>
                <a:gd name="T44" fmla="*/ 133 w 322"/>
                <a:gd name="T45" fmla="*/ 327 h 521"/>
                <a:gd name="T46" fmla="*/ 117 w 322"/>
                <a:gd name="T47" fmla="*/ 316 h 521"/>
                <a:gd name="T48" fmla="*/ 131 w 322"/>
                <a:gd name="T49" fmla="*/ 292 h 521"/>
                <a:gd name="T50" fmla="*/ 159 w 322"/>
                <a:gd name="T51" fmla="*/ 245 h 521"/>
                <a:gd name="T52" fmla="*/ 177 w 322"/>
                <a:gd name="T53" fmla="*/ 254 h 521"/>
                <a:gd name="T54" fmla="*/ 163 w 322"/>
                <a:gd name="T55" fmla="*/ 278 h 521"/>
                <a:gd name="T56" fmla="*/ 145 w 322"/>
                <a:gd name="T57" fmla="*/ 267 h 521"/>
                <a:gd name="T58" fmla="*/ 159 w 322"/>
                <a:gd name="T59" fmla="*/ 245 h 521"/>
                <a:gd name="T60" fmla="*/ 189 w 322"/>
                <a:gd name="T61" fmla="*/ 196 h 521"/>
                <a:gd name="T62" fmla="*/ 206 w 322"/>
                <a:gd name="T63" fmla="*/ 205 h 521"/>
                <a:gd name="T64" fmla="*/ 191 w 322"/>
                <a:gd name="T65" fmla="*/ 229 h 521"/>
                <a:gd name="T66" fmla="*/ 175 w 322"/>
                <a:gd name="T67" fmla="*/ 220 h 521"/>
                <a:gd name="T68" fmla="*/ 189 w 322"/>
                <a:gd name="T69" fmla="*/ 196 h 521"/>
                <a:gd name="T70" fmla="*/ 219 w 322"/>
                <a:gd name="T71" fmla="*/ 147 h 521"/>
                <a:gd name="T72" fmla="*/ 234 w 322"/>
                <a:gd name="T73" fmla="*/ 158 h 521"/>
                <a:gd name="T74" fmla="*/ 220 w 322"/>
                <a:gd name="T75" fmla="*/ 180 h 521"/>
                <a:gd name="T76" fmla="*/ 203 w 322"/>
                <a:gd name="T77" fmla="*/ 171 h 521"/>
                <a:gd name="T78" fmla="*/ 219 w 322"/>
                <a:gd name="T79" fmla="*/ 147 h 521"/>
                <a:gd name="T80" fmla="*/ 247 w 322"/>
                <a:gd name="T81" fmla="*/ 98 h 521"/>
                <a:gd name="T82" fmla="*/ 264 w 322"/>
                <a:gd name="T83" fmla="*/ 109 h 521"/>
                <a:gd name="T84" fmla="*/ 248 w 322"/>
                <a:gd name="T85" fmla="*/ 133 h 521"/>
                <a:gd name="T86" fmla="*/ 233 w 322"/>
                <a:gd name="T87" fmla="*/ 123 h 521"/>
                <a:gd name="T88" fmla="*/ 247 w 322"/>
                <a:gd name="T89" fmla="*/ 98 h 521"/>
                <a:gd name="T90" fmla="*/ 276 w 322"/>
                <a:gd name="T91" fmla="*/ 49 h 521"/>
                <a:gd name="T92" fmla="*/ 292 w 322"/>
                <a:gd name="T93" fmla="*/ 60 h 521"/>
                <a:gd name="T94" fmla="*/ 278 w 322"/>
                <a:gd name="T95" fmla="*/ 84 h 521"/>
                <a:gd name="T96" fmla="*/ 261 w 322"/>
                <a:gd name="T97" fmla="*/ 74 h 521"/>
                <a:gd name="T98" fmla="*/ 276 w 322"/>
                <a:gd name="T99" fmla="*/ 49 h 521"/>
                <a:gd name="T100" fmla="*/ 304 w 322"/>
                <a:gd name="T101" fmla="*/ 0 h 521"/>
                <a:gd name="T102" fmla="*/ 322 w 322"/>
                <a:gd name="T103" fmla="*/ 11 h 521"/>
                <a:gd name="T104" fmla="*/ 306 w 322"/>
                <a:gd name="T105" fmla="*/ 35 h 521"/>
                <a:gd name="T106" fmla="*/ 290 w 322"/>
                <a:gd name="T107" fmla="*/ 25 h 521"/>
                <a:gd name="T108" fmla="*/ 304 w 322"/>
                <a:gd name="T10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1">
                  <a:moveTo>
                    <a:pt x="16" y="487"/>
                  </a:moveTo>
                  <a:lnTo>
                    <a:pt x="32" y="498"/>
                  </a:lnTo>
                  <a:lnTo>
                    <a:pt x="18" y="521"/>
                  </a:lnTo>
                  <a:lnTo>
                    <a:pt x="0" y="512"/>
                  </a:lnTo>
                  <a:lnTo>
                    <a:pt x="16" y="487"/>
                  </a:lnTo>
                  <a:close/>
                  <a:moveTo>
                    <a:pt x="44" y="439"/>
                  </a:moveTo>
                  <a:lnTo>
                    <a:pt x="62" y="449"/>
                  </a:lnTo>
                  <a:lnTo>
                    <a:pt x="48" y="473"/>
                  </a:lnTo>
                  <a:lnTo>
                    <a:pt x="30" y="463"/>
                  </a:lnTo>
                  <a:lnTo>
                    <a:pt x="44" y="439"/>
                  </a:lnTo>
                  <a:close/>
                  <a:moveTo>
                    <a:pt x="74" y="390"/>
                  </a:moveTo>
                  <a:lnTo>
                    <a:pt x="89" y="400"/>
                  </a:lnTo>
                  <a:lnTo>
                    <a:pt x="76" y="425"/>
                  </a:lnTo>
                  <a:lnTo>
                    <a:pt x="60" y="414"/>
                  </a:lnTo>
                  <a:lnTo>
                    <a:pt x="74" y="390"/>
                  </a:lnTo>
                  <a:close/>
                  <a:moveTo>
                    <a:pt x="102" y="341"/>
                  </a:moveTo>
                  <a:lnTo>
                    <a:pt x="119" y="351"/>
                  </a:lnTo>
                  <a:lnTo>
                    <a:pt x="105" y="376"/>
                  </a:lnTo>
                  <a:lnTo>
                    <a:pt x="88" y="365"/>
                  </a:lnTo>
                  <a:lnTo>
                    <a:pt x="102" y="341"/>
                  </a:lnTo>
                  <a:close/>
                  <a:moveTo>
                    <a:pt x="131" y="292"/>
                  </a:moveTo>
                  <a:lnTo>
                    <a:pt x="149" y="302"/>
                  </a:lnTo>
                  <a:lnTo>
                    <a:pt x="133" y="327"/>
                  </a:lnTo>
                  <a:lnTo>
                    <a:pt x="117" y="316"/>
                  </a:lnTo>
                  <a:lnTo>
                    <a:pt x="131" y="292"/>
                  </a:lnTo>
                  <a:close/>
                  <a:moveTo>
                    <a:pt x="159" y="245"/>
                  </a:moveTo>
                  <a:lnTo>
                    <a:pt x="177" y="254"/>
                  </a:lnTo>
                  <a:lnTo>
                    <a:pt x="163" y="278"/>
                  </a:lnTo>
                  <a:lnTo>
                    <a:pt x="145" y="267"/>
                  </a:lnTo>
                  <a:lnTo>
                    <a:pt x="159" y="245"/>
                  </a:lnTo>
                  <a:close/>
                  <a:moveTo>
                    <a:pt x="189" y="196"/>
                  </a:moveTo>
                  <a:lnTo>
                    <a:pt x="206" y="205"/>
                  </a:lnTo>
                  <a:lnTo>
                    <a:pt x="191" y="229"/>
                  </a:lnTo>
                  <a:lnTo>
                    <a:pt x="175" y="220"/>
                  </a:lnTo>
                  <a:lnTo>
                    <a:pt x="189" y="196"/>
                  </a:lnTo>
                  <a:close/>
                  <a:moveTo>
                    <a:pt x="219" y="147"/>
                  </a:moveTo>
                  <a:lnTo>
                    <a:pt x="234" y="158"/>
                  </a:lnTo>
                  <a:lnTo>
                    <a:pt x="220" y="180"/>
                  </a:lnTo>
                  <a:lnTo>
                    <a:pt x="203" y="171"/>
                  </a:lnTo>
                  <a:lnTo>
                    <a:pt x="219" y="147"/>
                  </a:lnTo>
                  <a:close/>
                  <a:moveTo>
                    <a:pt x="247" y="98"/>
                  </a:moveTo>
                  <a:lnTo>
                    <a:pt x="264" y="109"/>
                  </a:lnTo>
                  <a:lnTo>
                    <a:pt x="248" y="133"/>
                  </a:lnTo>
                  <a:lnTo>
                    <a:pt x="233" y="123"/>
                  </a:lnTo>
                  <a:lnTo>
                    <a:pt x="247" y="98"/>
                  </a:lnTo>
                  <a:close/>
                  <a:moveTo>
                    <a:pt x="276" y="49"/>
                  </a:moveTo>
                  <a:lnTo>
                    <a:pt x="292" y="60"/>
                  </a:lnTo>
                  <a:lnTo>
                    <a:pt x="278" y="84"/>
                  </a:lnTo>
                  <a:lnTo>
                    <a:pt x="261" y="74"/>
                  </a:lnTo>
                  <a:lnTo>
                    <a:pt x="276" y="49"/>
                  </a:lnTo>
                  <a:close/>
                  <a:moveTo>
                    <a:pt x="304" y="0"/>
                  </a:moveTo>
                  <a:lnTo>
                    <a:pt x="322" y="11"/>
                  </a:lnTo>
                  <a:lnTo>
                    <a:pt x="306" y="35"/>
                  </a:lnTo>
                  <a:lnTo>
                    <a:pt x="29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77849" y="1104582"/>
              <a:ext cx="71732" cy="83238"/>
            </a:xfrm>
            <a:custGeom>
              <a:avLst/>
              <a:gdLst>
                <a:gd name="T0" fmla="*/ 16 w 32"/>
                <a:gd name="T1" fmla="*/ 0 h 37"/>
                <a:gd name="T2" fmla="*/ 32 w 32"/>
                <a:gd name="T3" fmla="*/ 26 h 37"/>
                <a:gd name="T4" fmla="*/ 19 w 32"/>
                <a:gd name="T5" fmla="*/ 35 h 37"/>
                <a:gd name="T6" fmla="*/ 18 w 32"/>
                <a:gd name="T7" fmla="*/ 37 h 37"/>
                <a:gd name="T8" fmla="*/ 16 w 32"/>
                <a:gd name="T9" fmla="*/ 37 h 37"/>
                <a:gd name="T10" fmla="*/ 16 w 32"/>
                <a:gd name="T11" fmla="*/ 37 h 37"/>
                <a:gd name="T12" fmla="*/ 14 w 32"/>
                <a:gd name="T13" fmla="*/ 35 h 37"/>
                <a:gd name="T14" fmla="*/ 0 w 32"/>
                <a:gd name="T15" fmla="*/ 26 h 37"/>
                <a:gd name="T16" fmla="*/ 16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lnTo>
                    <a:pt x="32" y="26"/>
                  </a:lnTo>
                  <a:lnTo>
                    <a:pt x="19" y="35"/>
                  </a:lnTo>
                  <a:lnTo>
                    <a:pt x="18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4" y="35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845098" y="1217065"/>
              <a:ext cx="715084" cy="1172072"/>
            </a:xfrm>
            <a:custGeom>
              <a:avLst/>
              <a:gdLst>
                <a:gd name="T0" fmla="*/ 305 w 319"/>
                <a:gd name="T1" fmla="*/ 487 h 521"/>
                <a:gd name="T2" fmla="*/ 319 w 319"/>
                <a:gd name="T3" fmla="*/ 512 h 521"/>
                <a:gd name="T4" fmla="*/ 302 w 319"/>
                <a:gd name="T5" fmla="*/ 521 h 521"/>
                <a:gd name="T6" fmla="*/ 288 w 319"/>
                <a:gd name="T7" fmla="*/ 498 h 521"/>
                <a:gd name="T8" fmla="*/ 305 w 319"/>
                <a:gd name="T9" fmla="*/ 487 h 521"/>
                <a:gd name="T10" fmla="*/ 276 w 319"/>
                <a:gd name="T11" fmla="*/ 439 h 521"/>
                <a:gd name="T12" fmla="*/ 291 w 319"/>
                <a:gd name="T13" fmla="*/ 463 h 521"/>
                <a:gd name="T14" fmla="*/ 274 w 319"/>
                <a:gd name="T15" fmla="*/ 473 h 521"/>
                <a:gd name="T16" fmla="*/ 260 w 319"/>
                <a:gd name="T17" fmla="*/ 449 h 521"/>
                <a:gd name="T18" fmla="*/ 276 w 319"/>
                <a:gd name="T19" fmla="*/ 439 h 521"/>
                <a:gd name="T20" fmla="*/ 248 w 319"/>
                <a:gd name="T21" fmla="*/ 390 h 521"/>
                <a:gd name="T22" fmla="*/ 262 w 319"/>
                <a:gd name="T23" fmla="*/ 414 h 521"/>
                <a:gd name="T24" fmla="*/ 244 w 319"/>
                <a:gd name="T25" fmla="*/ 425 h 521"/>
                <a:gd name="T26" fmla="*/ 230 w 319"/>
                <a:gd name="T27" fmla="*/ 400 h 521"/>
                <a:gd name="T28" fmla="*/ 248 w 319"/>
                <a:gd name="T29" fmla="*/ 390 h 521"/>
                <a:gd name="T30" fmla="*/ 218 w 319"/>
                <a:gd name="T31" fmla="*/ 341 h 521"/>
                <a:gd name="T32" fmla="*/ 232 w 319"/>
                <a:gd name="T33" fmla="*/ 365 h 521"/>
                <a:gd name="T34" fmla="*/ 216 w 319"/>
                <a:gd name="T35" fmla="*/ 376 h 521"/>
                <a:gd name="T36" fmla="*/ 202 w 319"/>
                <a:gd name="T37" fmla="*/ 351 h 521"/>
                <a:gd name="T38" fmla="*/ 218 w 319"/>
                <a:gd name="T39" fmla="*/ 341 h 521"/>
                <a:gd name="T40" fmla="*/ 190 w 319"/>
                <a:gd name="T41" fmla="*/ 292 h 521"/>
                <a:gd name="T42" fmla="*/ 204 w 319"/>
                <a:gd name="T43" fmla="*/ 316 h 521"/>
                <a:gd name="T44" fmla="*/ 187 w 319"/>
                <a:gd name="T45" fmla="*/ 327 h 521"/>
                <a:gd name="T46" fmla="*/ 173 w 319"/>
                <a:gd name="T47" fmla="*/ 302 h 521"/>
                <a:gd name="T48" fmla="*/ 190 w 319"/>
                <a:gd name="T49" fmla="*/ 292 h 521"/>
                <a:gd name="T50" fmla="*/ 161 w 319"/>
                <a:gd name="T51" fmla="*/ 245 h 521"/>
                <a:gd name="T52" fmla="*/ 174 w 319"/>
                <a:gd name="T53" fmla="*/ 267 h 521"/>
                <a:gd name="T54" fmla="*/ 159 w 319"/>
                <a:gd name="T55" fmla="*/ 278 h 521"/>
                <a:gd name="T56" fmla="*/ 143 w 319"/>
                <a:gd name="T57" fmla="*/ 254 h 521"/>
                <a:gd name="T58" fmla="*/ 161 w 319"/>
                <a:gd name="T59" fmla="*/ 245 h 521"/>
                <a:gd name="T60" fmla="*/ 133 w 319"/>
                <a:gd name="T61" fmla="*/ 196 h 521"/>
                <a:gd name="T62" fmla="*/ 147 w 319"/>
                <a:gd name="T63" fmla="*/ 220 h 521"/>
                <a:gd name="T64" fmla="*/ 129 w 319"/>
                <a:gd name="T65" fmla="*/ 229 h 521"/>
                <a:gd name="T66" fmla="*/ 115 w 319"/>
                <a:gd name="T67" fmla="*/ 205 h 521"/>
                <a:gd name="T68" fmla="*/ 133 w 319"/>
                <a:gd name="T69" fmla="*/ 196 h 521"/>
                <a:gd name="T70" fmla="*/ 103 w 319"/>
                <a:gd name="T71" fmla="*/ 147 h 521"/>
                <a:gd name="T72" fmla="*/ 117 w 319"/>
                <a:gd name="T73" fmla="*/ 171 h 521"/>
                <a:gd name="T74" fmla="*/ 101 w 319"/>
                <a:gd name="T75" fmla="*/ 180 h 521"/>
                <a:gd name="T76" fmla="*/ 85 w 319"/>
                <a:gd name="T77" fmla="*/ 158 h 521"/>
                <a:gd name="T78" fmla="*/ 103 w 319"/>
                <a:gd name="T79" fmla="*/ 147 h 521"/>
                <a:gd name="T80" fmla="*/ 73 w 319"/>
                <a:gd name="T81" fmla="*/ 98 h 521"/>
                <a:gd name="T82" fmla="*/ 89 w 319"/>
                <a:gd name="T83" fmla="*/ 123 h 521"/>
                <a:gd name="T84" fmla="*/ 71 w 319"/>
                <a:gd name="T85" fmla="*/ 133 h 521"/>
                <a:gd name="T86" fmla="*/ 57 w 319"/>
                <a:gd name="T87" fmla="*/ 109 h 521"/>
                <a:gd name="T88" fmla="*/ 73 w 319"/>
                <a:gd name="T89" fmla="*/ 98 h 521"/>
                <a:gd name="T90" fmla="*/ 45 w 319"/>
                <a:gd name="T91" fmla="*/ 49 h 521"/>
                <a:gd name="T92" fmla="*/ 59 w 319"/>
                <a:gd name="T93" fmla="*/ 74 h 521"/>
                <a:gd name="T94" fmla="*/ 44 w 319"/>
                <a:gd name="T95" fmla="*/ 84 h 521"/>
                <a:gd name="T96" fmla="*/ 28 w 319"/>
                <a:gd name="T97" fmla="*/ 60 h 521"/>
                <a:gd name="T98" fmla="*/ 45 w 319"/>
                <a:gd name="T99" fmla="*/ 49 h 521"/>
                <a:gd name="T100" fmla="*/ 16 w 319"/>
                <a:gd name="T101" fmla="*/ 0 h 521"/>
                <a:gd name="T102" fmla="*/ 31 w 319"/>
                <a:gd name="T103" fmla="*/ 25 h 521"/>
                <a:gd name="T104" fmla="*/ 14 w 319"/>
                <a:gd name="T105" fmla="*/ 35 h 521"/>
                <a:gd name="T106" fmla="*/ 0 w 319"/>
                <a:gd name="T107" fmla="*/ 11 h 521"/>
                <a:gd name="T108" fmla="*/ 16 w 319"/>
                <a:gd name="T10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1">
                  <a:moveTo>
                    <a:pt x="305" y="487"/>
                  </a:moveTo>
                  <a:lnTo>
                    <a:pt x="319" y="512"/>
                  </a:lnTo>
                  <a:lnTo>
                    <a:pt x="302" y="521"/>
                  </a:lnTo>
                  <a:lnTo>
                    <a:pt x="288" y="498"/>
                  </a:lnTo>
                  <a:lnTo>
                    <a:pt x="305" y="487"/>
                  </a:lnTo>
                  <a:close/>
                  <a:moveTo>
                    <a:pt x="276" y="439"/>
                  </a:moveTo>
                  <a:lnTo>
                    <a:pt x="291" y="463"/>
                  </a:lnTo>
                  <a:lnTo>
                    <a:pt x="274" y="473"/>
                  </a:lnTo>
                  <a:lnTo>
                    <a:pt x="260" y="449"/>
                  </a:lnTo>
                  <a:lnTo>
                    <a:pt x="276" y="439"/>
                  </a:lnTo>
                  <a:close/>
                  <a:moveTo>
                    <a:pt x="248" y="390"/>
                  </a:moveTo>
                  <a:lnTo>
                    <a:pt x="262" y="414"/>
                  </a:lnTo>
                  <a:lnTo>
                    <a:pt x="244" y="425"/>
                  </a:lnTo>
                  <a:lnTo>
                    <a:pt x="230" y="400"/>
                  </a:lnTo>
                  <a:lnTo>
                    <a:pt x="248" y="390"/>
                  </a:lnTo>
                  <a:close/>
                  <a:moveTo>
                    <a:pt x="218" y="341"/>
                  </a:moveTo>
                  <a:lnTo>
                    <a:pt x="232" y="365"/>
                  </a:lnTo>
                  <a:lnTo>
                    <a:pt x="216" y="376"/>
                  </a:lnTo>
                  <a:lnTo>
                    <a:pt x="202" y="351"/>
                  </a:lnTo>
                  <a:lnTo>
                    <a:pt x="218" y="341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7" y="327"/>
                  </a:lnTo>
                  <a:lnTo>
                    <a:pt x="173" y="302"/>
                  </a:lnTo>
                  <a:lnTo>
                    <a:pt x="190" y="292"/>
                  </a:lnTo>
                  <a:close/>
                  <a:moveTo>
                    <a:pt x="161" y="245"/>
                  </a:moveTo>
                  <a:lnTo>
                    <a:pt x="174" y="267"/>
                  </a:lnTo>
                  <a:lnTo>
                    <a:pt x="159" y="278"/>
                  </a:lnTo>
                  <a:lnTo>
                    <a:pt x="143" y="254"/>
                  </a:lnTo>
                  <a:lnTo>
                    <a:pt x="161" y="245"/>
                  </a:lnTo>
                  <a:close/>
                  <a:moveTo>
                    <a:pt x="133" y="196"/>
                  </a:moveTo>
                  <a:lnTo>
                    <a:pt x="147" y="220"/>
                  </a:lnTo>
                  <a:lnTo>
                    <a:pt x="129" y="229"/>
                  </a:lnTo>
                  <a:lnTo>
                    <a:pt x="115" y="205"/>
                  </a:lnTo>
                  <a:lnTo>
                    <a:pt x="133" y="196"/>
                  </a:lnTo>
                  <a:close/>
                  <a:moveTo>
                    <a:pt x="103" y="147"/>
                  </a:moveTo>
                  <a:lnTo>
                    <a:pt x="117" y="171"/>
                  </a:lnTo>
                  <a:lnTo>
                    <a:pt x="101" y="180"/>
                  </a:lnTo>
                  <a:lnTo>
                    <a:pt x="85" y="158"/>
                  </a:lnTo>
                  <a:lnTo>
                    <a:pt x="103" y="147"/>
                  </a:lnTo>
                  <a:close/>
                  <a:moveTo>
                    <a:pt x="73" y="98"/>
                  </a:moveTo>
                  <a:lnTo>
                    <a:pt x="89" y="123"/>
                  </a:lnTo>
                  <a:lnTo>
                    <a:pt x="71" y="133"/>
                  </a:lnTo>
                  <a:lnTo>
                    <a:pt x="57" y="109"/>
                  </a:lnTo>
                  <a:lnTo>
                    <a:pt x="73" y="98"/>
                  </a:lnTo>
                  <a:close/>
                  <a:moveTo>
                    <a:pt x="45" y="49"/>
                  </a:moveTo>
                  <a:lnTo>
                    <a:pt x="59" y="74"/>
                  </a:lnTo>
                  <a:lnTo>
                    <a:pt x="44" y="84"/>
                  </a:lnTo>
                  <a:lnTo>
                    <a:pt x="28" y="60"/>
                  </a:lnTo>
                  <a:lnTo>
                    <a:pt x="45" y="49"/>
                  </a:lnTo>
                  <a:close/>
                  <a:moveTo>
                    <a:pt x="16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557939" y="2422882"/>
              <a:ext cx="69492" cy="58491"/>
            </a:xfrm>
            <a:custGeom>
              <a:avLst/>
              <a:gdLst>
                <a:gd name="T0" fmla="*/ 15 w 31"/>
                <a:gd name="T1" fmla="*/ 0 h 26"/>
                <a:gd name="T2" fmla="*/ 31 w 31"/>
                <a:gd name="T3" fmla="*/ 26 h 26"/>
                <a:gd name="T4" fmla="*/ 1 w 31"/>
                <a:gd name="T5" fmla="*/ 26 h 26"/>
                <a:gd name="T6" fmla="*/ 1 w 31"/>
                <a:gd name="T7" fmla="*/ 12 h 26"/>
                <a:gd name="T8" fmla="*/ 0 w 31"/>
                <a:gd name="T9" fmla="*/ 9 h 26"/>
                <a:gd name="T10" fmla="*/ 1 w 31"/>
                <a:gd name="T11" fmla="*/ 9 h 26"/>
                <a:gd name="T12" fmla="*/ 1 w 31"/>
                <a:gd name="T13" fmla="*/ 7 h 26"/>
                <a:gd name="T14" fmla="*/ 3 w 31"/>
                <a:gd name="T15" fmla="*/ 7 h 26"/>
                <a:gd name="T16" fmla="*/ 15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5" y="0"/>
                  </a:moveTo>
                  <a:lnTo>
                    <a:pt x="31" y="26"/>
                  </a:lnTo>
                  <a:lnTo>
                    <a:pt x="1" y="2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3" y="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127773" y="2438630"/>
              <a:ext cx="1369643" cy="42744"/>
            </a:xfrm>
            <a:custGeom>
              <a:avLst/>
              <a:gdLst>
                <a:gd name="T0" fmla="*/ 585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5 w 611"/>
                <a:gd name="T7" fmla="*/ 19 h 19"/>
                <a:gd name="T8" fmla="*/ 585 w 611"/>
                <a:gd name="T9" fmla="*/ 0 h 19"/>
                <a:gd name="T10" fmla="*/ 533 w 611"/>
                <a:gd name="T11" fmla="*/ 0 h 19"/>
                <a:gd name="T12" fmla="*/ 559 w 611"/>
                <a:gd name="T13" fmla="*/ 0 h 19"/>
                <a:gd name="T14" fmla="*/ 559 w 611"/>
                <a:gd name="T15" fmla="*/ 19 h 19"/>
                <a:gd name="T16" fmla="*/ 533 w 611"/>
                <a:gd name="T17" fmla="*/ 19 h 19"/>
                <a:gd name="T18" fmla="*/ 533 w 611"/>
                <a:gd name="T19" fmla="*/ 0 h 19"/>
                <a:gd name="T20" fmla="*/ 479 w 611"/>
                <a:gd name="T21" fmla="*/ 0 h 19"/>
                <a:gd name="T22" fmla="*/ 505 w 611"/>
                <a:gd name="T23" fmla="*/ 0 h 19"/>
                <a:gd name="T24" fmla="*/ 505 w 611"/>
                <a:gd name="T25" fmla="*/ 19 h 19"/>
                <a:gd name="T26" fmla="*/ 479 w 611"/>
                <a:gd name="T27" fmla="*/ 19 h 19"/>
                <a:gd name="T28" fmla="*/ 479 w 611"/>
                <a:gd name="T29" fmla="*/ 0 h 19"/>
                <a:gd name="T30" fmla="*/ 426 w 611"/>
                <a:gd name="T31" fmla="*/ 0 h 19"/>
                <a:gd name="T32" fmla="*/ 453 w 611"/>
                <a:gd name="T33" fmla="*/ 0 h 19"/>
                <a:gd name="T34" fmla="*/ 453 w 611"/>
                <a:gd name="T35" fmla="*/ 19 h 19"/>
                <a:gd name="T36" fmla="*/ 426 w 611"/>
                <a:gd name="T37" fmla="*/ 19 h 19"/>
                <a:gd name="T38" fmla="*/ 426 w 611"/>
                <a:gd name="T39" fmla="*/ 0 h 19"/>
                <a:gd name="T40" fmla="*/ 372 w 611"/>
                <a:gd name="T41" fmla="*/ 0 h 19"/>
                <a:gd name="T42" fmla="*/ 400 w 611"/>
                <a:gd name="T43" fmla="*/ 0 h 19"/>
                <a:gd name="T44" fmla="*/ 400 w 611"/>
                <a:gd name="T45" fmla="*/ 19 h 19"/>
                <a:gd name="T46" fmla="*/ 372 w 611"/>
                <a:gd name="T47" fmla="*/ 19 h 19"/>
                <a:gd name="T48" fmla="*/ 372 w 611"/>
                <a:gd name="T49" fmla="*/ 0 h 19"/>
                <a:gd name="T50" fmla="*/ 320 w 611"/>
                <a:gd name="T51" fmla="*/ 0 h 19"/>
                <a:gd name="T52" fmla="*/ 346 w 611"/>
                <a:gd name="T53" fmla="*/ 0 h 19"/>
                <a:gd name="T54" fmla="*/ 346 w 611"/>
                <a:gd name="T55" fmla="*/ 19 h 19"/>
                <a:gd name="T56" fmla="*/ 320 w 611"/>
                <a:gd name="T57" fmla="*/ 19 h 19"/>
                <a:gd name="T58" fmla="*/ 320 w 611"/>
                <a:gd name="T59" fmla="*/ 0 h 19"/>
                <a:gd name="T60" fmla="*/ 266 w 611"/>
                <a:gd name="T61" fmla="*/ 0 h 19"/>
                <a:gd name="T62" fmla="*/ 294 w 611"/>
                <a:gd name="T63" fmla="*/ 0 h 19"/>
                <a:gd name="T64" fmla="*/ 294 w 611"/>
                <a:gd name="T65" fmla="*/ 19 h 19"/>
                <a:gd name="T66" fmla="*/ 266 w 611"/>
                <a:gd name="T67" fmla="*/ 19 h 19"/>
                <a:gd name="T68" fmla="*/ 266 w 611"/>
                <a:gd name="T69" fmla="*/ 0 h 19"/>
                <a:gd name="T70" fmla="*/ 213 w 611"/>
                <a:gd name="T71" fmla="*/ 0 h 19"/>
                <a:gd name="T72" fmla="*/ 240 w 611"/>
                <a:gd name="T73" fmla="*/ 0 h 19"/>
                <a:gd name="T74" fmla="*/ 240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61 w 611"/>
                <a:gd name="T81" fmla="*/ 0 h 19"/>
                <a:gd name="T82" fmla="*/ 187 w 611"/>
                <a:gd name="T83" fmla="*/ 0 h 19"/>
                <a:gd name="T84" fmla="*/ 187 w 611"/>
                <a:gd name="T85" fmla="*/ 19 h 19"/>
                <a:gd name="T86" fmla="*/ 161 w 611"/>
                <a:gd name="T87" fmla="*/ 19 h 19"/>
                <a:gd name="T88" fmla="*/ 161 w 611"/>
                <a:gd name="T89" fmla="*/ 0 h 19"/>
                <a:gd name="T90" fmla="*/ 107 w 611"/>
                <a:gd name="T91" fmla="*/ 0 h 19"/>
                <a:gd name="T92" fmla="*/ 133 w 611"/>
                <a:gd name="T93" fmla="*/ 0 h 19"/>
                <a:gd name="T94" fmla="*/ 133 w 611"/>
                <a:gd name="T95" fmla="*/ 19 h 19"/>
                <a:gd name="T96" fmla="*/ 107 w 611"/>
                <a:gd name="T97" fmla="*/ 19 h 19"/>
                <a:gd name="T98" fmla="*/ 107 w 611"/>
                <a:gd name="T99" fmla="*/ 0 h 19"/>
                <a:gd name="T100" fmla="*/ 54 w 611"/>
                <a:gd name="T101" fmla="*/ 0 h 19"/>
                <a:gd name="T102" fmla="*/ 81 w 611"/>
                <a:gd name="T103" fmla="*/ 0 h 19"/>
                <a:gd name="T104" fmla="*/ 81 w 611"/>
                <a:gd name="T105" fmla="*/ 19 h 19"/>
                <a:gd name="T106" fmla="*/ 54 w 611"/>
                <a:gd name="T107" fmla="*/ 19 h 19"/>
                <a:gd name="T108" fmla="*/ 54 w 611"/>
                <a:gd name="T109" fmla="*/ 0 h 19"/>
                <a:gd name="T110" fmla="*/ 0 w 611"/>
                <a:gd name="T111" fmla="*/ 0 h 19"/>
                <a:gd name="T112" fmla="*/ 27 w 611"/>
                <a:gd name="T113" fmla="*/ 0 h 19"/>
                <a:gd name="T114" fmla="*/ 27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5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5" y="19"/>
                  </a:lnTo>
                  <a:lnTo>
                    <a:pt x="585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79" y="0"/>
                  </a:moveTo>
                  <a:lnTo>
                    <a:pt x="505" y="0"/>
                  </a:lnTo>
                  <a:lnTo>
                    <a:pt x="505" y="19"/>
                  </a:lnTo>
                  <a:lnTo>
                    <a:pt x="479" y="19"/>
                  </a:lnTo>
                  <a:lnTo>
                    <a:pt x="479" y="0"/>
                  </a:lnTo>
                  <a:close/>
                  <a:moveTo>
                    <a:pt x="426" y="0"/>
                  </a:moveTo>
                  <a:lnTo>
                    <a:pt x="453" y="0"/>
                  </a:lnTo>
                  <a:lnTo>
                    <a:pt x="453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2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2" y="19"/>
                  </a:lnTo>
                  <a:lnTo>
                    <a:pt x="372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6" y="0"/>
                  </a:moveTo>
                  <a:lnTo>
                    <a:pt x="294" y="0"/>
                  </a:lnTo>
                  <a:lnTo>
                    <a:pt x="294" y="19"/>
                  </a:lnTo>
                  <a:lnTo>
                    <a:pt x="266" y="19"/>
                  </a:lnTo>
                  <a:lnTo>
                    <a:pt x="266" y="0"/>
                  </a:lnTo>
                  <a:close/>
                  <a:moveTo>
                    <a:pt x="213" y="0"/>
                  </a:moveTo>
                  <a:lnTo>
                    <a:pt x="240" y="0"/>
                  </a:lnTo>
                  <a:lnTo>
                    <a:pt x="240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61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61" y="19"/>
                  </a:lnTo>
                  <a:lnTo>
                    <a:pt x="161" y="0"/>
                  </a:lnTo>
                  <a:close/>
                  <a:moveTo>
                    <a:pt x="107" y="0"/>
                  </a:moveTo>
                  <a:lnTo>
                    <a:pt x="133" y="0"/>
                  </a:lnTo>
                  <a:lnTo>
                    <a:pt x="133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1" y="0"/>
                  </a:lnTo>
                  <a:lnTo>
                    <a:pt x="81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553456" y="2422882"/>
              <a:ext cx="69492" cy="58491"/>
            </a:xfrm>
            <a:custGeom>
              <a:avLst/>
              <a:gdLst>
                <a:gd name="T0" fmla="*/ 16 w 31"/>
                <a:gd name="T1" fmla="*/ 0 h 26"/>
                <a:gd name="T2" fmla="*/ 28 w 31"/>
                <a:gd name="T3" fmla="*/ 7 h 26"/>
                <a:gd name="T4" fmla="*/ 31 w 31"/>
                <a:gd name="T5" fmla="*/ 7 h 26"/>
                <a:gd name="T6" fmla="*/ 31 w 31"/>
                <a:gd name="T7" fmla="*/ 9 h 26"/>
                <a:gd name="T8" fmla="*/ 31 w 31"/>
                <a:gd name="T9" fmla="*/ 9 h 26"/>
                <a:gd name="T10" fmla="*/ 31 w 31"/>
                <a:gd name="T11" fmla="*/ 12 h 26"/>
                <a:gd name="T12" fmla="*/ 31 w 31"/>
                <a:gd name="T13" fmla="*/ 26 h 26"/>
                <a:gd name="T14" fmla="*/ 0 w 31"/>
                <a:gd name="T15" fmla="*/ 26 h 26"/>
                <a:gd name="T16" fmla="*/ 16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6" y="0"/>
                  </a:moveTo>
                  <a:lnTo>
                    <a:pt x="28" y="7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620705" y="1217065"/>
              <a:ext cx="715084" cy="1172072"/>
            </a:xfrm>
            <a:custGeom>
              <a:avLst/>
              <a:gdLst>
                <a:gd name="T0" fmla="*/ 14 w 319"/>
                <a:gd name="T1" fmla="*/ 487 h 521"/>
                <a:gd name="T2" fmla="*/ 31 w 319"/>
                <a:gd name="T3" fmla="*/ 498 h 521"/>
                <a:gd name="T4" fmla="*/ 17 w 319"/>
                <a:gd name="T5" fmla="*/ 521 h 521"/>
                <a:gd name="T6" fmla="*/ 0 w 319"/>
                <a:gd name="T7" fmla="*/ 512 h 521"/>
                <a:gd name="T8" fmla="*/ 14 w 319"/>
                <a:gd name="T9" fmla="*/ 487 h 521"/>
                <a:gd name="T10" fmla="*/ 43 w 319"/>
                <a:gd name="T11" fmla="*/ 439 h 521"/>
                <a:gd name="T12" fmla="*/ 61 w 319"/>
                <a:gd name="T13" fmla="*/ 449 h 521"/>
                <a:gd name="T14" fmla="*/ 45 w 319"/>
                <a:gd name="T15" fmla="*/ 473 h 521"/>
                <a:gd name="T16" fmla="*/ 29 w 319"/>
                <a:gd name="T17" fmla="*/ 463 h 521"/>
                <a:gd name="T18" fmla="*/ 43 w 319"/>
                <a:gd name="T19" fmla="*/ 439 h 521"/>
                <a:gd name="T20" fmla="*/ 71 w 319"/>
                <a:gd name="T21" fmla="*/ 390 h 521"/>
                <a:gd name="T22" fmla="*/ 89 w 319"/>
                <a:gd name="T23" fmla="*/ 400 h 521"/>
                <a:gd name="T24" fmla="*/ 75 w 319"/>
                <a:gd name="T25" fmla="*/ 425 h 521"/>
                <a:gd name="T26" fmla="*/ 57 w 319"/>
                <a:gd name="T27" fmla="*/ 414 h 521"/>
                <a:gd name="T28" fmla="*/ 71 w 319"/>
                <a:gd name="T29" fmla="*/ 390 h 521"/>
                <a:gd name="T30" fmla="*/ 101 w 319"/>
                <a:gd name="T31" fmla="*/ 341 h 521"/>
                <a:gd name="T32" fmla="*/ 118 w 319"/>
                <a:gd name="T33" fmla="*/ 351 h 521"/>
                <a:gd name="T34" fmla="*/ 103 w 319"/>
                <a:gd name="T35" fmla="*/ 376 h 521"/>
                <a:gd name="T36" fmla="*/ 87 w 319"/>
                <a:gd name="T37" fmla="*/ 365 h 521"/>
                <a:gd name="T38" fmla="*/ 101 w 319"/>
                <a:gd name="T39" fmla="*/ 341 h 521"/>
                <a:gd name="T40" fmla="*/ 131 w 319"/>
                <a:gd name="T41" fmla="*/ 292 h 521"/>
                <a:gd name="T42" fmla="*/ 146 w 319"/>
                <a:gd name="T43" fmla="*/ 302 h 521"/>
                <a:gd name="T44" fmla="*/ 132 w 319"/>
                <a:gd name="T45" fmla="*/ 327 h 521"/>
                <a:gd name="T46" fmla="*/ 115 w 319"/>
                <a:gd name="T47" fmla="*/ 316 h 521"/>
                <a:gd name="T48" fmla="*/ 131 w 319"/>
                <a:gd name="T49" fmla="*/ 292 h 521"/>
                <a:gd name="T50" fmla="*/ 158 w 319"/>
                <a:gd name="T51" fmla="*/ 245 h 521"/>
                <a:gd name="T52" fmla="*/ 176 w 319"/>
                <a:gd name="T53" fmla="*/ 254 h 521"/>
                <a:gd name="T54" fmla="*/ 160 w 319"/>
                <a:gd name="T55" fmla="*/ 278 h 521"/>
                <a:gd name="T56" fmla="*/ 144 w 319"/>
                <a:gd name="T57" fmla="*/ 267 h 521"/>
                <a:gd name="T58" fmla="*/ 158 w 319"/>
                <a:gd name="T59" fmla="*/ 245 h 521"/>
                <a:gd name="T60" fmla="*/ 188 w 319"/>
                <a:gd name="T61" fmla="*/ 196 h 521"/>
                <a:gd name="T62" fmla="*/ 204 w 319"/>
                <a:gd name="T63" fmla="*/ 205 h 521"/>
                <a:gd name="T64" fmla="*/ 190 w 319"/>
                <a:gd name="T65" fmla="*/ 229 h 521"/>
                <a:gd name="T66" fmla="*/ 172 w 319"/>
                <a:gd name="T67" fmla="*/ 220 h 521"/>
                <a:gd name="T68" fmla="*/ 188 w 319"/>
                <a:gd name="T69" fmla="*/ 196 h 521"/>
                <a:gd name="T70" fmla="*/ 216 w 319"/>
                <a:gd name="T71" fmla="*/ 147 h 521"/>
                <a:gd name="T72" fmla="*/ 234 w 319"/>
                <a:gd name="T73" fmla="*/ 158 h 521"/>
                <a:gd name="T74" fmla="*/ 218 w 319"/>
                <a:gd name="T75" fmla="*/ 180 h 521"/>
                <a:gd name="T76" fmla="*/ 202 w 319"/>
                <a:gd name="T77" fmla="*/ 171 h 521"/>
                <a:gd name="T78" fmla="*/ 216 w 319"/>
                <a:gd name="T79" fmla="*/ 147 h 521"/>
                <a:gd name="T80" fmla="*/ 246 w 319"/>
                <a:gd name="T81" fmla="*/ 98 h 521"/>
                <a:gd name="T82" fmla="*/ 261 w 319"/>
                <a:gd name="T83" fmla="*/ 109 h 521"/>
                <a:gd name="T84" fmla="*/ 248 w 319"/>
                <a:gd name="T85" fmla="*/ 133 h 521"/>
                <a:gd name="T86" fmla="*/ 230 w 319"/>
                <a:gd name="T87" fmla="*/ 123 h 521"/>
                <a:gd name="T88" fmla="*/ 246 w 319"/>
                <a:gd name="T89" fmla="*/ 98 h 521"/>
                <a:gd name="T90" fmla="*/ 274 w 319"/>
                <a:gd name="T91" fmla="*/ 49 h 521"/>
                <a:gd name="T92" fmla="*/ 291 w 319"/>
                <a:gd name="T93" fmla="*/ 60 h 521"/>
                <a:gd name="T94" fmla="*/ 277 w 319"/>
                <a:gd name="T95" fmla="*/ 84 h 521"/>
                <a:gd name="T96" fmla="*/ 260 w 319"/>
                <a:gd name="T97" fmla="*/ 74 h 521"/>
                <a:gd name="T98" fmla="*/ 274 w 319"/>
                <a:gd name="T99" fmla="*/ 49 h 521"/>
                <a:gd name="T100" fmla="*/ 303 w 319"/>
                <a:gd name="T101" fmla="*/ 0 h 521"/>
                <a:gd name="T102" fmla="*/ 319 w 319"/>
                <a:gd name="T103" fmla="*/ 11 h 521"/>
                <a:gd name="T104" fmla="*/ 305 w 319"/>
                <a:gd name="T105" fmla="*/ 35 h 521"/>
                <a:gd name="T106" fmla="*/ 289 w 319"/>
                <a:gd name="T107" fmla="*/ 25 h 521"/>
                <a:gd name="T108" fmla="*/ 303 w 319"/>
                <a:gd name="T10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1">
                  <a:moveTo>
                    <a:pt x="14" y="487"/>
                  </a:moveTo>
                  <a:lnTo>
                    <a:pt x="31" y="498"/>
                  </a:lnTo>
                  <a:lnTo>
                    <a:pt x="17" y="521"/>
                  </a:lnTo>
                  <a:lnTo>
                    <a:pt x="0" y="512"/>
                  </a:lnTo>
                  <a:lnTo>
                    <a:pt x="14" y="487"/>
                  </a:lnTo>
                  <a:close/>
                  <a:moveTo>
                    <a:pt x="43" y="439"/>
                  </a:moveTo>
                  <a:lnTo>
                    <a:pt x="61" y="449"/>
                  </a:lnTo>
                  <a:lnTo>
                    <a:pt x="45" y="473"/>
                  </a:lnTo>
                  <a:lnTo>
                    <a:pt x="29" y="463"/>
                  </a:lnTo>
                  <a:lnTo>
                    <a:pt x="43" y="439"/>
                  </a:lnTo>
                  <a:close/>
                  <a:moveTo>
                    <a:pt x="71" y="390"/>
                  </a:moveTo>
                  <a:lnTo>
                    <a:pt x="89" y="400"/>
                  </a:lnTo>
                  <a:lnTo>
                    <a:pt x="75" y="425"/>
                  </a:lnTo>
                  <a:lnTo>
                    <a:pt x="57" y="414"/>
                  </a:lnTo>
                  <a:lnTo>
                    <a:pt x="71" y="390"/>
                  </a:lnTo>
                  <a:close/>
                  <a:moveTo>
                    <a:pt x="101" y="341"/>
                  </a:moveTo>
                  <a:lnTo>
                    <a:pt x="118" y="351"/>
                  </a:lnTo>
                  <a:lnTo>
                    <a:pt x="103" y="376"/>
                  </a:lnTo>
                  <a:lnTo>
                    <a:pt x="87" y="365"/>
                  </a:lnTo>
                  <a:lnTo>
                    <a:pt x="101" y="341"/>
                  </a:lnTo>
                  <a:close/>
                  <a:moveTo>
                    <a:pt x="131" y="292"/>
                  </a:moveTo>
                  <a:lnTo>
                    <a:pt x="146" y="302"/>
                  </a:lnTo>
                  <a:lnTo>
                    <a:pt x="132" y="327"/>
                  </a:lnTo>
                  <a:lnTo>
                    <a:pt x="115" y="316"/>
                  </a:lnTo>
                  <a:lnTo>
                    <a:pt x="131" y="292"/>
                  </a:lnTo>
                  <a:close/>
                  <a:moveTo>
                    <a:pt x="158" y="245"/>
                  </a:moveTo>
                  <a:lnTo>
                    <a:pt x="176" y="254"/>
                  </a:lnTo>
                  <a:lnTo>
                    <a:pt x="160" y="278"/>
                  </a:lnTo>
                  <a:lnTo>
                    <a:pt x="144" y="267"/>
                  </a:lnTo>
                  <a:lnTo>
                    <a:pt x="158" y="245"/>
                  </a:lnTo>
                  <a:close/>
                  <a:moveTo>
                    <a:pt x="188" y="196"/>
                  </a:moveTo>
                  <a:lnTo>
                    <a:pt x="204" y="205"/>
                  </a:lnTo>
                  <a:lnTo>
                    <a:pt x="190" y="229"/>
                  </a:lnTo>
                  <a:lnTo>
                    <a:pt x="172" y="220"/>
                  </a:lnTo>
                  <a:lnTo>
                    <a:pt x="188" y="196"/>
                  </a:lnTo>
                  <a:close/>
                  <a:moveTo>
                    <a:pt x="216" y="147"/>
                  </a:moveTo>
                  <a:lnTo>
                    <a:pt x="234" y="158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6" y="98"/>
                  </a:moveTo>
                  <a:lnTo>
                    <a:pt x="261" y="109"/>
                  </a:lnTo>
                  <a:lnTo>
                    <a:pt x="248" y="133"/>
                  </a:lnTo>
                  <a:lnTo>
                    <a:pt x="230" y="123"/>
                  </a:lnTo>
                  <a:lnTo>
                    <a:pt x="246" y="98"/>
                  </a:lnTo>
                  <a:close/>
                  <a:moveTo>
                    <a:pt x="274" y="49"/>
                  </a:moveTo>
                  <a:lnTo>
                    <a:pt x="291" y="60"/>
                  </a:lnTo>
                  <a:lnTo>
                    <a:pt x="277" y="84"/>
                  </a:lnTo>
                  <a:lnTo>
                    <a:pt x="260" y="74"/>
                  </a:lnTo>
                  <a:lnTo>
                    <a:pt x="274" y="49"/>
                  </a:lnTo>
                  <a:close/>
                  <a:moveTo>
                    <a:pt x="303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9" y="2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331304" y="1104582"/>
              <a:ext cx="71732" cy="83238"/>
            </a:xfrm>
            <a:custGeom>
              <a:avLst/>
              <a:gdLst>
                <a:gd name="T0" fmla="*/ 16 w 32"/>
                <a:gd name="T1" fmla="*/ 0 h 37"/>
                <a:gd name="T2" fmla="*/ 32 w 32"/>
                <a:gd name="T3" fmla="*/ 26 h 37"/>
                <a:gd name="T4" fmla="*/ 18 w 32"/>
                <a:gd name="T5" fmla="*/ 35 h 37"/>
                <a:gd name="T6" fmla="*/ 18 w 32"/>
                <a:gd name="T7" fmla="*/ 37 h 37"/>
                <a:gd name="T8" fmla="*/ 16 w 32"/>
                <a:gd name="T9" fmla="*/ 37 h 37"/>
                <a:gd name="T10" fmla="*/ 14 w 32"/>
                <a:gd name="T11" fmla="*/ 37 h 37"/>
                <a:gd name="T12" fmla="*/ 13 w 32"/>
                <a:gd name="T13" fmla="*/ 35 h 37"/>
                <a:gd name="T14" fmla="*/ 0 w 32"/>
                <a:gd name="T15" fmla="*/ 26 h 37"/>
                <a:gd name="T16" fmla="*/ 16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lnTo>
                    <a:pt x="32" y="26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6" y="37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2394070" y="1217065"/>
              <a:ext cx="721808" cy="1172072"/>
            </a:xfrm>
            <a:custGeom>
              <a:avLst/>
              <a:gdLst>
                <a:gd name="T0" fmla="*/ 306 w 322"/>
                <a:gd name="T1" fmla="*/ 487 h 521"/>
                <a:gd name="T2" fmla="*/ 322 w 322"/>
                <a:gd name="T3" fmla="*/ 512 h 521"/>
                <a:gd name="T4" fmla="*/ 304 w 322"/>
                <a:gd name="T5" fmla="*/ 521 h 521"/>
                <a:gd name="T6" fmla="*/ 290 w 322"/>
                <a:gd name="T7" fmla="*/ 498 h 521"/>
                <a:gd name="T8" fmla="*/ 306 w 322"/>
                <a:gd name="T9" fmla="*/ 487 h 521"/>
                <a:gd name="T10" fmla="*/ 278 w 322"/>
                <a:gd name="T11" fmla="*/ 439 h 521"/>
                <a:gd name="T12" fmla="*/ 292 w 322"/>
                <a:gd name="T13" fmla="*/ 463 h 521"/>
                <a:gd name="T14" fmla="*/ 276 w 322"/>
                <a:gd name="T15" fmla="*/ 473 h 521"/>
                <a:gd name="T16" fmla="*/ 260 w 322"/>
                <a:gd name="T17" fmla="*/ 449 h 521"/>
                <a:gd name="T18" fmla="*/ 278 w 322"/>
                <a:gd name="T19" fmla="*/ 439 h 521"/>
                <a:gd name="T20" fmla="*/ 248 w 322"/>
                <a:gd name="T21" fmla="*/ 390 h 521"/>
                <a:gd name="T22" fmla="*/ 264 w 322"/>
                <a:gd name="T23" fmla="*/ 414 h 521"/>
                <a:gd name="T24" fmla="*/ 246 w 322"/>
                <a:gd name="T25" fmla="*/ 425 h 521"/>
                <a:gd name="T26" fmla="*/ 233 w 322"/>
                <a:gd name="T27" fmla="*/ 400 h 521"/>
                <a:gd name="T28" fmla="*/ 248 w 322"/>
                <a:gd name="T29" fmla="*/ 390 h 521"/>
                <a:gd name="T30" fmla="*/ 220 w 322"/>
                <a:gd name="T31" fmla="*/ 341 h 521"/>
                <a:gd name="T32" fmla="*/ 234 w 322"/>
                <a:gd name="T33" fmla="*/ 365 h 521"/>
                <a:gd name="T34" fmla="*/ 217 w 322"/>
                <a:gd name="T35" fmla="*/ 376 h 521"/>
                <a:gd name="T36" fmla="*/ 203 w 322"/>
                <a:gd name="T37" fmla="*/ 351 h 521"/>
                <a:gd name="T38" fmla="*/ 220 w 322"/>
                <a:gd name="T39" fmla="*/ 341 h 521"/>
                <a:gd name="T40" fmla="*/ 191 w 322"/>
                <a:gd name="T41" fmla="*/ 292 h 521"/>
                <a:gd name="T42" fmla="*/ 206 w 322"/>
                <a:gd name="T43" fmla="*/ 316 h 521"/>
                <a:gd name="T44" fmla="*/ 189 w 322"/>
                <a:gd name="T45" fmla="*/ 327 h 521"/>
                <a:gd name="T46" fmla="*/ 175 w 322"/>
                <a:gd name="T47" fmla="*/ 302 h 521"/>
                <a:gd name="T48" fmla="*/ 191 w 322"/>
                <a:gd name="T49" fmla="*/ 292 h 521"/>
                <a:gd name="T50" fmla="*/ 163 w 322"/>
                <a:gd name="T51" fmla="*/ 245 h 521"/>
                <a:gd name="T52" fmla="*/ 177 w 322"/>
                <a:gd name="T53" fmla="*/ 267 h 521"/>
                <a:gd name="T54" fmla="*/ 159 w 322"/>
                <a:gd name="T55" fmla="*/ 278 h 521"/>
                <a:gd name="T56" fmla="*/ 145 w 322"/>
                <a:gd name="T57" fmla="*/ 254 h 521"/>
                <a:gd name="T58" fmla="*/ 163 w 322"/>
                <a:gd name="T59" fmla="*/ 245 h 521"/>
                <a:gd name="T60" fmla="*/ 133 w 322"/>
                <a:gd name="T61" fmla="*/ 196 h 521"/>
                <a:gd name="T62" fmla="*/ 147 w 322"/>
                <a:gd name="T63" fmla="*/ 220 h 521"/>
                <a:gd name="T64" fmla="*/ 131 w 322"/>
                <a:gd name="T65" fmla="*/ 229 h 521"/>
                <a:gd name="T66" fmla="*/ 117 w 322"/>
                <a:gd name="T67" fmla="*/ 205 h 521"/>
                <a:gd name="T68" fmla="*/ 133 w 322"/>
                <a:gd name="T69" fmla="*/ 196 h 521"/>
                <a:gd name="T70" fmla="*/ 105 w 322"/>
                <a:gd name="T71" fmla="*/ 147 h 521"/>
                <a:gd name="T72" fmla="*/ 119 w 322"/>
                <a:gd name="T73" fmla="*/ 171 h 521"/>
                <a:gd name="T74" fmla="*/ 102 w 322"/>
                <a:gd name="T75" fmla="*/ 180 h 521"/>
                <a:gd name="T76" fmla="*/ 88 w 322"/>
                <a:gd name="T77" fmla="*/ 158 h 521"/>
                <a:gd name="T78" fmla="*/ 105 w 322"/>
                <a:gd name="T79" fmla="*/ 147 h 521"/>
                <a:gd name="T80" fmla="*/ 75 w 322"/>
                <a:gd name="T81" fmla="*/ 98 h 521"/>
                <a:gd name="T82" fmla="*/ 89 w 322"/>
                <a:gd name="T83" fmla="*/ 123 h 521"/>
                <a:gd name="T84" fmla="*/ 74 w 322"/>
                <a:gd name="T85" fmla="*/ 133 h 521"/>
                <a:gd name="T86" fmla="*/ 60 w 322"/>
                <a:gd name="T87" fmla="*/ 109 h 521"/>
                <a:gd name="T88" fmla="*/ 75 w 322"/>
                <a:gd name="T89" fmla="*/ 98 h 521"/>
                <a:gd name="T90" fmla="*/ 47 w 322"/>
                <a:gd name="T91" fmla="*/ 49 h 521"/>
                <a:gd name="T92" fmla="*/ 61 w 322"/>
                <a:gd name="T93" fmla="*/ 74 h 521"/>
                <a:gd name="T94" fmla="*/ 44 w 322"/>
                <a:gd name="T95" fmla="*/ 84 h 521"/>
                <a:gd name="T96" fmla="*/ 30 w 322"/>
                <a:gd name="T97" fmla="*/ 60 h 521"/>
                <a:gd name="T98" fmla="*/ 47 w 322"/>
                <a:gd name="T99" fmla="*/ 49 h 521"/>
                <a:gd name="T100" fmla="*/ 18 w 322"/>
                <a:gd name="T101" fmla="*/ 0 h 521"/>
                <a:gd name="T102" fmla="*/ 32 w 322"/>
                <a:gd name="T103" fmla="*/ 25 h 521"/>
                <a:gd name="T104" fmla="*/ 16 w 322"/>
                <a:gd name="T105" fmla="*/ 35 h 521"/>
                <a:gd name="T106" fmla="*/ 0 w 322"/>
                <a:gd name="T107" fmla="*/ 11 h 521"/>
                <a:gd name="T108" fmla="*/ 18 w 322"/>
                <a:gd name="T10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1">
                  <a:moveTo>
                    <a:pt x="306" y="487"/>
                  </a:moveTo>
                  <a:lnTo>
                    <a:pt x="322" y="512"/>
                  </a:lnTo>
                  <a:lnTo>
                    <a:pt x="304" y="521"/>
                  </a:lnTo>
                  <a:lnTo>
                    <a:pt x="290" y="498"/>
                  </a:lnTo>
                  <a:lnTo>
                    <a:pt x="306" y="487"/>
                  </a:lnTo>
                  <a:close/>
                  <a:moveTo>
                    <a:pt x="278" y="439"/>
                  </a:moveTo>
                  <a:lnTo>
                    <a:pt x="292" y="463"/>
                  </a:lnTo>
                  <a:lnTo>
                    <a:pt x="276" y="473"/>
                  </a:lnTo>
                  <a:lnTo>
                    <a:pt x="260" y="449"/>
                  </a:lnTo>
                  <a:lnTo>
                    <a:pt x="278" y="439"/>
                  </a:lnTo>
                  <a:close/>
                  <a:moveTo>
                    <a:pt x="248" y="390"/>
                  </a:moveTo>
                  <a:lnTo>
                    <a:pt x="264" y="414"/>
                  </a:lnTo>
                  <a:lnTo>
                    <a:pt x="246" y="425"/>
                  </a:lnTo>
                  <a:lnTo>
                    <a:pt x="233" y="400"/>
                  </a:lnTo>
                  <a:lnTo>
                    <a:pt x="248" y="390"/>
                  </a:lnTo>
                  <a:close/>
                  <a:moveTo>
                    <a:pt x="220" y="341"/>
                  </a:moveTo>
                  <a:lnTo>
                    <a:pt x="234" y="365"/>
                  </a:lnTo>
                  <a:lnTo>
                    <a:pt x="217" y="376"/>
                  </a:lnTo>
                  <a:lnTo>
                    <a:pt x="203" y="351"/>
                  </a:lnTo>
                  <a:lnTo>
                    <a:pt x="220" y="341"/>
                  </a:lnTo>
                  <a:close/>
                  <a:moveTo>
                    <a:pt x="191" y="292"/>
                  </a:moveTo>
                  <a:lnTo>
                    <a:pt x="206" y="316"/>
                  </a:lnTo>
                  <a:lnTo>
                    <a:pt x="189" y="327"/>
                  </a:lnTo>
                  <a:lnTo>
                    <a:pt x="175" y="302"/>
                  </a:lnTo>
                  <a:lnTo>
                    <a:pt x="191" y="292"/>
                  </a:lnTo>
                  <a:close/>
                  <a:moveTo>
                    <a:pt x="163" y="245"/>
                  </a:moveTo>
                  <a:lnTo>
                    <a:pt x="177" y="267"/>
                  </a:lnTo>
                  <a:lnTo>
                    <a:pt x="159" y="278"/>
                  </a:lnTo>
                  <a:lnTo>
                    <a:pt x="145" y="254"/>
                  </a:lnTo>
                  <a:lnTo>
                    <a:pt x="163" y="245"/>
                  </a:lnTo>
                  <a:close/>
                  <a:moveTo>
                    <a:pt x="133" y="196"/>
                  </a:moveTo>
                  <a:lnTo>
                    <a:pt x="147" y="220"/>
                  </a:lnTo>
                  <a:lnTo>
                    <a:pt x="131" y="229"/>
                  </a:lnTo>
                  <a:lnTo>
                    <a:pt x="117" y="205"/>
                  </a:lnTo>
                  <a:lnTo>
                    <a:pt x="133" y="196"/>
                  </a:lnTo>
                  <a:close/>
                  <a:moveTo>
                    <a:pt x="105" y="147"/>
                  </a:moveTo>
                  <a:lnTo>
                    <a:pt x="119" y="171"/>
                  </a:lnTo>
                  <a:lnTo>
                    <a:pt x="102" y="180"/>
                  </a:lnTo>
                  <a:lnTo>
                    <a:pt x="88" y="158"/>
                  </a:lnTo>
                  <a:lnTo>
                    <a:pt x="105" y="147"/>
                  </a:lnTo>
                  <a:close/>
                  <a:moveTo>
                    <a:pt x="75" y="98"/>
                  </a:moveTo>
                  <a:lnTo>
                    <a:pt x="89" y="123"/>
                  </a:lnTo>
                  <a:lnTo>
                    <a:pt x="74" y="133"/>
                  </a:lnTo>
                  <a:lnTo>
                    <a:pt x="60" y="109"/>
                  </a:lnTo>
                  <a:lnTo>
                    <a:pt x="75" y="98"/>
                  </a:lnTo>
                  <a:close/>
                  <a:moveTo>
                    <a:pt x="47" y="49"/>
                  </a:moveTo>
                  <a:lnTo>
                    <a:pt x="61" y="74"/>
                  </a:lnTo>
                  <a:lnTo>
                    <a:pt x="44" y="84"/>
                  </a:lnTo>
                  <a:lnTo>
                    <a:pt x="30" y="60"/>
                  </a:lnTo>
                  <a:lnTo>
                    <a:pt x="47" y="49"/>
                  </a:lnTo>
                  <a:close/>
                  <a:moveTo>
                    <a:pt x="18" y="0"/>
                  </a:moveTo>
                  <a:lnTo>
                    <a:pt x="32" y="25"/>
                  </a:lnTo>
                  <a:lnTo>
                    <a:pt x="16" y="35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106912" y="2422882"/>
              <a:ext cx="73975" cy="58491"/>
            </a:xfrm>
            <a:custGeom>
              <a:avLst/>
              <a:gdLst>
                <a:gd name="T0" fmla="*/ 18 w 33"/>
                <a:gd name="T1" fmla="*/ 0 h 26"/>
                <a:gd name="T2" fmla="*/ 33 w 33"/>
                <a:gd name="T3" fmla="*/ 26 h 26"/>
                <a:gd name="T4" fmla="*/ 2 w 33"/>
                <a:gd name="T5" fmla="*/ 26 h 26"/>
                <a:gd name="T6" fmla="*/ 2 w 33"/>
                <a:gd name="T7" fmla="*/ 12 h 26"/>
                <a:gd name="T8" fmla="*/ 0 w 33"/>
                <a:gd name="T9" fmla="*/ 9 h 26"/>
                <a:gd name="T10" fmla="*/ 2 w 33"/>
                <a:gd name="T11" fmla="*/ 9 h 26"/>
                <a:gd name="T12" fmla="*/ 2 w 33"/>
                <a:gd name="T13" fmla="*/ 7 h 26"/>
                <a:gd name="T14" fmla="*/ 5 w 33"/>
                <a:gd name="T15" fmla="*/ 7 h 26"/>
                <a:gd name="T16" fmla="*/ 18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18" y="0"/>
                  </a:moveTo>
                  <a:lnTo>
                    <a:pt x="33" y="26"/>
                  </a:lnTo>
                  <a:lnTo>
                    <a:pt x="2" y="26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5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683471" y="2438630"/>
              <a:ext cx="1369643" cy="42744"/>
            </a:xfrm>
            <a:custGeom>
              <a:avLst/>
              <a:gdLst>
                <a:gd name="T0" fmla="*/ 584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4 w 611"/>
                <a:gd name="T7" fmla="*/ 19 h 19"/>
                <a:gd name="T8" fmla="*/ 584 w 611"/>
                <a:gd name="T9" fmla="*/ 0 h 19"/>
                <a:gd name="T10" fmla="*/ 530 w 611"/>
                <a:gd name="T11" fmla="*/ 0 h 19"/>
                <a:gd name="T12" fmla="*/ 558 w 611"/>
                <a:gd name="T13" fmla="*/ 0 h 19"/>
                <a:gd name="T14" fmla="*/ 558 w 611"/>
                <a:gd name="T15" fmla="*/ 19 h 19"/>
                <a:gd name="T16" fmla="*/ 530 w 611"/>
                <a:gd name="T17" fmla="*/ 19 h 19"/>
                <a:gd name="T18" fmla="*/ 530 w 611"/>
                <a:gd name="T19" fmla="*/ 0 h 19"/>
                <a:gd name="T20" fmla="*/ 478 w 611"/>
                <a:gd name="T21" fmla="*/ 0 h 19"/>
                <a:gd name="T22" fmla="*/ 504 w 611"/>
                <a:gd name="T23" fmla="*/ 0 h 19"/>
                <a:gd name="T24" fmla="*/ 504 w 611"/>
                <a:gd name="T25" fmla="*/ 19 h 19"/>
                <a:gd name="T26" fmla="*/ 478 w 611"/>
                <a:gd name="T27" fmla="*/ 19 h 19"/>
                <a:gd name="T28" fmla="*/ 478 w 611"/>
                <a:gd name="T29" fmla="*/ 0 h 19"/>
                <a:gd name="T30" fmla="*/ 424 w 611"/>
                <a:gd name="T31" fmla="*/ 0 h 19"/>
                <a:gd name="T32" fmla="*/ 452 w 611"/>
                <a:gd name="T33" fmla="*/ 0 h 19"/>
                <a:gd name="T34" fmla="*/ 452 w 611"/>
                <a:gd name="T35" fmla="*/ 19 h 19"/>
                <a:gd name="T36" fmla="*/ 424 w 611"/>
                <a:gd name="T37" fmla="*/ 19 h 19"/>
                <a:gd name="T38" fmla="*/ 424 w 611"/>
                <a:gd name="T39" fmla="*/ 0 h 19"/>
                <a:gd name="T40" fmla="*/ 371 w 611"/>
                <a:gd name="T41" fmla="*/ 0 h 19"/>
                <a:gd name="T42" fmla="*/ 398 w 611"/>
                <a:gd name="T43" fmla="*/ 0 h 19"/>
                <a:gd name="T44" fmla="*/ 398 w 611"/>
                <a:gd name="T45" fmla="*/ 19 h 19"/>
                <a:gd name="T46" fmla="*/ 371 w 611"/>
                <a:gd name="T47" fmla="*/ 19 h 19"/>
                <a:gd name="T48" fmla="*/ 371 w 611"/>
                <a:gd name="T49" fmla="*/ 0 h 19"/>
                <a:gd name="T50" fmla="*/ 319 w 611"/>
                <a:gd name="T51" fmla="*/ 0 h 19"/>
                <a:gd name="T52" fmla="*/ 345 w 611"/>
                <a:gd name="T53" fmla="*/ 0 h 19"/>
                <a:gd name="T54" fmla="*/ 345 w 611"/>
                <a:gd name="T55" fmla="*/ 19 h 19"/>
                <a:gd name="T56" fmla="*/ 319 w 611"/>
                <a:gd name="T57" fmla="*/ 19 h 19"/>
                <a:gd name="T58" fmla="*/ 319 w 611"/>
                <a:gd name="T59" fmla="*/ 0 h 19"/>
                <a:gd name="T60" fmla="*/ 265 w 611"/>
                <a:gd name="T61" fmla="*/ 0 h 19"/>
                <a:gd name="T62" fmla="*/ 291 w 611"/>
                <a:gd name="T63" fmla="*/ 0 h 19"/>
                <a:gd name="T64" fmla="*/ 291 w 611"/>
                <a:gd name="T65" fmla="*/ 19 h 19"/>
                <a:gd name="T66" fmla="*/ 265 w 611"/>
                <a:gd name="T67" fmla="*/ 19 h 19"/>
                <a:gd name="T68" fmla="*/ 265 w 611"/>
                <a:gd name="T69" fmla="*/ 0 h 19"/>
                <a:gd name="T70" fmla="*/ 213 w 611"/>
                <a:gd name="T71" fmla="*/ 0 h 19"/>
                <a:gd name="T72" fmla="*/ 239 w 611"/>
                <a:gd name="T73" fmla="*/ 0 h 19"/>
                <a:gd name="T74" fmla="*/ 239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58 w 611"/>
                <a:gd name="T81" fmla="*/ 0 h 19"/>
                <a:gd name="T82" fmla="*/ 185 w 611"/>
                <a:gd name="T83" fmla="*/ 0 h 19"/>
                <a:gd name="T84" fmla="*/ 185 w 611"/>
                <a:gd name="T85" fmla="*/ 19 h 19"/>
                <a:gd name="T86" fmla="*/ 158 w 611"/>
                <a:gd name="T87" fmla="*/ 19 h 19"/>
                <a:gd name="T88" fmla="*/ 158 w 611"/>
                <a:gd name="T89" fmla="*/ 0 h 19"/>
                <a:gd name="T90" fmla="*/ 106 w 611"/>
                <a:gd name="T91" fmla="*/ 0 h 19"/>
                <a:gd name="T92" fmla="*/ 132 w 611"/>
                <a:gd name="T93" fmla="*/ 0 h 19"/>
                <a:gd name="T94" fmla="*/ 132 w 611"/>
                <a:gd name="T95" fmla="*/ 19 h 19"/>
                <a:gd name="T96" fmla="*/ 106 w 611"/>
                <a:gd name="T97" fmla="*/ 19 h 19"/>
                <a:gd name="T98" fmla="*/ 106 w 611"/>
                <a:gd name="T99" fmla="*/ 0 h 19"/>
                <a:gd name="T100" fmla="*/ 52 w 611"/>
                <a:gd name="T101" fmla="*/ 0 h 19"/>
                <a:gd name="T102" fmla="*/ 78 w 611"/>
                <a:gd name="T103" fmla="*/ 0 h 19"/>
                <a:gd name="T104" fmla="*/ 78 w 611"/>
                <a:gd name="T105" fmla="*/ 19 h 19"/>
                <a:gd name="T106" fmla="*/ 52 w 611"/>
                <a:gd name="T107" fmla="*/ 19 h 19"/>
                <a:gd name="T108" fmla="*/ 52 w 611"/>
                <a:gd name="T109" fmla="*/ 0 h 19"/>
                <a:gd name="T110" fmla="*/ 0 w 611"/>
                <a:gd name="T111" fmla="*/ 0 h 19"/>
                <a:gd name="T112" fmla="*/ 26 w 611"/>
                <a:gd name="T113" fmla="*/ 0 h 19"/>
                <a:gd name="T114" fmla="*/ 26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4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4" y="19"/>
                  </a:lnTo>
                  <a:lnTo>
                    <a:pt x="584" y="0"/>
                  </a:lnTo>
                  <a:close/>
                  <a:moveTo>
                    <a:pt x="530" y="0"/>
                  </a:moveTo>
                  <a:lnTo>
                    <a:pt x="558" y="0"/>
                  </a:lnTo>
                  <a:lnTo>
                    <a:pt x="558" y="19"/>
                  </a:lnTo>
                  <a:lnTo>
                    <a:pt x="530" y="19"/>
                  </a:lnTo>
                  <a:lnTo>
                    <a:pt x="530" y="0"/>
                  </a:lnTo>
                  <a:close/>
                  <a:moveTo>
                    <a:pt x="478" y="0"/>
                  </a:moveTo>
                  <a:lnTo>
                    <a:pt x="504" y="0"/>
                  </a:lnTo>
                  <a:lnTo>
                    <a:pt x="504" y="19"/>
                  </a:lnTo>
                  <a:lnTo>
                    <a:pt x="478" y="19"/>
                  </a:lnTo>
                  <a:lnTo>
                    <a:pt x="478" y="0"/>
                  </a:lnTo>
                  <a:close/>
                  <a:moveTo>
                    <a:pt x="424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4" y="19"/>
                  </a:lnTo>
                  <a:lnTo>
                    <a:pt x="424" y="0"/>
                  </a:lnTo>
                  <a:close/>
                  <a:moveTo>
                    <a:pt x="371" y="0"/>
                  </a:moveTo>
                  <a:lnTo>
                    <a:pt x="398" y="0"/>
                  </a:lnTo>
                  <a:lnTo>
                    <a:pt x="398" y="19"/>
                  </a:lnTo>
                  <a:lnTo>
                    <a:pt x="371" y="19"/>
                  </a:lnTo>
                  <a:lnTo>
                    <a:pt x="371" y="0"/>
                  </a:lnTo>
                  <a:close/>
                  <a:moveTo>
                    <a:pt x="319" y="0"/>
                  </a:moveTo>
                  <a:lnTo>
                    <a:pt x="345" y="0"/>
                  </a:lnTo>
                  <a:lnTo>
                    <a:pt x="345" y="19"/>
                  </a:lnTo>
                  <a:lnTo>
                    <a:pt x="319" y="19"/>
                  </a:lnTo>
                  <a:lnTo>
                    <a:pt x="319" y="0"/>
                  </a:lnTo>
                  <a:close/>
                  <a:moveTo>
                    <a:pt x="265" y="0"/>
                  </a:moveTo>
                  <a:lnTo>
                    <a:pt x="291" y="0"/>
                  </a:lnTo>
                  <a:lnTo>
                    <a:pt x="291" y="19"/>
                  </a:lnTo>
                  <a:lnTo>
                    <a:pt x="265" y="19"/>
                  </a:lnTo>
                  <a:lnTo>
                    <a:pt x="265" y="0"/>
                  </a:lnTo>
                  <a:close/>
                  <a:moveTo>
                    <a:pt x="213" y="0"/>
                  </a:moveTo>
                  <a:lnTo>
                    <a:pt x="239" y="0"/>
                  </a:lnTo>
                  <a:lnTo>
                    <a:pt x="239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58" y="0"/>
                  </a:moveTo>
                  <a:lnTo>
                    <a:pt x="185" y="0"/>
                  </a:lnTo>
                  <a:lnTo>
                    <a:pt x="185" y="19"/>
                  </a:lnTo>
                  <a:lnTo>
                    <a:pt x="158" y="19"/>
                  </a:lnTo>
                  <a:lnTo>
                    <a:pt x="158" y="0"/>
                  </a:lnTo>
                  <a:close/>
                  <a:moveTo>
                    <a:pt x="106" y="0"/>
                  </a:moveTo>
                  <a:lnTo>
                    <a:pt x="132" y="0"/>
                  </a:lnTo>
                  <a:lnTo>
                    <a:pt x="132" y="19"/>
                  </a:lnTo>
                  <a:lnTo>
                    <a:pt x="106" y="19"/>
                  </a:lnTo>
                  <a:lnTo>
                    <a:pt x="106" y="0"/>
                  </a:lnTo>
                  <a:close/>
                  <a:moveTo>
                    <a:pt x="52" y="0"/>
                  </a:moveTo>
                  <a:lnTo>
                    <a:pt x="78" y="0"/>
                  </a:lnTo>
                  <a:lnTo>
                    <a:pt x="78" y="19"/>
                  </a:lnTo>
                  <a:lnTo>
                    <a:pt x="52" y="19"/>
                  </a:lnTo>
                  <a:lnTo>
                    <a:pt x="52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557939" y="2438630"/>
              <a:ext cx="69492" cy="58491"/>
            </a:xfrm>
            <a:custGeom>
              <a:avLst/>
              <a:gdLst>
                <a:gd name="T0" fmla="*/ 1 w 31"/>
                <a:gd name="T1" fmla="*/ 0 h 26"/>
                <a:gd name="T2" fmla="*/ 31 w 31"/>
                <a:gd name="T3" fmla="*/ 0 h 26"/>
                <a:gd name="T4" fmla="*/ 15 w 31"/>
                <a:gd name="T5" fmla="*/ 26 h 26"/>
                <a:gd name="T6" fmla="*/ 3 w 31"/>
                <a:gd name="T7" fmla="*/ 19 h 26"/>
                <a:gd name="T8" fmla="*/ 1 w 31"/>
                <a:gd name="T9" fmla="*/ 19 h 26"/>
                <a:gd name="T10" fmla="*/ 1 w 31"/>
                <a:gd name="T11" fmla="*/ 18 h 26"/>
                <a:gd name="T12" fmla="*/ 0 w 31"/>
                <a:gd name="T13" fmla="*/ 16 h 26"/>
                <a:gd name="T14" fmla="*/ 1 w 31"/>
                <a:gd name="T15" fmla="*/ 14 h 26"/>
                <a:gd name="T16" fmla="*/ 1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" y="0"/>
                  </a:moveTo>
                  <a:lnTo>
                    <a:pt x="31" y="0"/>
                  </a:lnTo>
                  <a:lnTo>
                    <a:pt x="15" y="26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845098" y="2528616"/>
              <a:ext cx="715084" cy="1169822"/>
            </a:xfrm>
            <a:custGeom>
              <a:avLst/>
              <a:gdLst>
                <a:gd name="T0" fmla="*/ 14 w 319"/>
                <a:gd name="T1" fmla="*/ 487 h 520"/>
                <a:gd name="T2" fmla="*/ 31 w 319"/>
                <a:gd name="T3" fmla="*/ 496 h 520"/>
                <a:gd name="T4" fmla="*/ 16 w 319"/>
                <a:gd name="T5" fmla="*/ 520 h 520"/>
                <a:gd name="T6" fmla="*/ 0 w 319"/>
                <a:gd name="T7" fmla="*/ 512 h 520"/>
                <a:gd name="T8" fmla="*/ 14 w 319"/>
                <a:gd name="T9" fmla="*/ 487 h 520"/>
                <a:gd name="T10" fmla="*/ 44 w 319"/>
                <a:gd name="T11" fmla="*/ 438 h 520"/>
                <a:gd name="T12" fmla="*/ 59 w 319"/>
                <a:gd name="T13" fmla="*/ 449 h 520"/>
                <a:gd name="T14" fmla="*/ 45 w 319"/>
                <a:gd name="T15" fmla="*/ 473 h 520"/>
                <a:gd name="T16" fmla="*/ 28 w 319"/>
                <a:gd name="T17" fmla="*/ 463 h 520"/>
                <a:gd name="T18" fmla="*/ 44 w 319"/>
                <a:gd name="T19" fmla="*/ 438 h 520"/>
                <a:gd name="T20" fmla="*/ 71 w 319"/>
                <a:gd name="T21" fmla="*/ 390 h 520"/>
                <a:gd name="T22" fmla="*/ 89 w 319"/>
                <a:gd name="T23" fmla="*/ 400 h 520"/>
                <a:gd name="T24" fmla="*/ 73 w 319"/>
                <a:gd name="T25" fmla="*/ 424 h 520"/>
                <a:gd name="T26" fmla="*/ 57 w 319"/>
                <a:gd name="T27" fmla="*/ 414 h 520"/>
                <a:gd name="T28" fmla="*/ 71 w 319"/>
                <a:gd name="T29" fmla="*/ 390 h 520"/>
                <a:gd name="T30" fmla="*/ 101 w 319"/>
                <a:gd name="T31" fmla="*/ 341 h 520"/>
                <a:gd name="T32" fmla="*/ 117 w 319"/>
                <a:gd name="T33" fmla="*/ 351 h 520"/>
                <a:gd name="T34" fmla="*/ 103 w 319"/>
                <a:gd name="T35" fmla="*/ 376 h 520"/>
                <a:gd name="T36" fmla="*/ 85 w 319"/>
                <a:gd name="T37" fmla="*/ 365 h 520"/>
                <a:gd name="T38" fmla="*/ 101 w 319"/>
                <a:gd name="T39" fmla="*/ 341 h 520"/>
                <a:gd name="T40" fmla="*/ 129 w 319"/>
                <a:gd name="T41" fmla="*/ 292 h 520"/>
                <a:gd name="T42" fmla="*/ 147 w 319"/>
                <a:gd name="T43" fmla="*/ 302 h 520"/>
                <a:gd name="T44" fmla="*/ 133 w 319"/>
                <a:gd name="T45" fmla="*/ 327 h 520"/>
                <a:gd name="T46" fmla="*/ 115 w 319"/>
                <a:gd name="T47" fmla="*/ 316 h 520"/>
                <a:gd name="T48" fmla="*/ 129 w 319"/>
                <a:gd name="T49" fmla="*/ 292 h 520"/>
                <a:gd name="T50" fmla="*/ 159 w 319"/>
                <a:gd name="T51" fmla="*/ 243 h 520"/>
                <a:gd name="T52" fmla="*/ 174 w 319"/>
                <a:gd name="T53" fmla="*/ 253 h 520"/>
                <a:gd name="T54" fmla="*/ 161 w 319"/>
                <a:gd name="T55" fmla="*/ 278 h 520"/>
                <a:gd name="T56" fmla="*/ 143 w 319"/>
                <a:gd name="T57" fmla="*/ 267 h 520"/>
                <a:gd name="T58" fmla="*/ 159 w 319"/>
                <a:gd name="T59" fmla="*/ 243 h 520"/>
                <a:gd name="T60" fmla="*/ 187 w 319"/>
                <a:gd name="T61" fmla="*/ 196 h 520"/>
                <a:gd name="T62" fmla="*/ 204 w 319"/>
                <a:gd name="T63" fmla="*/ 205 h 520"/>
                <a:gd name="T64" fmla="*/ 190 w 319"/>
                <a:gd name="T65" fmla="*/ 229 h 520"/>
                <a:gd name="T66" fmla="*/ 173 w 319"/>
                <a:gd name="T67" fmla="*/ 220 h 520"/>
                <a:gd name="T68" fmla="*/ 187 w 319"/>
                <a:gd name="T69" fmla="*/ 196 h 520"/>
                <a:gd name="T70" fmla="*/ 216 w 319"/>
                <a:gd name="T71" fmla="*/ 147 h 520"/>
                <a:gd name="T72" fmla="*/ 232 w 319"/>
                <a:gd name="T73" fmla="*/ 156 h 520"/>
                <a:gd name="T74" fmla="*/ 218 w 319"/>
                <a:gd name="T75" fmla="*/ 180 h 520"/>
                <a:gd name="T76" fmla="*/ 202 w 319"/>
                <a:gd name="T77" fmla="*/ 171 h 520"/>
                <a:gd name="T78" fmla="*/ 216 w 319"/>
                <a:gd name="T79" fmla="*/ 147 h 520"/>
                <a:gd name="T80" fmla="*/ 244 w 319"/>
                <a:gd name="T81" fmla="*/ 98 h 520"/>
                <a:gd name="T82" fmla="*/ 262 w 319"/>
                <a:gd name="T83" fmla="*/ 109 h 520"/>
                <a:gd name="T84" fmla="*/ 248 w 319"/>
                <a:gd name="T85" fmla="*/ 133 h 520"/>
                <a:gd name="T86" fmla="*/ 230 w 319"/>
                <a:gd name="T87" fmla="*/ 123 h 520"/>
                <a:gd name="T88" fmla="*/ 244 w 319"/>
                <a:gd name="T89" fmla="*/ 98 h 520"/>
                <a:gd name="T90" fmla="*/ 274 w 319"/>
                <a:gd name="T91" fmla="*/ 49 h 520"/>
                <a:gd name="T92" fmla="*/ 291 w 319"/>
                <a:gd name="T93" fmla="*/ 60 h 520"/>
                <a:gd name="T94" fmla="*/ 276 w 319"/>
                <a:gd name="T95" fmla="*/ 84 h 520"/>
                <a:gd name="T96" fmla="*/ 260 w 319"/>
                <a:gd name="T97" fmla="*/ 74 h 520"/>
                <a:gd name="T98" fmla="*/ 274 w 319"/>
                <a:gd name="T99" fmla="*/ 49 h 520"/>
                <a:gd name="T100" fmla="*/ 302 w 319"/>
                <a:gd name="T101" fmla="*/ 0 h 520"/>
                <a:gd name="T102" fmla="*/ 319 w 319"/>
                <a:gd name="T103" fmla="*/ 11 h 520"/>
                <a:gd name="T104" fmla="*/ 305 w 319"/>
                <a:gd name="T105" fmla="*/ 35 h 520"/>
                <a:gd name="T106" fmla="*/ 288 w 319"/>
                <a:gd name="T107" fmla="*/ 25 h 520"/>
                <a:gd name="T108" fmla="*/ 302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14" y="487"/>
                  </a:moveTo>
                  <a:lnTo>
                    <a:pt x="31" y="496"/>
                  </a:lnTo>
                  <a:lnTo>
                    <a:pt x="16" y="520"/>
                  </a:lnTo>
                  <a:lnTo>
                    <a:pt x="0" y="512"/>
                  </a:lnTo>
                  <a:lnTo>
                    <a:pt x="14" y="487"/>
                  </a:lnTo>
                  <a:close/>
                  <a:moveTo>
                    <a:pt x="44" y="438"/>
                  </a:moveTo>
                  <a:lnTo>
                    <a:pt x="59" y="449"/>
                  </a:lnTo>
                  <a:lnTo>
                    <a:pt x="45" y="473"/>
                  </a:lnTo>
                  <a:lnTo>
                    <a:pt x="28" y="463"/>
                  </a:lnTo>
                  <a:lnTo>
                    <a:pt x="44" y="438"/>
                  </a:lnTo>
                  <a:close/>
                  <a:moveTo>
                    <a:pt x="71" y="390"/>
                  </a:moveTo>
                  <a:lnTo>
                    <a:pt x="89" y="400"/>
                  </a:lnTo>
                  <a:lnTo>
                    <a:pt x="73" y="424"/>
                  </a:lnTo>
                  <a:lnTo>
                    <a:pt x="57" y="414"/>
                  </a:lnTo>
                  <a:lnTo>
                    <a:pt x="71" y="390"/>
                  </a:lnTo>
                  <a:close/>
                  <a:moveTo>
                    <a:pt x="101" y="341"/>
                  </a:moveTo>
                  <a:lnTo>
                    <a:pt x="117" y="351"/>
                  </a:lnTo>
                  <a:lnTo>
                    <a:pt x="103" y="376"/>
                  </a:lnTo>
                  <a:lnTo>
                    <a:pt x="85" y="365"/>
                  </a:lnTo>
                  <a:lnTo>
                    <a:pt x="101" y="341"/>
                  </a:lnTo>
                  <a:close/>
                  <a:moveTo>
                    <a:pt x="129" y="292"/>
                  </a:moveTo>
                  <a:lnTo>
                    <a:pt x="147" y="302"/>
                  </a:lnTo>
                  <a:lnTo>
                    <a:pt x="133" y="327"/>
                  </a:lnTo>
                  <a:lnTo>
                    <a:pt x="115" y="316"/>
                  </a:lnTo>
                  <a:lnTo>
                    <a:pt x="129" y="292"/>
                  </a:lnTo>
                  <a:close/>
                  <a:moveTo>
                    <a:pt x="159" y="243"/>
                  </a:moveTo>
                  <a:lnTo>
                    <a:pt x="174" y="253"/>
                  </a:lnTo>
                  <a:lnTo>
                    <a:pt x="161" y="278"/>
                  </a:lnTo>
                  <a:lnTo>
                    <a:pt x="143" y="267"/>
                  </a:lnTo>
                  <a:lnTo>
                    <a:pt x="159" y="243"/>
                  </a:lnTo>
                  <a:close/>
                  <a:moveTo>
                    <a:pt x="187" y="196"/>
                  </a:moveTo>
                  <a:lnTo>
                    <a:pt x="204" y="205"/>
                  </a:lnTo>
                  <a:lnTo>
                    <a:pt x="190" y="229"/>
                  </a:lnTo>
                  <a:lnTo>
                    <a:pt x="173" y="220"/>
                  </a:lnTo>
                  <a:lnTo>
                    <a:pt x="187" y="196"/>
                  </a:lnTo>
                  <a:close/>
                  <a:moveTo>
                    <a:pt x="216" y="147"/>
                  </a:moveTo>
                  <a:lnTo>
                    <a:pt x="232" y="156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4" y="98"/>
                  </a:moveTo>
                  <a:lnTo>
                    <a:pt x="262" y="109"/>
                  </a:lnTo>
                  <a:lnTo>
                    <a:pt x="248" y="133"/>
                  </a:lnTo>
                  <a:lnTo>
                    <a:pt x="230" y="123"/>
                  </a:lnTo>
                  <a:lnTo>
                    <a:pt x="244" y="98"/>
                  </a:lnTo>
                  <a:close/>
                  <a:moveTo>
                    <a:pt x="274" y="49"/>
                  </a:moveTo>
                  <a:lnTo>
                    <a:pt x="291" y="60"/>
                  </a:lnTo>
                  <a:lnTo>
                    <a:pt x="276" y="84"/>
                  </a:lnTo>
                  <a:lnTo>
                    <a:pt x="260" y="74"/>
                  </a:lnTo>
                  <a:lnTo>
                    <a:pt x="274" y="49"/>
                  </a:lnTo>
                  <a:close/>
                  <a:moveTo>
                    <a:pt x="302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8" y="25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777849" y="3734433"/>
              <a:ext cx="71732" cy="78739"/>
            </a:xfrm>
            <a:custGeom>
              <a:avLst/>
              <a:gdLst>
                <a:gd name="T0" fmla="*/ 16 w 32"/>
                <a:gd name="T1" fmla="*/ 0 h 35"/>
                <a:gd name="T2" fmla="*/ 16 w 32"/>
                <a:gd name="T3" fmla="*/ 0 h 35"/>
                <a:gd name="T4" fmla="*/ 18 w 32"/>
                <a:gd name="T5" fmla="*/ 0 h 35"/>
                <a:gd name="T6" fmla="*/ 19 w 32"/>
                <a:gd name="T7" fmla="*/ 2 h 35"/>
                <a:gd name="T8" fmla="*/ 32 w 32"/>
                <a:gd name="T9" fmla="*/ 9 h 35"/>
                <a:gd name="T10" fmla="*/ 16 w 32"/>
                <a:gd name="T11" fmla="*/ 35 h 35"/>
                <a:gd name="T12" fmla="*/ 0 w 32"/>
                <a:gd name="T13" fmla="*/ 9 h 35"/>
                <a:gd name="T14" fmla="*/ 14 w 32"/>
                <a:gd name="T15" fmla="*/ 2 h 35"/>
                <a:gd name="T16" fmla="*/ 16 w 32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5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19" y="2"/>
                  </a:lnTo>
                  <a:lnTo>
                    <a:pt x="32" y="9"/>
                  </a:lnTo>
                  <a:lnTo>
                    <a:pt x="16" y="35"/>
                  </a:lnTo>
                  <a:lnTo>
                    <a:pt x="0" y="9"/>
                  </a:lnTo>
                  <a:lnTo>
                    <a:pt x="14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65007" y="2528616"/>
              <a:ext cx="721808" cy="1169822"/>
            </a:xfrm>
            <a:custGeom>
              <a:avLst/>
              <a:gdLst>
                <a:gd name="T0" fmla="*/ 306 w 322"/>
                <a:gd name="T1" fmla="*/ 487 h 520"/>
                <a:gd name="T2" fmla="*/ 322 w 322"/>
                <a:gd name="T3" fmla="*/ 512 h 520"/>
                <a:gd name="T4" fmla="*/ 304 w 322"/>
                <a:gd name="T5" fmla="*/ 520 h 520"/>
                <a:gd name="T6" fmla="*/ 290 w 322"/>
                <a:gd name="T7" fmla="*/ 496 h 520"/>
                <a:gd name="T8" fmla="*/ 306 w 322"/>
                <a:gd name="T9" fmla="*/ 487 h 520"/>
                <a:gd name="T10" fmla="*/ 278 w 322"/>
                <a:gd name="T11" fmla="*/ 438 h 520"/>
                <a:gd name="T12" fmla="*/ 292 w 322"/>
                <a:gd name="T13" fmla="*/ 463 h 520"/>
                <a:gd name="T14" fmla="*/ 276 w 322"/>
                <a:gd name="T15" fmla="*/ 473 h 520"/>
                <a:gd name="T16" fmla="*/ 261 w 322"/>
                <a:gd name="T17" fmla="*/ 449 h 520"/>
                <a:gd name="T18" fmla="*/ 278 w 322"/>
                <a:gd name="T19" fmla="*/ 438 h 520"/>
                <a:gd name="T20" fmla="*/ 248 w 322"/>
                <a:gd name="T21" fmla="*/ 390 h 520"/>
                <a:gd name="T22" fmla="*/ 264 w 322"/>
                <a:gd name="T23" fmla="*/ 414 h 520"/>
                <a:gd name="T24" fmla="*/ 247 w 322"/>
                <a:gd name="T25" fmla="*/ 424 h 520"/>
                <a:gd name="T26" fmla="*/ 233 w 322"/>
                <a:gd name="T27" fmla="*/ 400 h 520"/>
                <a:gd name="T28" fmla="*/ 248 w 322"/>
                <a:gd name="T29" fmla="*/ 390 h 520"/>
                <a:gd name="T30" fmla="*/ 220 w 322"/>
                <a:gd name="T31" fmla="*/ 341 h 520"/>
                <a:gd name="T32" fmla="*/ 234 w 322"/>
                <a:gd name="T33" fmla="*/ 365 h 520"/>
                <a:gd name="T34" fmla="*/ 219 w 322"/>
                <a:gd name="T35" fmla="*/ 376 h 520"/>
                <a:gd name="T36" fmla="*/ 203 w 322"/>
                <a:gd name="T37" fmla="*/ 351 h 520"/>
                <a:gd name="T38" fmla="*/ 220 w 322"/>
                <a:gd name="T39" fmla="*/ 341 h 520"/>
                <a:gd name="T40" fmla="*/ 191 w 322"/>
                <a:gd name="T41" fmla="*/ 292 h 520"/>
                <a:gd name="T42" fmla="*/ 206 w 322"/>
                <a:gd name="T43" fmla="*/ 316 h 520"/>
                <a:gd name="T44" fmla="*/ 189 w 322"/>
                <a:gd name="T45" fmla="*/ 327 h 520"/>
                <a:gd name="T46" fmla="*/ 175 w 322"/>
                <a:gd name="T47" fmla="*/ 302 h 520"/>
                <a:gd name="T48" fmla="*/ 191 w 322"/>
                <a:gd name="T49" fmla="*/ 292 h 520"/>
                <a:gd name="T50" fmla="*/ 163 w 322"/>
                <a:gd name="T51" fmla="*/ 243 h 520"/>
                <a:gd name="T52" fmla="*/ 177 w 322"/>
                <a:gd name="T53" fmla="*/ 267 h 520"/>
                <a:gd name="T54" fmla="*/ 159 w 322"/>
                <a:gd name="T55" fmla="*/ 278 h 520"/>
                <a:gd name="T56" fmla="*/ 145 w 322"/>
                <a:gd name="T57" fmla="*/ 253 h 520"/>
                <a:gd name="T58" fmla="*/ 163 w 322"/>
                <a:gd name="T59" fmla="*/ 243 h 520"/>
                <a:gd name="T60" fmla="*/ 133 w 322"/>
                <a:gd name="T61" fmla="*/ 196 h 520"/>
                <a:gd name="T62" fmla="*/ 149 w 322"/>
                <a:gd name="T63" fmla="*/ 220 h 520"/>
                <a:gd name="T64" fmla="*/ 131 w 322"/>
                <a:gd name="T65" fmla="*/ 229 h 520"/>
                <a:gd name="T66" fmla="*/ 117 w 322"/>
                <a:gd name="T67" fmla="*/ 205 h 520"/>
                <a:gd name="T68" fmla="*/ 133 w 322"/>
                <a:gd name="T69" fmla="*/ 196 h 520"/>
                <a:gd name="T70" fmla="*/ 105 w 322"/>
                <a:gd name="T71" fmla="*/ 147 h 520"/>
                <a:gd name="T72" fmla="*/ 119 w 322"/>
                <a:gd name="T73" fmla="*/ 171 h 520"/>
                <a:gd name="T74" fmla="*/ 102 w 322"/>
                <a:gd name="T75" fmla="*/ 180 h 520"/>
                <a:gd name="T76" fmla="*/ 88 w 322"/>
                <a:gd name="T77" fmla="*/ 156 h 520"/>
                <a:gd name="T78" fmla="*/ 105 w 322"/>
                <a:gd name="T79" fmla="*/ 147 h 520"/>
                <a:gd name="T80" fmla="*/ 76 w 322"/>
                <a:gd name="T81" fmla="*/ 98 h 520"/>
                <a:gd name="T82" fmla="*/ 89 w 322"/>
                <a:gd name="T83" fmla="*/ 123 h 520"/>
                <a:gd name="T84" fmla="*/ 74 w 322"/>
                <a:gd name="T85" fmla="*/ 133 h 520"/>
                <a:gd name="T86" fmla="*/ 60 w 322"/>
                <a:gd name="T87" fmla="*/ 109 h 520"/>
                <a:gd name="T88" fmla="*/ 76 w 322"/>
                <a:gd name="T89" fmla="*/ 98 h 520"/>
                <a:gd name="T90" fmla="*/ 48 w 322"/>
                <a:gd name="T91" fmla="*/ 49 h 520"/>
                <a:gd name="T92" fmla="*/ 62 w 322"/>
                <a:gd name="T93" fmla="*/ 74 h 520"/>
                <a:gd name="T94" fmla="*/ 44 w 322"/>
                <a:gd name="T95" fmla="*/ 84 h 520"/>
                <a:gd name="T96" fmla="*/ 30 w 322"/>
                <a:gd name="T97" fmla="*/ 60 h 520"/>
                <a:gd name="T98" fmla="*/ 48 w 322"/>
                <a:gd name="T99" fmla="*/ 49 h 520"/>
                <a:gd name="T100" fmla="*/ 18 w 322"/>
                <a:gd name="T101" fmla="*/ 0 h 520"/>
                <a:gd name="T102" fmla="*/ 32 w 322"/>
                <a:gd name="T103" fmla="*/ 25 h 520"/>
                <a:gd name="T104" fmla="*/ 16 w 322"/>
                <a:gd name="T105" fmla="*/ 35 h 520"/>
                <a:gd name="T106" fmla="*/ 0 w 322"/>
                <a:gd name="T107" fmla="*/ 11 h 520"/>
                <a:gd name="T108" fmla="*/ 18 w 322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0">
                  <a:moveTo>
                    <a:pt x="306" y="487"/>
                  </a:moveTo>
                  <a:lnTo>
                    <a:pt x="322" y="512"/>
                  </a:lnTo>
                  <a:lnTo>
                    <a:pt x="304" y="520"/>
                  </a:lnTo>
                  <a:lnTo>
                    <a:pt x="290" y="496"/>
                  </a:lnTo>
                  <a:lnTo>
                    <a:pt x="306" y="487"/>
                  </a:lnTo>
                  <a:close/>
                  <a:moveTo>
                    <a:pt x="278" y="438"/>
                  </a:moveTo>
                  <a:lnTo>
                    <a:pt x="292" y="463"/>
                  </a:lnTo>
                  <a:lnTo>
                    <a:pt x="276" y="473"/>
                  </a:lnTo>
                  <a:lnTo>
                    <a:pt x="261" y="449"/>
                  </a:lnTo>
                  <a:lnTo>
                    <a:pt x="278" y="438"/>
                  </a:lnTo>
                  <a:close/>
                  <a:moveTo>
                    <a:pt x="248" y="390"/>
                  </a:moveTo>
                  <a:lnTo>
                    <a:pt x="264" y="414"/>
                  </a:lnTo>
                  <a:lnTo>
                    <a:pt x="247" y="424"/>
                  </a:lnTo>
                  <a:lnTo>
                    <a:pt x="233" y="400"/>
                  </a:lnTo>
                  <a:lnTo>
                    <a:pt x="248" y="390"/>
                  </a:lnTo>
                  <a:close/>
                  <a:moveTo>
                    <a:pt x="220" y="341"/>
                  </a:moveTo>
                  <a:lnTo>
                    <a:pt x="234" y="365"/>
                  </a:lnTo>
                  <a:lnTo>
                    <a:pt x="219" y="376"/>
                  </a:lnTo>
                  <a:lnTo>
                    <a:pt x="203" y="351"/>
                  </a:lnTo>
                  <a:lnTo>
                    <a:pt x="220" y="341"/>
                  </a:lnTo>
                  <a:close/>
                  <a:moveTo>
                    <a:pt x="191" y="292"/>
                  </a:moveTo>
                  <a:lnTo>
                    <a:pt x="206" y="316"/>
                  </a:lnTo>
                  <a:lnTo>
                    <a:pt x="189" y="327"/>
                  </a:lnTo>
                  <a:lnTo>
                    <a:pt x="175" y="302"/>
                  </a:lnTo>
                  <a:lnTo>
                    <a:pt x="191" y="292"/>
                  </a:lnTo>
                  <a:close/>
                  <a:moveTo>
                    <a:pt x="163" y="243"/>
                  </a:moveTo>
                  <a:lnTo>
                    <a:pt x="177" y="267"/>
                  </a:lnTo>
                  <a:lnTo>
                    <a:pt x="159" y="278"/>
                  </a:lnTo>
                  <a:lnTo>
                    <a:pt x="145" y="253"/>
                  </a:lnTo>
                  <a:lnTo>
                    <a:pt x="163" y="243"/>
                  </a:lnTo>
                  <a:close/>
                  <a:moveTo>
                    <a:pt x="133" y="196"/>
                  </a:moveTo>
                  <a:lnTo>
                    <a:pt x="149" y="220"/>
                  </a:lnTo>
                  <a:lnTo>
                    <a:pt x="131" y="229"/>
                  </a:lnTo>
                  <a:lnTo>
                    <a:pt x="117" y="205"/>
                  </a:lnTo>
                  <a:lnTo>
                    <a:pt x="133" y="196"/>
                  </a:lnTo>
                  <a:close/>
                  <a:moveTo>
                    <a:pt x="105" y="147"/>
                  </a:moveTo>
                  <a:lnTo>
                    <a:pt x="119" y="171"/>
                  </a:lnTo>
                  <a:lnTo>
                    <a:pt x="102" y="180"/>
                  </a:lnTo>
                  <a:lnTo>
                    <a:pt x="88" y="156"/>
                  </a:lnTo>
                  <a:lnTo>
                    <a:pt x="105" y="147"/>
                  </a:lnTo>
                  <a:close/>
                  <a:moveTo>
                    <a:pt x="76" y="98"/>
                  </a:moveTo>
                  <a:lnTo>
                    <a:pt x="89" y="123"/>
                  </a:lnTo>
                  <a:lnTo>
                    <a:pt x="74" y="133"/>
                  </a:lnTo>
                  <a:lnTo>
                    <a:pt x="60" y="109"/>
                  </a:lnTo>
                  <a:lnTo>
                    <a:pt x="76" y="98"/>
                  </a:lnTo>
                  <a:close/>
                  <a:moveTo>
                    <a:pt x="48" y="49"/>
                  </a:moveTo>
                  <a:lnTo>
                    <a:pt x="62" y="74"/>
                  </a:lnTo>
                  <a:lnTo>
                    <a:pt x="44" y="84"/>
                  </a:lnTo>
                  <a:lnTo>
                    <a:pt x="30" y="60"/>
                  </a:lnTo>
                  <a:lnTo>
                    <a:pt x="48" y="49"/>
                  </a:lnTo>
                  <a:close/>
                  <a:moveTo>
                    <a:pt x="18" y="0"/>
                  </a:moveTo>
                  <a:lnTo>
                    <a:pt x="32" y="25"/>
                  </a:lnTo>
                  <a:lnTo>
                    <a:pt x="16" y="35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-1" y="2438630"/>
              <a:ext cx="73975" cy="58491"/>
            </a:xfrm>
            <a:custGeom>
              <a:avLst/>
              <a:gdLst>
                <a:gd name="T0" fmla="*/ 0 w 33"/>
                <a:gd name="T1" fmla="*/ 0 h 26"/>
                <a:gd name="T2" fmla="*/ 31 w 33"/>
                <a:gd name="T3" fmla="*/ 0 h 26"/>
                <a:gd name="T4" fmla="*/ 31 w 33"/>
                <a:gd name="T5" fmla="*/ 14 h 26"/>
                <a:gd name="T6" fmla="*/ 33 w 33"/>
                <a:gd name="T7" fmla="*/ 16 h 26"/>
                <a:gd name="T8" fmla="*/ 31 w 33"/>
                <a:gd name="T9" fmla="*/ 18 h 26"/>
                <a:gd name="T10" fmla="*/ 31 w 33"/>
                <a:gd name="T11" fmla="*/ 19 h 26"/>
                <a:gd name="T12" fmla="*/ 28 w 33"/>
                <a:gd name="T13" fmla="*/ 19 h 26"/>
                <a:gd name="T14" fmla="*/ 15 w 33"/>
                <a:gd name="T15" fmla="*/ 26 h 26"/>
                <a:gd name="T16" fmla="*/ 0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0" y="0"/>
                  </a:moveTo>
                  <a:lnTo>
                    <a:pt x="31" y="0"/>
                  </a:lnTo>
                  <a:lnTo>
                    <a:pt x="31" y="14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31" y="19"/>
                  </a:lnTo>
                  <a:lnTo>
                    <a:pt x="28" y="19"/>
                  </a:lnTo>
                  <a:lnTo>
                    <a:pt x="1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127773" y="2438630"/>
              <a:ext cx="1369643" cy="42744"/>
            </a:xfrm>
            <a:custGeom>
              <a:avLst/>
              <a:gdLst>
                <a:gd name="T0" fmla="*/ 585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5 w 611"/>
                <a:gd name="T7" fmla="*/ 19 h 19"/>
                <a:gd name="T8" fmla="*/ 585 w 611"/>
                <a:gd name="T9" fmla="*/ 0 h 19"/>
                <a:gd name="T10" fmla="*/ 533 w 611"/>
                <a:gd name="T11" fmla="*/ 0 h 19"/>
                <a:gd name="T12" fmla="*/ 559 w 611"/>
                <a:gd name="T13" fmla="*/ 0 h 19"/>
                <a:gd name="T14" fmla="*/ 559 w 611"/>
                <a:gd name="T15" fmla="*/ 19 h 19"/>
                <a:gd name="T16" fmla="*/ 533 w 611"/>
                <a:gd name="T17" fmla="*/ 19 h 19"/>
                <a:gd name="T18" fmla="*/ 533 w 611"/>
                <a:gd name="T19" fmla="*/ 0 h 19"/>
                <a:gd name="T20" fmla="*/ 479 w 611"/>
                <a:gd name="T21" fmla="*/ 0 h 19"/>
                <a:gd name="T22" fmla="*/ 505 w 611"/>
                <a:gd name="T23" fmla="*/ 0 h 19"/>
                <a:gd name="T24" fmla="*/ 505 w 611"/>
                <a:gd name="T25" fmla="*/ 19 h 19"/>
                <a:gd name="T26" fmla="*/ 479 w 611"/>
                <a:gd name="T27" fmla="*/ 19 h 19"/>
                <a:gd name="T28" fmla="*/ 479 w 611"/>
                <a:gd name="T29" fmla="*/ 0 h 19"/>
                <a:gd name="T30" fmla="*/ 426 w 611"/>
                <a:gd name="T31" fmla="*/ 0 h 19"/>
                <a:gd name="T32" fmla="*/ 453 w 611"/>
                <a:gd name="T33" fmla="*/ 0 h 19"/>
                <a:gd name="T34" fmla="*/ 453 w 611"/>
                <a:gd name="T35" fmla="*/ 19 h 19"/>
                <a:gd name="T36" fmla="*/ 426 w 611"/>
                <a:gd name="T37" fmla="*/ 19 h 19"/>
                <a:gd name="T38" fmla="*/ 426 w 611"/>
                <a:gd name="T39" fmla="*/ 0 h 19"/>
                <a:gd name="T40" fmla="*/ 372 w 611"/>
                <a:gd name="T41" fmla="*/ 0 h 19"/>
                <a:gd name="T42" fmla="*/ 400 w 611"/>
                <a:gd name="T43" fmla="*/ 0 h 19"/>
                <a:gd name="T44" fmla="*/ 400 w 611"/>
                <a:gd name="T45" fmla="*/ 19 h 19"/>
                <a:gd name="T46" fmla="*/ 372 w 611"/>
                <a:gd name="T47" fmla="*/ 19 h 19"/>
                <a:gd name="T48" fmla="*/ 372 w 611"/>
                <a:gd name="T49" fmla="*/ 0 h 19"/>
                <a:gd name="T50" fmla="*/ 320 w 611"/>
                <a:gd name="T51" fmla="*/ 0 h 19"/>
                <a:gd name="T52" fmla="*/ 346 w 611"/>
                <a:gd name="T53" fmla="*/ 0 h 19"/>
                <a:gd name="T54" fmla="*/ 346 w 611"/>
                <a:gd name="T55" fmla="*/ 19 h 19"/>
                <a:gd name="T56" fmla="*/ 320 w 611"/>
                <a:gd name="T57" fmla="*/ 19 h 19"/>
                <a:gd name="T58" fmla="*/ 320 w 611"/>
                <a:gd name="T59" fmla="*/ 0 h 19"/>
                <a:gd name="T60" fmla="*/ 266 w 611"/>
                <a:gd name="T61" fmla="*/ 0 h 19"/>
                <a:gd name="T62" fmla="*/ 294 w 611"/>
                <a:gd name="T63" fmla="*/ 0 h 19"/>
                <a:gd name="T64" fmla="*/ 294 w 611"/>
                <a:gd name="T65" fmla="*/ 19 h 19"/>
                <a:gd name="T66" fmla="*/ 266 w 611"/>
                <a:gd name="T67" fmla="*/ 19 h 19"/>
                <a:gd name="T68" fmla="*/ 266 w 611"/>
                <a:gd name="T69" fmla="*/ 0 h 19"/>
                <a:gd name="T70" fmla="*/ 213 w 611"/>
                <a:gd name="T71" fmla="*/ 0 h 19"/>
                <a:gd name="T72" fmla="*/ 240 w 611"/>
                <a:gd name="T73" fmla="*/ 0 h 19"/>
                <a:gd name="T74" fmla="*/ 240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61 w 611"/>
                <a:gd name="T81" fmla="*/ 0 h 19"/>
                <a:gd name="T82" fmla="*/ 187 w 611"/>
                <a:gd name="T83" fmla="*/ 0 h 19"/>
                <a:gd name="T84" fmla="*/ 187 w 611"/>
                <a:gd name="T85" fmla="*/ 19 h 19"/>
                <a:gd name="T86" fmla="*/ 161 w 611"/>
                <a:gd name="T87" fmla="*/ 19 h 19"/>
                <a:gd name="T88" fmla="*/ 161 w 611"/>
                <a:gd name="T89" fmla="*/ 0 h 19"/>
                <a:gd name="T90" fmla="*/ 107 w 611"/>
                <a:gd name="T91" fmla="*/ 0 h 19"/>
                <a:gd name="T92" fmla="*/ 133 w 611"/>
                <a:gd name="T93" fmla="*/ 0 h 19"/>
                <a:gd name="T94" fmla="*/ 133 w 611"/>
                <a:gd name="T95" fmla="*/ 19 h 19"/>
                <a:gd name="T96" fmla="*/ 107 w 611"/>
                <a:gd name="T97" fmla="*/ 19 h 19"/>
                <a:gd name="T98" fmla="*/ 107 w 611"/>
                <a:gd name="T99" fmla="*/ 0 h 19"/>
                <a:gd name="T100" fmla="*/ 54 w 611"/>
                <a:gd name="T101" fmla="*/ 0 h 19"/>
                <a:gd name="T102" fmla="*/ 81 w 611"/>
                <a:gd name="T103" fmla="*/ 0 h 19"/>
                <a:gd name="T104" fmla="*/ 81 w 611"/>
                <a:gd name="T105" fmla="*/ 19 h 19"/>
                <a:gd name="T106" fmla="*/ 54 w 611"/>
                <a:gd name="T107" fmla="*/ 19 h 19"/>
                <a:gd name="T108" fmla="*/ 54 w 611"/>
                <a:gd name="T109" fmla="*/ 0 h 19"/>
                <a:gd name="T110" fmla="*/ 0 w 611"/>
                <a:gd name="T111" fmla="*/ 0 h 19"/>
                <a:gd name="T112" fmla="*/ 27 w 611"/>
                <a:gd name="T113" fmla="*/ 0 h 19"/>
                <a:gd name="T114" fmla="*/ 27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5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5" y="19"/>
                  </a:lnTo>
                  <a:lnTo>
                    <a:pt x="585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79" y="0"/>
                  </a:moveTo>
                  <a:lnTo>
                    <a:pt x="505" y="0"/>
                  </a:lnTo>
                  <a:lnTo>
                    <a:pt x="505" y="19"/>
                  </a:lnTo>
                  <a:lnTo>
                    <a:pt x="479" y="19"/>
                  </a:lnTo>
                  <a:lnTo>
                    <a:pt x="479" y="0"/>
                  </a:lnTo>
                  <a:close/>
                  <a:moveTo>
                    <a:pt x="426" y="0"/>
                  </a:moveTo>
                  <a:lnTo>
                    <a:pt x="453" y="0"/>
                  </a:lnTo>
                  <a:lnTo>
                    <a:pt x="453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2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2" y="19"/>
                  </a:lnTo>
                  <a:lnTo>
                    <a:pt x="372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6" y="0"/>
                  </a:moveTo>
                  <a:lnTo>
                    <a:pt x="294" y="0"/>
                  </a:lnTo>
                  <a:lnTo>
                    <a:pt x="294" y="19"/>
                  </a:lnTo>
                  <a:lnTo>
                    <a:pt x="266" y="19"/>
                  </a:lnTo>
                  <a:lnTo>
                    <a:pt x="266" y="0"/>
                  </a:lnTo>
                  <a:close/>
                  <a:moveTo>
                    <a:pt x="213" y="0"/>
                  </a:moveTo>
                  <a:lnTo>
                    <a:pt x="240" y="0"/>
                  </a:lnTo>
                  <a:lnTo>
                    <a:pt x="240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61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61" y="19"/>
                  </a:lnTo>
                  <a:lnTo>
                    <a:pt x="161" y="0"/>
                  </a:lnTo>
                  <a:close/>
                  <a:moveTo>
                    <a:pt x="107" y="0"/>
                  </a:moveTo>
                  <a:lnTo>
                    <a:pt x="133" y="0"/>
                  </a:lnTo>
                  <a:lnTo>
                    <a:pt x="133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1" y="0"/>
                  </a:lnTo>
                  <a:lnTo>
                    <a:pt x="81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773365" y="3734433"/>
              <a:ext cx="76216" cy="58491"/>
            </a:xfrm>
            <a:custGeom>
              <a:avLst/>
              <a:gdLst>
                <a:gd name="T0" fmla="*/ 18 w 34"/>
                <a:gd name="T1" fmla="*/ 0 h 26"/>
                <a:gd name="T2" fmla="*/ 28 w 34"/>
                <a:gd name="T3" fmla="*/ 7 h 26"/>
                <a:gd name="T4" fmla="*/ 32 w 34"/>
                <a:gd name="T5" fmla="*/ 7 h 26"/>
                <a:gd name="T6" fmla="*/ 32 w 34"/>
                <a:gd name="T7" fmla="*/ 9 h 26"/>
                <a:gd name="T8" fmla="*/ 34 w 34"/>
                <a:gd name="T9" fmla="*/ 9 h 26"/>
                <a:gd name="T10" fmla="*/ 32 w 34"/>
                <a:gd name="T11" fmla="*/ 12 h 26"/>
                <a:gd name="T12" fmla="*/ 32 w 34"/>
                <a:gd name="T13" fmla="*/ 26 h 26"/>
                <a:gd name="T14" fmla="*/ 0 w 34"/>
                <a:gd name="T15" fmla="*/ 26 h 26"/>
                <a:gd name="T16" fmla="*/ 18 w 34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6">
                  <a:moveTo>
                    <a:pt x="18" y="0"/>
                  </a:moveTo>
                  <a:lnTo>
                    <a:pt x="28" y="7"/>
                  </a:lnTo>
                  <a:lnTo>
                    <a:pt x="32" y="7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2" y="12"/>
                  </a:lnTo>
                  <a:lnTo>
                    <a:pt x="32" y="26"/>
                  </a:lnTo>
                  <a:lnTo>
                    <a:pt x="0" y="2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845098" y="2528616"/>
              <a:ext cx="715084" cy="1169822"/>
            </a:xfrm>
            <a:custGeom>
              <a:avLst/>
              <a:gdLst>
                <a:gd name="T0" fmla="*/ 14 w 319"/>
                <a:gd name="T1" fmla="*/ 487 h 520"/>
                <a:gd name="T2" fmla="*/ 31 w 319"/>
                <a:gd name="T3" fmla="*/ 496 h 520"/>
                <a:gd name="T4" fmla="*/ 16 w 319"/>
                <a:gd name="T5" fmla="*/ 520 h 520"/>
                <a:gd name="T6" fmla="*/ 0 w 319"/>
                <a:gd name="T7" fmla="*/ 512 h 520"/>
                <a:gd name="T8" fmla="*/ 14 w 319"/>
                <a:gd name="T9" fmla="*/ 487 h 520"/>
                <a:gd name="T10" fmla="*/ 44 w 319"/>
                <a:gd name="T11" fmla="*/ 438 h 520"/>
                <a:gd name="T12" fmla="*/ 59 w 319"/>
                <a:gd name="T13" fmla="*/ 449 h 520"/>
                <a:gd name="T14" fmla="*/ 45 w 319"/>
                <a:gd name="T15" fmla="*/ 473 h 520"/>
                <a:gd name="T16" fmla="*/ 28 w 319"/>
                <a:gd name="T17" fmla="*/ 463 h 520"/>
                <a:gd name="T18" fmla="*/ 44 w 319"/>
                <a:gd name="T19" fmla="*/ 438 h 520"/>
                <a:gd name="T20" fmla="*/ 71 w 319"/>
                <a:gd name="T21" fmla="*/ 390 h 520"/>
                <a:gd name="T22" fmla="*/ 89 w 319"/>
                <a:gd name="T23" fmla="*/ 400 h 520"/>
                <a:gd name="T24" fmla="*/ 73 w 319"/>
                <a:gd name="T25" fmla="*/ 424 h 520"/>
                <a:gd name="T26" fmla="*/ 57 w 319"/>
                <a:gd name="T27" fmla="*/ 414 h 520"/>
                <a:gd name="T28" fmla="*/ 71 w 319"/>
                <a:gd name="T29" fmla="*/ 390 h 520"/>
                <a:gd name="T30" fmla="*/ 101 w 319"/>
                <a:gd name="T31" fmla="*/ 341 h 520"/>
                <a:gd name="T32" fmla="*/ 117 w 319"/>
                <a:gd name="T33" fmla="*/ 351 h 520"/>
                <a:gd name="T34" fmla="*/ 103 w 319"/>
                <a:gd name="T35" fmla="*/ 376 h 520"/>
                <a:gd name="T36" fmla="*/ 85 w 319"/>
                <a:gd name="T37" fmla="*/ 365 h 520"/>
                <a:gd name="T38" fmla="*/ 101 w 319"/>
                <a:gd name="T39" fmla="*/ 341 h 520"/>
                <a:gd name="T40" fmla="*/ 129 w 319"/>
                <a:gd name="T41" fmla="*/ 292 h 520"/>
                <a:gd name="T42" fmla="*/ 147 w 319"/>
                <a:gd name="T43" fmla="*/ 302 h 520"/>
                <a:gd name="T44" fmla="*/ 133 w 319"/>
                <a:gd name="T45" fmla="*/ 327 h 520"/>
                <a:gd name="T46" fmla="*/ 115 w 319"/>
                <a:gd name="T47" fmla="*/ 316 h 520"/>
                <a:gd name="T48" fmla="*/ 129 w 319"/>
                <a:gd name="T49" fmla="*/ 292 h 520"/>
                <a:gd name="T50" fmla="*/ 159 w 319"/>
                <a:gd name="T51" fmla="*/ 243 h 520"/>
                <a:gd name="T52" fmla="*/ 174 w 319"/>
                <a:gd name="T53" fmla="*/ 253 h 520"/>
                <a:gd name="T54" fmla="*/ 161 w 319"/>
                <a:gd name="T55" fmla="*/ 278 h 520"/>
                <a:gd name="T56" fmla="*/ 143 w 319"/>
                <a:gd name="T57" fmla="*/ 267 h 520"/>
                <a:gd name="T58" fmla="*/ 159 w 319"/>
                <a:gd name="T59" fmla="*/ 243 h 520"/>
                <a:gd name="T60" fmla="*/ 187 w 319"/>
                <a:gd name="T61" fmla="*/ 196 h 520"/>
                <a:gd name="T62" fmla="*/ 204 w 319"/>
                <a:gd name="T63" fmla="*/ 205 h 520"/>
                <a:gd name="T64" fmla="*/ 190 w 319"/>
                <a:gd name="T65" fmla="*/ 229 h 520"/>
                <a:gd name="T66" fmla="*/ 173 w 319"/>
                <a:gd name="T67" fmla="*/ 220 h 520"/>
                <a:gd name="T68" fmla="*/ 187 w 319"/>
                <a:gd name="T69" fmla="*/ 196 h 520"/>
                <a:gd name="T70" fmla="*/ 216 w 319"/>
                <a:gd name="T71" fmla="*/ 147 h 520"/>
                <a:gd name="T72" fmla="*/ 232 w 319"/>
                <a:gd name="T73" fmla="*/ 156 h 520"/>
                <a:gd name="T74" fmla="*/ 218 w 319"/>
                <a:gd name="T75" fmla="*/ 180 h 520"/>
                <a:gd name="T76" fmla="*/ 202 w 319"/>
                <a:gd name="T77" fmla="*/ 171 h 520"/>
                <a:gd name="T78" fmla="*/ 216 w 319"/>
                <a:gd name="T79" fmla="*/ 147 h 520"/>
                <a:gd name="T80" fmla="*/ 244 w 319"/>
                <a:gd name="T81" fmla="*/ 98 h 520"/>
                <a:gd name="T82" fmla="*/ 262 w 319"/>
                <a:gd name="T83" fmla="*/ 109 h 520"/>
                <a:gd name="T84" fmla="*/ 248 w 319"/>
                <a:gd name="T85" fmla="*/ 133 h 520"/>
                <a:gd name="T86" fmla="*/ 230 w 319"/>
                <a:gd name="T87" fmla="*/ 123 h 520"/>
                <a:gd name="T88" fmla="*/ 244 w 319"/>
                <a:gd name="T89" fmla="*/ 98 h 520"/>
                <a:gd name="T90" fmla="*/ 274 w 319"/>
                <a:gd name="T91" fmla="*/ 49 h 520"/>
                <a:gd name="T92" fmla="*/ 291 w 319"/>
                <a:gd name="T93" fmla="*/ 60 h 520"/>
                <a:gd name="T94" fmla="*/ 276 w 319"/>
                <a:gd name="T95" fmla="*/ 84 h 520"/>
                <a:gd name="T96" fmla="*/ 260 w 319"/>
                <a:gd name="T97" fmla="*/ 74 h 520"/>
                <a:gd name="T98" fmla="*/ 274 w 319"/>
                <a:gd name="T99" fmla="*/ 49 h 520"/>
                <a:gd name="T100" fmla="*/ 302 w 319"/>
                <a:gd name="T101" fmla="*/ 0 h 520"/>
                <a:gd name="T102" fmla="*/ 319 w 319"/>
                <a:gd name="T103" fmla="*/ 11 h 520"/>
                <a:gd name="T104" fmla="*/ 305 w 319"/>
                <a:gd name="T105" fmla="*/ 35 h 520"/>
                <a:gd name="T106" fmla="*/ 288 w 319"/>
                <a:gd name="T107" fmla="*/ 25 h 520"/>
                <a:gd name="T108" fmla="*/ 302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14" y="487"/>
                  </a:moveTo>
                  <a:lnTo>
                    <a:pt x="31" y="496"/>
                  </a:lnTo>
                  <a:lnTo>
                    <a:pt x="16" y="520"/>
                  </a:lnTo>
                  <a:lnTo>
                    <a:pt x="0" y="512"/>
                  </a:lnTo>
                  <a:lnTo>
                    <a:pt x="14" y="487"/>
                  </a:lnTo>
                  <a:close/>
                  <a:moveTo>
                    <a:pt x="44" y="438"/>
                  </a:moveTo>
                  <a:lnTo>
                    <a:pt x="59" y="449"/>
                  </a:lnTo>
                  <a:lnTo>
                    <a:pt x="45" y="473"/>
                  </a:lnTo>
                  <a:lnTo>
                    <a:pt x="28" y="463"/>
                  </a:lnTo>
                  <a:lnTo>
                    <a:pt x="44" y="438"/>
                  </a:lnTo>
                  <a:close/>
                  <a:moveTo>
                    <a:pt x="71" y="390"/>
                  </a:moveTo>
                  <a:lnTo>
                    <a:pt x="89" y="400"/>
                  </a:lnTo>
                  <a:lnTo>
                    <a:pt x="73" y="424"/>
                  </a:lnTo>
                  <a:lnTo>
                    <a:pt x="57" y="414"/>
                  </a:lnTo>
                  <a:lnTo>
                    <a:pt x="71" y="390"/>
                  </a:lnTo>
                  <a:close/>
                  <a:moveTo>
                    <a:pt x="101" y="341"/>
                  </a:moveTo>
                  <a:lnTo>
                    <a:pt x="117" y="351"/>
                  </a:lnTo>
                  <a:lnTo>
                    <a:pt x="103" y="376"/>
                  </a:lnTo>
                  <a:lnTo>
                    <a:pt x="85" y="365"/>
                  </a:lnTo>
                  <a:lnTo>
                    <a:pt x="101" y="341"/>
                  </a:lnTo>
                  <a:close/>
                  <a:moveTo>
                    <a:pt x="129" y="292"/>
                  </a:moveTo>
                  <a:lnTo>
                    <a:pt x="147" y="302"/>
                  </a:lnTo>
                  <a:lnTo>
                    <a:pt x="133" y="327"/>
                  </a:lnTo>
                  <a:lnTo>
                    <a:pt x="115" y="316"/>
                  </a:lnTo>
                  <a:lnTo>
                    <a:pt x="129" y="292"/>
                  </a:lnTo>
                  <a:close/>
                  <a:moveTo>
                    <a:pt x="159" y="243"/>
                  </a:moveTo>
                  <a:lnTo>
                    <a:pt x="174" y="253"/>
                  </a:lnTo>
                  <a:lnTo>
                    <a:pt x="161" y="278"/>
                  </a:lnTo>
                  <a:lnTo>
                    <a:pt x="143" y="267"/>
                  </a:lnTo>
                  <a:lnTo>
                    <a:pt x="159" y="243"/>
                  </a:lnTo>
                  <a:close/>
                  <a:moveTo>
                    <a:pt x="187" y="196"/>
                  </a:moveTo>
                  <a:lnTo>
                    <a:pt x="204" y="205"/>
                  </a:lnTo>
                  <a:lnTo>
                    <a:pt x="190" y="229"/>
                  </a:lnTo>
                  <a:lnTo>
                    <a:pt x="173" y="220"/>
                  </a:lnTo>
                  <a:lnTo>
                    <a:pt x="187" y="196"/>
                  </a:lnTo>
                  <a:close/>
                  <a:moveTo>
                    <a:pt x="216" y="147"/>
                  </a:moveTo>
                  <a:lnTo>
                    <a:pt x="232" y="156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4" y="98"/>
                  </a:moveTo>
                  <a:lnTo>
                    <a:pt x="262" y="109"/>
                  </a:lnTo>
                  <a:lnTo>
                    <a:pt x="248" y="133"/>
                  </a:lnTo>
                  <a:lnTo>
                    <a:pt x="230" y="123"/>
                  </a:lnTo>
                  <a:lnTo>
                    <a:pt x="244" y="98"/>
                  </a:lnTo>
                  <a:close/>
                  <a:moveTo>
                    <a:pt x="274" y="49"/>
                  </a:moveTo>
                  <a:lnTo>
                    <a:pt x="291" y="60"/>
                  </a:lnTo>
                  <a:lnTo>
                    <a:pt x="276" y="84"/>
                  </a:lnTo>
                  <a:lnTo>
                    <a:pt x="260" y="74"/>
                  </a:lnTo>
                  <a:lnTo>
                    <a:pt x="274" y="49"/>
                  </a:lnTo>
                  <a:close/>
                  <a:moveTo>
                    <a:pt x="302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8" y="25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557939" y="2416133"/>
              <a:ext cx="65008" cy="80988"/>
            </a:xfrm>
            <a:custGeom>
              <a:avLst/>
              <a:gdLst>
                <a:gd name="T0" fmla="*/ 15 w 29"/>
                <a:gd name="T1" fmla="*/ 0 h 36"/>
                <a:gd name="T2" fmla="*/ 29 w 29"/>
                <a:gd name="T3" fmla="*/ 26 h 36"/>
                <a:gd name="T4" fmla="*/ 17 w 29"/>
                <a:gd name="T5" fmla="*/ 35 h 36"/>
                <a:gd name="T6" fmla="*/ 15 w 29"/>
                <a:gd name="T7" fmla="*/ 36 h 36"/>
                <a:gd name="T8" fmla="*/ 15 w 29"/>
                <a:gd name="T9" fmla="*/ 36 h 36"/>
                <a:gd name="T10" fmla="*/ 14 w 29"/>
                <a:gd name="T11" fmla="*/ 36 h 36"/>
                <a:gd name="T12" fmla="*/ 12 w 29"/>
                <a:gd name="T13" fmla="*/ 35 h 36"/>
                <a:gd name="T14" fmla="*/ 0 w 29"/>
                <a:gd name="T15" fmla="*/ 26 h 36"/>
                <a:gd name="T16" fmla="*/ 15 w 29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29" y="26"/>
                  </a:lnTo>
                  <a:lnTo>
                    <a:pt x="17" y="35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5"/>
                  </a:lnTo>
                  <a:lnTo>
                    <a:pt x="0" y="2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1620705" y="2528616"/>
              <a:ext cx="715084" cy="1169822"/>
            </a:xfrm>
            <a:custGeom>
              <a:avLst/>
              <a:gdLst>
                <a:gd name="T0" fmla="*/ 305 w 319"/>
                <a:gd name="T1" fmla="*/ 487 h 520"/>
                <a:gd name="T2" fmla="*/ 319 w 319"/>
                <a:gd name="T3" fmla="*/ 512 h 520"/>
                <a:gd name="T4" fmla="*/ 303 w 319"/>
                <a:gd name="T5" fmla="*/ 520 h 520"/>
                <a:gd name="T6" fmla="*/ 289 w 319"/>
                <a:gd name="T7" fmla="*/ 496 h 520"/>
                <a:gd name="T8" fmla="*/ 305 w 319"/>
                <a:gd name="T9" fmla="*/ 487 h 520"/>
                <a:gd name="T10" fmla="*/ 277 w 319"/>
                <a:gd name="T11" fmla="*/ 438 h 520"/>
                <a:gd name="T12" fmla="*/ 291 w 319"/>
                <a:gd name="T13" fmla="*/ 463 h 520"/>
                <a:gd name="T14" fmla="*/ 274 w 319"/>
                <a:gd name="T15" fmla="*/ 473 h 520"/>
                <a:gd name="T16" fmla="*/ 260 w 319"/>
                <a:gd name="T17" fmla="*/ 449 h 520"/>
                <a:gd name="T18" fmla="*/ 277 w 319"/>
                <a:gd name="T19" fmla="*/ 438 h 520"/>
                <a:gd name="T20" fmla="*/ 248 w 319"/>
                <a:gd name="T21" fmla="*/ 390 h 520"/>
                <a:gd name="T22" fmla="*/ 261 w 319"/>
                <a:gd name="T23" fmla="*/ 414 h 520"/>
                <a:gd name="T24" fmla="*/ 246 w 319"/>
                <a:gd name="T25" fmla="*/ 424 h 520"/>
                <a:gd name="T26" fmla="*/ 230 w 319"/>
                <a:gd name="T27" fmla="*/ 400 h 520"/>
                <a:gd name="T28" fmla="*/ 248 w 319"/>
                <a:gd name="T29" fmla="*/ 390 h 520"/>
                <a:gd name="T30" fmla="*/ 218 w 319"/>
                <a:gd name="T31" fmla="*/ 341 h 520"/>
                <a:gd name="T32" fmla="*/ 234 w 319"/>
                <a:gd name="T33" fmla="*/ 365 h 520"/>
                <a:gd name="T34" fmla="*/ 216 w 319"/>
                <a:gd name="T35" fmla="*/ 376 h 520"/>
                <a:gd name="T36" fmla="*/ 202 w 319"/>
                <a:gd name="T37" fmla="*/ 351 h 520"/>
                <a:gd name="T38" fmla="*/ 218 w 319"/>
                <a:gd name="T39" fmla="*/ 341 h 520"/>
                <a:gd name="T40" fmla="*/ 190 w 319"/>
                <a:gd name="T41" fmla="*/ 292 h 520"/>
                <a:gd name="T42" fmla="*/ 204 w 319"/>
                <a:gd name="T43" fmla="*/ 316 h 520"/>
                <a:gd name="T44" fmla="*/ 188 w 319"/>
                <a:gd name="T45" fmla="*/ 327 h 520"/>
                <a:gd name="T46" fmla="*/ 172 w 319"/>
                <a:gd name="T47" fmla="*/ 302 h 520"/>
                <a:gd name="T48" fmla="*/ 190 w 319"/>
                <a:gd name="T49" fmla="*/ 292 h 520"/>
                <a:gd name="T50" fmla="*/ 160 w 319"/>
                <a:gd name="T51" fmla="*/ 243 h 520"/>
                <a:gd name="T52" fmla="*/ 176 w 319"/>
                <a:gd name="T53" fmla="*/ 267 h 520"/>
                <a:gd name="T54" fmla="*/ 158 w 319"/>
                <a:gd name="T55" fmla="*/ 278 h 520"/>
                <a:gd name="T56" fmla="*/ 144 w 319"/>
                <a:gd name="T57" fmla="*/ 253 h 520"/>
                <a:gd name="T58" fmla="*/ 160 w 319"/>
                <a:gd name="T59" fmla="*/ 243 h 520"/>
                <a:gd name="T60" fmla="*/ 132 w 319"/>
                <a:gd name="T61" fmla="*/ 196 h 520"/>
                <a:gd name="T62" fmla="*/ 146 w 319"/>
                <a:gd name="T63" fmla="*/ 220 h 520"/>
                <a:gd name="T64" fmla="*/ 131 w 319"/>
                <a:gd name="T65" fmla="*/ 229 h 520"/>
                <a:gd name="T66" fmla="*/ 115 w 319"/>
                <a:gd name="T67" fmla="*/ 205 h 520"/>
                <a:gd name="T68" fmla="*/ 132 w 319"/>
                <a:gd name="T69" fmla="*/ 196 h 520"/>
                <a:gd name="T70" fmla="*/ 103 w 319"/>
                <a:gd name="T71" fmla="*/ 147 h 520"/>
                <a:gd name="T72" fmla="*/ 118 w 319"/>
                <a:gd name="T73" fmla="*/ 171 h 520"/>
                <a:gd name="T74" fmla="*/ 101 w 319"/>
                <a:gd name="T75" fmla="*/ 180 h 520"/>
                <a:gd name="T76" fmla="*/ 87 w 319"/>
                <a:gd name="T77" fmla="*/ 156 h 520"/>
                <a:gd name="T78" fmla="*/ 103 w 319"/>
                <a:gd name="T79" fmla="*/ 147 h 520"/>
                <a:gd name="T80" fmla="*/ 75 w 319"/>
                <a:gd name="T81" fmla="*/ 98 h 520"/>
                <a:gd name="T82" fmla="*/ 89 w 319"/>
                <a:gd name="T83" fmla="*/ 123 h 520"/>
                <a:gd name="T84" fmla="*/ 71 w 319"/>
                <a:gd name="T85" fmla="*/ 133 h 520"/>
                <a:gd name="T86" fmla="*/ 57 w 319"/>
                <a:gd name="T87" fmla="*/ 109 h 520"/>
                <a:gd name="T88" fmla="*/ 75 w 319"/>
                <a:gd name="T89" fmla="*/ 98 h 520"/>
                <a:gd name="T90" fmla="*/ 45 w 319"/>
                <a:gd name="T91" fmla="*/ 49 h 520"/>
                <a:gd name="T92" fmla="*/ 61 w 319"/>
                <a:gd name="T93" fmla="*/ 74 h 520"/>
                <a:gd name="T94" fmla="*/ 43 w 319"/>
                <a:gd name="T95" fmla="*/ 84 h 520"/>
                <a:gd name="T96" fmla="*/ 29 w 319"/>
                <a:gd name="T97" fmla="*/ 60 h 520"/>
                <a:gd name="T98" fmla="*/ 45 w 319"/>
                <a:gd name="T99" fmla="*/ 49 h 520"/>
                <a:gd name="T100" fmla="*/ 17 w 319"/>
                <a:gd name="T101" fmla="*/ 0 h 520"/>
                <a:gd name="T102" fmla="*/ 31 w 319"/>
                <a:gd name="T103" fmla="*/ 25 h 520"/>
                <a:gd name="T104" fmla="*/ 14 w 319"/>
                <a:gd name="T105" fmla="*/ 35 h 520"/>
                <a:gd name="T106" fmla="*/ 0 w 319"/>
                <a:gd name="T107" fmla="*/ 11 h 520"/>
                <a:gd name="T108" fmla="*/ 17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305" y="487"/>
                  </a:moveTo>
                  <a:lnTo>
                    <a:pt x="319" y="512"/>
                  </a:lnTo>
                  <a:lnTo>
                    <a:pt x="303" y="520"/>
                  </a:lnTo>
                  <a:lnTo>
                    <a:pt x="289" y="496"/>
                  </a:lnTo>
                  <a:lnTo>
                    <a:pt x="305" y="487"/>
                  </a:lnTo>
                  <a:close/>
                  <a:moveTo>
                    <a:pt x="277" y="438"/>
                  </a:moveTo>
                  <a:lnTo>
                    <a:pt x="291" y="463"/>
                  </a:lnTo>
                  <a:lnTo>
                    <a:pt x="274" y="473"/>
                  </a:lnTo>
                  <a:lnTo>
                    <a:pt x="260" y="449"/>
                  </a:lnTo>
                  <a:lnTo>
                    <a:pt x="277" y="438"/>
                  </a:lnTo>
                  <a:close/>
                  <a:moveTo>
                    <a:pt x="248" y="390"/>
                  </a:moveTo>
                  <a:lnTo>
                    <a:pt x="261" y="414"/>
                  </a:lnTo>
                  <a:lnTo>
                    <a:pt x="246" y="424"/>
                  </a:lnTo>
                  <a:lnTo>
                    <a:pt x="230" y="400"/>
                  </a:lnTo>
                  <a:lnTo>
                    <a:pt x="248" y="390"/>
                  </a:lnTo>
                  <a:close/>
                  <a:moveTo>
                    <a:pt x="218" y="341"/>
                  </a:moveTo>
                  <a:lnTo>
                    <a:pt x="234" y="365"/>
                  </a:lnTo>
                  <a:lnTo>
                    <a:pt x="216" y="376"/>
                  </a:lnTo>
                  <a:lnTo>
                    <a:pt x="202" y="351"/>
                  </a:lnTo>
                  <a:lnTo>
                    <a:pt x="218" y="341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8" y="327"/>
                  </a:lnTo>
                  <a:lnTo>
                    <a:pt x="172" y="302"/>
                  </a:lnTo>
                  <a:lnTo>
                    <a:pt x="190" y="292"/>
                  </a:lnTo>
                  <a:close/>
                  <a:moveTo>
                    <a:pt x="160" y="243"/>
                  </a:moveTo>
                  <a:lnTo>
                    <a:pt x="176" y="267"/>
                  </a:lnTo>
                  <a:lnTo>
                    <a:pt x="158" y="278"/>
                  </a:lnTo>
                  <a:lnTo>
                    <a:pt x="144" y="253"/>
                  </a:lnTo>
                  <a:lnTo>
                    <a:pt x="160" y="243"/>
                  </a:lnTo>
                  <a:close/>
                  <a:moveTo>
                    <a:pt x="132" y="196"/>
                  </a:moveTo>
                  <a:lnTo>
                    <a:pt x="146" y="220"/>
                  </a:lnTo>
                  <a:lnTo>
                    <a:pt x="131" y="229"/>
                  </a:lnTo>
                  <a:lnTo>
                    <a:pt x="115" y="205"/>
                  </a:lnTo>
                  <a:lnTo>
                    <a:pt x="132" y="196"/>
                  </a:lnTo>
                  <a:close/>
                  <a:moveTo>
                    <a:pt x="103" y="147"/>
                  </a:moveTo>
                  <a:lnTo>
                    <a:pt x="118" y="171"/>
                  </a:lnTo>
                  <a:lnTo>
                    <a:pt x="101" y="180"/>
                  </a:lnTo>
                  <a:lnTo>
                    <a:pt x="87" y="156"/>
                  </a:lnTo>
                  <a:lnTo>
                    <a:pt x="103" y="147"/>
                  </a:lnTo>
                  <a:close/>
                  <a:moveTo>
                    <a:pt x="75" y="98"/>
                  </a:moveTo>
                  <a:lnTo>
                    <a:pt x="89" y="123"/>
                  </a:lnTo>
                  <a:lnTo>
                    <a:pt x="71" y="133"/>
                  </a:lnTo>
                  <a:lnTo>
                    <a:pt x="57" y="109"/>
                  </a:lnTo>
                  <a:lnTo>
                    <a:pt x="75" y="98"/>
                  </a:lnTo>
                  <a:close/>
                  <a:moveTo>
                    <a:pt x="45" y="49"/>
                  </a:moveTo>
                  <a:lnTo>
                    <a:pt x="61" y="74"/>
                  </a:lnTo>
                  <a:lnTo>
                    <a:pt x="43" y="84"/>
                  </a:lnTo>
                  <a:lnTo>
                    <a:pt x="29" y="60"/>
                  </a:lnTo>
                  <a:lnTo>
                    <a:pt x="45" y="49"/>
                  </a:lnTo>
                  <a:close/>
                  <a:moveTo>
                    <a:pt x="17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2331304" y="3734433"/>
              <a:ext cx="76216" cy="58491"/>
            </a:xfrm>
            <a:custGeom>
              <a:avLst/>
              <a:gdLst>
                <a:gd name="T0" fmla="*/ 18 w 34"/>
                <a:gd name="T1" fmla="*/ 0 h 26"/>
                <a:gd name="T2" fmla="*/ 34 w 34"/>
                <a:gd name="T3" fmla="*/ 26 h 26"/>
                <a:gd name="T4" fmla="*/ 2 w 34"/>
                <a:gd name="T5" fmla="*/ 26 h 26"/>
                <a:gd name="T6" fmla="*/ 2 w 34"/>
                <a:gd name="T7" fmla="*/ 12 h 26"/>
                <a:gd name="T8" fmla="*/ 0 w 34"/>
                <a:gd name="T9" fmla="*/ 9 h 26"/>
                <a:gd name="T10" fmla="*/ 2 w 34"/>
                <a:gd name="T11" fmla="*/ 9 h 26"/>
                <a:gd name="T12" fmla="*/ 2 w 34"/>
                <a:gd name="T13" fmla="*/ 7 h 26"/>
                <a:gd name="T14" fmla="*/ 6 w 34"/>
                <a:gd name="T15" fmla="*/ 7 h 26"/>
                <a:gd name="T16" fmla="*/ 18 w 34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6">
                  <a:moveTo>
                    <a:pt x="18" y="0"/>
                  </a:moveTo>
                  <a:lnTo>
                    <a:pt x="34" y="26"/>
                  </a:lnTo>
                  <a:lnTo>
                    <a:pt x="2" y="26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6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903381" y="3750180"/>
              <a:ext cx="1374126" cy="42744"/>
            </a:xfrm>
            <a:custGeom>
              <a:avLst/>
              <a:gdLst>
                <a:gd name="T0" fmla="*/ 587 w 613"/>
                <a:gd name="T1" fmla="*/ 0 h 19"/>
                <a:gd name="T2" fmla="*/ 613 w 613"/>
                <a:gd name="T3" fmla="*/ 0 h 19"/>
                <a:gd name="T4" fmla="*/ 613 w 613"/>
                <a:gd name="T5" fmla="*/ 19 h 19"/>
                <a:gd name="T6" fmla="*/ 587 w 613"/>
                <a:gd name="T7" fmla="*/ 19 h 19"/>
                <a:gd name="T8" fmla="*/ 587 w 613"/>
                <a:gd name="T9" fmla="*/ 0 h 19"/>
                <a:gd name="T10" fmla="*/ 533 w 613"/>
                <a:gd name="T11" fmla="*/ 0 h 19"/>
                <a:gd name="T12" fmla="*/ 559 w 613"/>
                <a:gd name="T13" fmla="*/ 0 h 19"/>
                <a:gd name="T14" fmla="*/ 559 w 613"/>
                <a:gd name="T15" fmla="*/ 19 h 19"/>
                <a:gd name="T16" fmla="*/ 533 w 613"/>
                <a:gd name="T17" fmla="*/ 19 h 19"/>
                <a:gd name="T18" fmla="*/ 533 w 613"/>
                <a:gd name="T19" fmla="*/ 0 h 19"/>
                <a:gd name="T20" fmla="*/ 480 w 613"/>
                <a:gd name="T21" fmla="*/ 0 h 19"/>
                <a:gd name="T22" fmla="*/ 506 w 613"/>
                <a:gd name="T23" fmla="*/ 0 h 19"/>
                <a:gd name="T24" fmla="*/ 506 w 613"/>
                <a:gd name="T25" fmla="*/ 19 h 19"/>
                <a:gd name="T26" fmla="*/ 480 w 613"/>
                <a:gd name="T27" fmla="*/ 19 h 19"/>
                <a:gd name="T28" fmla="*/ 480 w 613"/>
                <a:gd name="T29" fmla="*/ 0 h 19"/>
                <a:gd name="T30" fmla="*/ 426 w 613"/>
                <a:gd name="T31" fmla="*/ 0 h 19"/>
                <a:gd name="T32" fmla="*/ 452 w 613"/>
                <a:gd name="T33" fmla="*/ 0 h 19"/>
                <a:gd name="T34" fmla="*/ 452 w 613"/>
                <a:gd name="T35" fmla="*/ 19 h 19"/>
                <a:gd name="T36" fmla="*/ 426 w 613"/>
                <a:gd name="T37" fmla="*/ 19 h 19"/>
                <a:gd name="T38" fmla="*/ 426 w 613"/>
                <a:gd name="T39" fmla="*/ 0 h 19"/>
                <a:gd name="T40" fmla="*/ 374 w 613"/>
                <a:gd name="T41" fmla="*/ 0 h 19"/>
                <a:gd name="T42" fmla="*/ 400 w 613"/>
                <a:gd name="T43" fmla="*/ 0 h 19"/>
                <a:gd name="T44" fmla="*/ 400 w 613"/>
                <a:gd name="T45" fmla="*/ 19 h 19"/>
                <a:gd name="T46" fmla="*/ 374 w 613"/>
                <a:gd name="T47" fmla="*/ 19 h 19"/>
                <a:gd name="T48" fmla="*/ 374 w 613"/>
                <a:gd name="T49" fmla="*/ 0 h 19"/>
                <a:gd name="T50" fmla="*/ 320 w 613"/>
                <a:gd name="T51" fmla="*/ 0 h 19"/>
                <a:gd name="T52" fmla="*/ 346 w 613"/>
                <a:gd name="T53" fmla="*/ 0 h 19"/>
                <a:gd name="T54" fmla="*/ 346 w 613"/>
                <a:gd name="T55" fmla="*/ 19 h 19"/>
                <a:gd name="T56" fmla="*/ 320 w 613"/>
                <a:gd name="T57" fmla="*/ 19 h 19"/>
                <a:gd name="T58" fmla="*/ 320 w 613"/>
                <a:gd name="T59" fmla="*/ 0 h 19"/>
                <a:gd name="T60" fmla="*/ 267 w 613"/>
                <a:gd name="T61" fmla="*/ 0 h 19"/>
                <a:gd name="T62" fmla="*/ 293 w 613"/>
                <a:gd name="T63" fmla="*/ 0 h 19"/>
                <a:gd name="T64" fmla="*/ 293 w 613"/>
                <a:gd name="T65" fmla="*/ 19 h 19"/>
                <a:gd name="T66" fmla="*/ 267 w 613"/>
                <a:gd name="T67" fmla="*/ 19 h 19"/>
                <a:gd name="T68" fmla="*/ 267 w 613"/>
                <a:gd name="T69" fmla="*/ 0 h 19"/>
                <a:gd name="T70" fmla="*/ 213 w 613"/>
                <a:gd name="T71" fmla="*/ 0 h 19"/>
                <a:gd name="T72" fmla="*/ 241 w 613"/>
                <a:gd name="T73" fmla="*/ 0 h 19"/>
                <a:gd name="T74" fmla="*/ 241 w 613"/>
                <a:gd name="T75" fmla="*/ 19 h 19"/>
                <a:gd name="T76" fmla="*/ 213 w 613"/>
                <a:gd name="T77" fmla="*/ 19 h 19"/>
                <a:gd name="T78" fmla="*/ 213 w 613"/>
                <a:gd name="T79" fmla="*/ 0 h 19"/>
                <a:gd name="T80" fmla="*/ 161 w 613"/>
                <a:gd name="T81" fmla="*/ 0 h 19"/>
                <a:gd name="T82" fmla="*/ 187 w 613"/>
                <a:gd name="T83" fmla="*/ 0 h 19"/>
                <a:gd name="T84" fmla="*/ 187 w 613"/>
                <a:gd name="T85" fmla="*/ 19 h 19"/>
                <a:gd name="T86" fmla="*/ 161 w 613"/>
                <a:gd name="T87" fmla="*/ 19 h 19"/>
                <a:gd name="T88" fmla="*/ 161 w 613"/>
                <a:gd name="T89" fmla="*/ 0 h 19"/>
                <a:gd name="T90" fmla="*/ 107 w 613"/>
                <a:gd name="T91" fmla="*/ 0 h 19"/>
                <a:gd name="T92" fmla="*/ 135 w 613"/>
                <a:gd name="T93" fmla="*/ 0 h 19"/>
                <a:gd name="T94" fmla="*/ 135 w 613"/>
                <a:gd name="T95" fmla="*/ 19 h 19"/>
                <a:gd name="T96" fmla="*/ 107 w 613"/>
                <a:gd name="T97" fmla="*/ 19 h 19"/>
                <a:gd name="T98" fmla="*/ 107 w 613"/>
                <a:gd name="T99" fmla="*/ 0 h 19"/>
                <a:gd name="T100" fmla="*/ 54 w 613"/>
                <a:gd name="T101" fmla="*/ 0 h 19"/>
                <a:gd name="T102" fmla="*/ 80 w 613"/>
                <a:gd name="T103" fmla="*/ 0 h 19"/>
                <a:gd name="T104" fmla="*/ 80 w 613"/>
                <a:gd name="T105" fmla="*/ 19 h 19"/>
                <a:gd name="T106" fmla="*/ 54 w 613"/>
                <a:gd name="T107" fmla="*/ 19 h 19"/>
                <a:gd name="T108" fmla="*/ 54 w 613"/>
                <a:gd name="T109" fmla="*/ 0 h 19"/>
                <a:gd name="T110" fmla="*/ 0 w 613"/>
                <a:gd name="T111" fmla="*/ 0 h 19"/>
                <a:gd name="T112" fmla="*/ 28 w 613"/>
                <a:gd name="T113" fmla="*/ 0 h 19"/>
                <a:gd name="T114" fmla="*/ 28 w 613"/>
                <a:gd name="T115" fmla="*/ 19 h 19"/>
                <a:gd name="T116" fmla="*/ 0 w 613"/>
                <a:gd name="T117" fmla="*/ 19 h 19"/>
                <a:gd name="T118" fmla="*/ 0 w 613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3" h="19">
                  <a:moveTo>
                    <a:pt x="587" y="0"/>
                  </a:moveTo>
                  <a:lnTo>
                    <a:pt x="613" y="0"/>
                  </a:lnTo>
                  <a:lnTo>
                    <a:pt x="613" y="19"/>
                  </a:lnTo>
                  <a:lnTo>
                    <a:pt x="587" y="19"/>
                  </a:lnTo>
                  <a:lnTo>
                    <a:pt x="587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80" y="0"/>
                  </a:moveTo>
                  <a:lnTo>
                    <a:pt x="506" y="0"/>
                  </a:lnTo>
                  <a:lnTo>
                    <a:pt x="506" y="19"/>
                  </a:lnTo>
                  <a:lnTo>
                    <a:pt x="480" y="19"/>
                  </a:lnTo>
                  <a:lnTo>
                    <a:pt x="480" y="0"/>
                  </a:lnTo>
                  <a:close/>
                  <a:moveTo>
                    <a:pt x="426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4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4" y="19"/>
                  </a:lnTo>
                  <a:lnTo>
                    <a:pt x="374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7" y="0"/>
                  </a:moveTo>
                  <a:lnTo>
                    <a:pt x="293" y="0"/>
                  </a:lnTo>
                  <a:lnTo>
                    <a:pt x="293" y="19"/>
                  </a:lnTo>
                  <a:lnTo>
                    <a:pt x="267" y="19"/>
                  </a:lnTo>
                  <a:lnTo>
                    <a:pt x="267" y="0"/>
                  </a:lnTo>
                  <a:close/>
                  <a:moveTo>
                    <a:pt x="213" y="0"/>
                  </a:moveTo>
                  <a:lnTo>
                    <a:pt x="241" y="0"/>
                  </a:lnTo>
                  <a:lnTo>
                    <a:pt x="241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61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61" y="19"/>
                  </a:lnTo>
                  <a:lnTo>
                    <a:pt x="161" y="0"/>
                  </a:lnTo>
                  <a:close/>
                  <a:moveTo>
                    <a:pt x="107" y="0"/>
                  </a:moveTo>
                  <a:lnTo>
                    <a:pt x="135" y="0"/>
                  </a:lnTo>
                  <a:lnTo>
                    <a:pt x="135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0" y="0"/>
                  </a:lnTo>
                  <a:lnTo>
                    <a:pt x="80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329064" y="3734433"/>
              <a:ext cx="73975" cy="58491"/>
            </a:xfrm>
            <a:custGeom>
              <a:avLst/>
              <a:gdLst>
                <a:gd name="T0" fmla="*/ 15 w 33"/>
                <a:gd name="T1" fmla="*/ 0 h 26"/>
                <a:gd name="T2" fmla="*/ 28 w 33"/>
                <a:gd name="T3" fmla="*/ 7 h 26"/>
                <a:gd name="T4" fmla="*/ 31 w 33"/>
                <a:gd name="T5" fmla="*/ 7 h 26"/>
                <a:gd name="T6" fmla="*/ 31 w 33"/>
                <a:gd name="T7" fmla="*/ 9 h 26"/>
                <a:gd name="T8" fmla="*/ 33 w 33"/>
                <a:gd name="T9" fmla="*/ 9 h 26"/>
                <a:gd name="T10" fmla="*/ 31 w 33"/>
                <a:gd name="T11" fmla="*/ 12 h 26"/>
                <a:gd name="T12" fmla="*/ 31 w 33"/>
                <a:gd name="T13" fmla="*/ 26 h 26"/>
                <a:gd name="T14" fmla="*/ 0 w 33"/>
                <a:gd name="T15" fmla="*/ 26 h 26"/>
                <a:gd name="T16" fmla="*/ 15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15" y="0"/>
                  </a:moveTo>
                  <a:lnTo>
                    <a:pt x="28" y="7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3" y="9"/>
                  </a:lnTo>
                  <a:lnTo>
                    <a:pt x="31" y="1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2394070" y="2528616"/>
              <a:ext cx="721808" cy="1169822"/>
            </a:xfrm>
            <a:custGeom>
              <a:avLst/>
              <a:gdLst>
                <a:gd name="T0" fmla="*/ 16 w 322"/>
                <a:gd name="T1" fmla="*/ 487 h 520"/>
                <a:gd name="T2" fmla="*/ 32 w 322"/>
                <a:gd name="T3" fmla="*/ 496 h 520"/>
                <a:gd name="T4" fmla="*/ 18 w 322"/>
                <a:gd name="T5" fmla="*/ 520 h 520"/>
                <a:gd name="T6" fmla="*/ 0 w 322"/>
                <a:gd name="T7" fmla="*/ 512 h 520"/>
                <a:gd name="T8" fmla="*/ 16 w 322"/>
                <a:gd name="T9" fmla="*/ 487 h 520"/>
                <a:gd name="T10" fmla="*/ 44 w 322"/>
                <a:gd name="T11" fmla="*/ 438 h 520"/>
                <a:gd name="T12" fmla="*/ 61 w 322"/>
                <a:gd name="T13" fmla="*/ 449 h 520"/>
                <a:gd name="T14" fmla="*/ 47 w 322"/>
                <a:gd name="T15" fmla="*/ 473 h 520"/>
                <a:gd name="T16" fmla="*/ 30 w 322"/>
                <a:gd name="T17" fmla="*/ 463 h 520"/>
                <a:gd name="T18" fmla="*/ 44 w 322"/>
                <a:gd name="T19" fmla="*/ 438 h 520"/>
                <a:gd name="T20" fmla="*/ 74 w 322"/>
                <a:gd name="T21" fmla="*/ 390 h 520"/>
                <a:gd name="T22" fmla="*/ 89 w 322"/>
                <a:gd name="T23" fmla="*/ 400 h 520"/>
                <a:gd name="T24" fmla="*/ 75 w 322"/>
                <a:gd name="T25" fmla="*/ 424 h 520"/>
                <a:gd name="T26" fmla="*/ 60 w 322"/>
                <a:gd name="T27" fmla="*/ 414 h 520"/>
                <a:gd name="T28" fmla="*/ 74 w 322"/>
                <a:gd name="T29" fmla="*/ 390 h 520"/>
                <a:gd name="T30" fmla="*/ 102 w 322"/>
                <a:gd name="T31" fmla="*/ 341 h 520"/>
                <a:gd name="T32" fmla="*/ 119 w 322"/>
                <a:gd name="T33" fmla="*/ 351 h 520"/>
                <a:gd name="T34" fmla="*/ 105 w 322"/>
                <a:gd name="T35" fmla="*/ 376 h 520"/>
                <a:gd name="T36" fmla="*/ 88 w 322"/>
                <a:gd name="T37" fmla="*/ 365 h 520"/>
                <a:gd name="T38" fmla="*/ 102 w 322"/>
                <a:gd name="T39" fmla="*/ 341 h 520"/>
                <a:gd name="T40" fmla="*/ 131 w 322"/>
                <a:gd name="T41" fmla="*/ 292 h 520"/>
                <a:gd name="T42" fmla="*/ 147 w 322"/>
                <a:gd name="T43" fmla="*/ 302 h 520"/>
                <a:gd name="T44" fmla="*/ 133 w 322"/>
                <a:gd name="T45" fmla="*/ 327 h 520"/>
                <a:gd name="T46" fmla="*/ 117 w 322"/>
                <a:gd name="T47" fmla="*/ 316 h 520"/>
                <a:gd name="T48" fmla="*/ 131 w 322"/>
                <a:gd name="T49" fmla="*/ 292 h 520"/>
                <a:gd name="T50" fmla="*/ 159 w 322"/>
                <a:gd name="T51" fmla="*/ 243 h 520"/>
                <a:gd name="T52" fmla="*/ 177 w 322"/>
                <a:gd name="T53" fmla="*/ 253 h 520"/>
                <a:gd name="T54" fmla="*/ 163 w 322"/>
                <a:gd name="T55" fmla="*/ 278 h 520"/>
                <a:gd name="T56" fmla="*/ 145 w 322"/>
                <a:gd name="T57" fmla="*/ 267 h 520"/>
                <a:gd name="T58" fmla="*/ 159 w 322"/>
                <a:gd name="T59" fmla="*/ 243 h 520"/>
                <a:gd name="T60" fmla="*/ 189 w 322"/>
                <a:gd name="T61" fmla="*/ 196 h 520"/>
                <a:gd name="T62" fmla="*/ 206 w 322"/>
                <a:gd name="T63" fmla="*/ 205 h 520"/>
                <a:gd name="T64" fmla="*/ 191 w 322"/>
                <a:gd name="T65" fmla="*/ 229 h 520"/>
                <a:gd name="T66" fmla="*/ 175 w 322"/>
                <a:gd name="T67" fmla="*/ 220 h 520"/>
                <a:gd name="T68" fmla="*/ 189 w 322"/>
                <a:gd name="T69" fmla="*/ 196 h 520"/>
                <a:gd name="T70" fmla="*/ 217 w 322"/>
                <a:gd name="T71" fmla="*/ 147 h 520"/>
                <a:gd name="T72" fmla="*/ 234 w 322"/>
                <a:gd name="T73" fmla="*/ 156 h 520"/>
                <a:gd name="T74" fmla="*/ 220 w 322"/>
                <a:gd name="T75" fmla="*/ 180 h 520"/>
                <a:gd name="T76" fmla="*/ 203 w 322"/>
                <a:gd name="T77" fmla="*/ 171 h 520"/>
                <a:gd name="T78" fmla="*/ 217 w 322"/>
                <a:gd name="T79" fmla="*/ 147 h 520"/>
                <a:gd name="T80" fmla="*/ 246 w 322"/>
                <a:gd name="T81" fmla="*/ 98 h 520"/>
                <a:gd name="T82" fmla="*/ 264 w 322"/>
                <a:gd name="T83" fmla="*/ 109 h 520"/>
                <a:gd name="T84" fmla="*/ 248 w 322"/>
                <a:gd name="T85" fmla="*/ 133 h 520"/>
                <a:gd name="T86" fmla="*/ 233 w 322"/>
                <a:gd name="T87" fmla="*/ 123 h 520"/>
                <a:gd name="T88" fmla="*/ 246 w 322"/>
                <a:gd name="T89" fmla="*/ 98 h 520"/>
                <a:gd name="T90" fmla="*/ 276 w 322"/>
                <a:gd name="T91" fmla="*/ 49 h 520"/>
                <a:gd name="T92" fmla="*/ 292 w 322"/>
                <a:gd name="T93" fmla="*/ 60 h 520"/>
                <a:gd name="T94" fmla="*/ 278 w 322"/>
                <a:gd name="T95" fmla="*/ 84 h 520"/>
                <a:gd name="T96" fmla="*/ 260 w 322"/>
                <a:gd name="T97" fmla="*/ 74 h 520"/>
                <a:gd name="T98" fmla="*/ 276 w 322"/>
                <a:gd name="T99" fmla="*/ 49 h 520"/>
                <a:gd name="T100" fmla="*/ 304 w 322"/>
                <a:gd name="T101" fmla="*/ 0 h 520"/>
                <a:gd name="T102" fmla="*/ 322 w 322"/>
                <a:gd name="T103" fmla="*/ 11 h 520"/>
                <a:gd name="T104" fmla="*/ 306 w 322"/>
                <a:gd name="T105" fmla="*/ 35 h 520"/>
                <a:gd name="T106" fmla="*/ 290 w 322"/>
                <a:gd name="T107" fmla="*/ 25 h 520"/>
                <a:gd name="T108" fmla="*/ 304 w 322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0">
                  <a:moveTo>
                    <a:pt x="16" y="487"/>
                  </a:moveTo>
                  <a:lnTo>
                    <a:pt x="32" y="496"/>
                  </a:lnTo>
                  <a:lnTo>
                    <a:pt x="18" y="520"/>
                  </a:lnTo>
                  <a:lnTo>
                    <a:pt x="0" y="512"/>
                  </a:lnTo>
                  <a:lnTo>
                    <a:pt x="16" y="487"/>
                  </a:lnTo>
                  <a:close/>
                  <a:moveTo>
                    <a:pt x="44" y="438"/>
                  </a:moveTo>
                  <a:lnTo>
                    <a:pt x="61" y="449"/>
                  </a:lnTo>
                  <a:lnTo>
                    <a:pt x="47" y="473"/>
                  </a:lnTo>
                  <a:lnTo>
                    <a:pt x="30" y="463"/>
                  </a:lnTo>
                  <a:lnTo>
                    <a:pt x="44" y="438"/>
                  </a:lnTo>
                  <a:close/>
                  <a:moveTo>
                    <a:pt x="74" y="390"/>
                  </a:moveTo>
                  <a:lnTo>
                    <a:pt x="89" y="400"/>
                  </a:lnTo>
                  <a:lnTo>
                    <a:pt x="75" y="424"/>
                  </a:lnTo>
                  <a:lnTo>
                    <a:pt x="60" y="414"/>
                  </a:lnTo>
                  <a:lnTo>
                    <a:pt x="74" y="390"/>
                  </a:lnTo>
                  <a:close/>
                  <a:moveTo>
                    <a:pt x="102" y="341"/>
                  </a:moveTo>
                  <a:lnTo>
                    <a:pt x="119" y="351"/>
                  </a:lnTo>
                  <a:lnTo>
                    <a:pt x="105" y="376"/>
                  </a:lnTo>
                  <a:lnTo>
                    <a:pt x="88" y="365"/>
                  </a:lnTo>
                  <a:lnTo>
                    <a:pt x="102" y="341"/>
                  </a:lnTo>
                  <a:close/>
                  <a:moveTo>
                    <a:pt x="131" y="292"/>
                  </a:moveTo>
                  <a:lnTo>
                    <a:pt x="147" y="302"/>
                  </a:lnTo>
                  <a:lnTo>
                    <a:pt x="133" y="327"/>
                  </a:lnTo>
                  <a:lnTo>
                    <a:pt x="117" y="316"/>
                  </a:lnTo>
                  <a:lnTo>
                    <a:pt x="131" y="292"/>
                  </a:lnTo>
                  <a:close/>
                  <a:moveTo>
                    <a:pt x="159" y="243"/>
                  </a:moveTo>
                  <a:lnTo>
                    <a:pt x="177" y="253"/>
                  </a:lnTo>
                  <a:lnTo>
                    <a:pt x="163" y="278"/>
                  </a:lnTo>
                  <a:lnTo>
                    <a:pt x="145" y="267"/>
                  </a:lnTo>
                  <a:lnTo>
                    <a:pt x="159" y="243"/>
                  </a:lnTo>
                  <a:close/>
                  <a:moveTo>
                    <a:pt x="189" y="196"/>
                  </a:moveTo>
                  <a:lnTo>
                    <a:pt x="206" y="205"/>
                  </a:lnTo>
                  <a:lnTo>
                    <a:pt x="191" y="229"/>
                  </a:lnTo>
                  <a:lnTo>
                    <a:pt x="175" y="220"/>
                  </a:lnTo>
                  <a:lnTo>
                    <a:pt x="189" y="196"/>
                  </a:lnTo>
                  <a:close/>
                  <a:moveTo>
                    <a:pt x="217" y="147"/>
                  </a:moveTo>
                  <a:lnTo>
                    <a:pt x="234" y="156"/>
                  </a:lnTo>
                  <a:lnTo>
                    <a:pt x="220" y="180"/>
                  </a:lnTo>
                  <a:lnTo>
                    <a:pt x="203" y="171"/>
                  </a:lnTo>
                  <a:lnTo>
                    <a:pt x="217" y="147"/>
                  </a:lnTo>
                  <a:close/>
                  <a:moveTo>
                    <a:pt x="246" y="98"/>
                  </a:moveTo>
                  <a:lnTo>
                    <a:pt x="264" y="109"/>
                  </a:lnTo>
                  <a:lnTo>
                    <a:pt x="248" y="133"/>
                  </a:lnTo>
                  <a:lnTo>
                    <a:pt x="233" y="123"/>
                  </a:lnTo>
                  <a:lnTo>
                    <a:pt x="246" y="98"/>
                  </a:lnTo>
                  <a:close/>
                  <a:moveTo>
                    <a:pt x="276" y="49"/>
                  </a:moveTo>
                  <a:lnTo>
                    <a:pt x="292" y="60"/>
                  </a:lnTo>
                  <a:lnTo>
                    <a:pt x="278" y="84"/>
                  </a:lnTo>
                  <a:lnTo>
                    <a:pt x="260" y="74"/>
                  </a:lnTo>
                  <a:lnTo>
                    <a:pt x="276" y="49"/>
                  </a:lnTo>
                  <a:close/>
                  <a:moveTo>
                    <a:pt x="304" y="0"/>
                  </a:moveTo>
                  <a:lnTo>
                    <a:pt x="322" y="11"/>
                  </a:lnTo>
                  <a:lnTo>
                    <a:pt x="306" y="35"/>
                  </a:lnTo>
                  <a:lnTo>
                    <a:pt x="29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3106912" y="2416133"/>
              <a:ext cx="69492" cy="80988"/>
            </a:xfrm>
            <a:custGeom>
              <a:avLst/>
              <a:gdLst>
                <a:gd name="T0" fmla="*/ 16 w 31"/>
                <a:gd name="T1" fmla="*/ 0 h 36"/>
                <a:gd name="T2" fmla="*/ 31 w 31"/>
                <a:gd name="T3" fmla="*/ 26 h 36"/>
                <a:gd name="T4" fmla="*/ 19 w 31"/>
                <a:gd name="T5" fmla="*/ 35 h 36"/>
                <a:gd name="T6" fmla="*/ 18 w 31"/>
                <a:gd name="T7" fmla="*/ 36 h 36"/>
                <a:gd name="T8" fmla="*/ 16 w 31"/>
                <a:gd name="T9" fmla="*/ 36 h 36"/>
                <a:gd name="T10" fmla="*/ 14 w 31"/>
                <a:gd name="T11" fmla="*/ 36 h 36"/>
                <a:gd name="T12" fmla="*/ 14 w 31"/>
                <a:gd name="T13" fmla="*/ 35 h 36"/>
                <a:gd name="T14" fmla="*/ 0 w 31"/>
                <a:gd name="T15" fmla="*/ 26 h 36"/>
                <a:gd name="T16" fmla="*/ 16 w 31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16" y="0"/>
                  </a:moveTo>
                  <a:lnTo>
                    <a:pt x="31" y="26"/>
                  </a:lnTo>
                  <a:lnTo>
                    <a:pt x="19" y="35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3174161" y="2528616"/>
              <a:ext cx="715084" cy="1169822"/>
            </a:xfrm>
            <a:custGeom>
              <a:avLst/>
              <a:gdLst>
                <a:gd name="T0" fmla="*/ 305 w 319"/>
                <a:gd name="T1" fmla="*/ 487 h 520"/>
                <a:gd name="T2" fmla="*/ 319 w 319"/>
                <a:gd name="T3" fmla="*/ 512 h 520"/>
                <a:gd name="T4" fmla="*/ 302 w 319"/>
                <a:gd name="T5" fmla="*/ 520 h 520"/>
                <a:gd name="T6" fmla="*/ 288 w 319"/>
                <a:gd name="T7" fmla="*/ 496 h 520"/>
                <a:gd name="T8" fmla="*/ 305 w 319"/>
                <a:gd name="T9" fmla="*/ 487 h 520"/>
                <a:gd name="T10" fmla="*/ 276 w 319"/>
                <a:gd name="T11" fmla="*/ 438 h 520"/>
                <a:gd name="T12" fmla="*/ 290 w 319"/>
                <a:gd name="T13" fmla="*/ 463 h 520"/>
                <a:gd name="T14" fmla="*/ 274 w 319"/>
                <a:gd name="T15" fmla="*/ 473 h 520"/>
                <a:gd name="T16" fmla="*/ 260 w 319"/>
                <a:gd name="T17" fmla="*/ 449 h 520"/>
                <a:gd name="T18" fmla="*/ 276 w 319"/>
                <a:gd name="T19" fmla="*/ 438 h 520"/>
                <a:gd name="T20" fmla="*/ 248 w 319"/>
                <a:gd name="T21" fmla="*/ 390 h 520"/>
                <a:gd name="T22" fmla="*/ 262 w 319"/>
                <a:gd name="T23" fmla="*/ 414 h 520"/>
                <a:gd name="T24" fmla="*/ 244 w 319"/>
                <a:gd name="T25" fmla="*/ 424 h 520"/>
                <a:gd name="T26" fmla="*/ 230 w 319"/>
                <a:gd name="T27" fmla="*/ 400 h 520"/>
                <a:gd name="T28" fmla="*/ 248 w 319"/>
                <a:gd name="T29" fmla="*/ 390 h 520"/>
                <a:gd name="T30" fmla="*/ 218 w 319"/>
                <a:gd name="T31" fmla="*/ 341 h 520"/>
                <a:gd name="T32" fmla="*/ 232 w 319"/>
                <a:gd name="T33" fmla="*/ 365 h 520"/>
                <a:gd name="T34" fmla="*/ 216 w 319"/>
                <a:gd name="T35" fmla="*/ 376 h 520"/>
                <a:gd name="T36" fmla="*/ 202 w 319"/>
                <a:gd name="T37" fmla="*/ 351 h 520"/>
                <a:gd name="T38" fmla="*/ 218 w 319"/>
                <a:gd name="T39" fmla="*/ 341 h 520"/>
                <a:gd name="T40" fmla="*/ 190 w 319"/>
                <a:gd name="T41" fmla="*/ 292 h 520"/>
                <a:gd name="T42" fmla="*/ 204 w 319"/>
                <a:gd name="T43" fmla="*/ 316 h 520"/>
                <a:gd name="T44" fmla="*/ 187 w 319"/>
                <a:gd name="T45" fmla="*/ 327 h 520"/>
                <a:gd name="T46" fmla="*/ 173 w 319"/>
                <a:gd name="T47" fmla="*/ 302 h 520"/>
                <a:gd name="T48" fmla="*/ 190 w 319"/>
                <a:gd name="T49" fmla="*/ 292 h 520"/>
                <a:gd name="T50" fmla="*/ 160 w 319"/>
                <a:gd name="T51" fmla="*/ 243 h 520"/>
                <a:gd name="T52" fmla="*/ 174 w 319"/>
                <a:gd name="T53" fmla="*/ 267 h 520"/>
                <a:gd name="T54" fmla="*/ 159 w 319"/>
                <a:gd name="T55" fmla="*/ 278 h 520"/>
                <a:gd name="T56" fmla="*/ 143 w 319"/>
                <a:gd name="T57" fmla="*/ 253 h 520"/>
                <a:gd name="T58" fmla="*/ 160 w 319"/>
                <a:gd name="T59" fmla="*/ 243 h 520"/>
                <a:gd name="T60" fmla="*/ 131 w 319"/>
                <a:gd name="T61" fmla="*/ 196 h 520"/>
                <a:gd name="T62" fmla="*/ 146 w 319"/>
                <a:gd name="T63" fmla="*/ 220 h 520"/>
                <a:gd name="T64" fmla="*/ 129 w 319"/>
                <a:gd name="T65" fmla="*/ 229 h 520"/>
                <a:gd name="T66" fmla="*/ 115 w 319"/>
                <a:gd name="T67" fmla="*/ 205 h 520"/>
                <a:gd name="T68" fmla="*/ 131 w 319"/>
                <a:gd name="T69" fmla="*/ 196 h 520"/>
                <a:gd name="T70" fmla="*/ 103 w 319"/>
                <a:gd name="T71" fmla="*/ 147 h 520"/>
                <a:gd name="T72" fmla="*/ 117 w 319"/>
                <a:gd name="T73" fmla="*/ 171 h 520"/>
                <a:gd name="T74" fmla="*/ 101 w 319"/>
                <a:gd name="T75" fmla="*/ 180 h 520"/>
                <a:gd name="T76" fmla="*/ 85 w 319"/>
                <a:gd name="T77" fmla="*/ 156 h 520"/>
                <a:gd name="T78" fmla="*/ 103 w 319"/>
                <a:gd name="T79" fmla="*/ 147 h 520"/>
                <a:gd name="T80" fmla="*/ 73 w 319"/>
                <a:gd name="T81" fmla="*/ 98 h 520"/>
                <a:gd name="T82" fmla="*/ 89 w 319"/>
                <a:gd name="T83" fmla="*/ 123 h 520"/>
                <a:gd name="T84" fmla="*/ 71 w 319"/>
                <a:gd name="T85" fmla="*/ 133 h 520"/>
                <a:gd name="T86" fmla="*/ 57 w 319"/>
                <a:gd name="T87" fmla="*/ 109 h 520"/>
                <a:gd name="T88" fmla="*/ 73 w 319"/>
                <a:gd name="T89" fmla="*/ 98 h 520"/>
                <a:gd name="T90" fmla="*/ 45 w 319"/>
                <a:gd name="T91" fmla="*/ 49 h 520"/>
                <a:gd name="T92" fmla="*/ 59 w 319"/>
                <a:gd name="T93" fmla="*/ 74 h 520"/>
                <a:gd name="T94" fmla="*/ 43 w 319"/>
                <a:gd name="T95" fmla="*/ 84 h 520"/>
                <a:gd name="T96" fmla="*/ 28 w 319"/>
                <a:gd name="T97" fmla="*/ 60 h 520"/>
                <a:gd name="T98" fmla="*/ 45 w 319"/>
                <a:gd name="T99" fmla="*/ 49 h 520"/>
                <a:gd name="T100" fmla="*/ 15 w 319"/>
                <a:gd name="T101" fmla="*/ 0 h 520"/>
                <a:gd name="T102" fmla="*/ 31 w 319"/>
                <a:gd name="T103" fmla="*/ 25 h 520"/>
                <a:gd name="T104" fmla="*/ 14 w 319"/>
                <a:gd name="T105" fmla="*/ 35 h 520"/>
                <a:gd name="T106" fmla="*/ 0 w 319"/>
                <a:gd name="T107" fmla="*/ 11 h 520"/>
                <a:gd name="T108" fmla="*/ 15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305" y="487"/>
                  </a:moveTo>
                  <a:lnTo>
                    <a:pt x="319" y="512"/>
                  </a:lnTo>
                  <a:lnTo>
                    <a:pt x="302" y="520"/>
                  </a:lnTo>
                  <a:lnTo>
                    <a:pt x="288" y="496"/>
                  </a:lnTo>
                  <a:lnTo>
                    <a:pt x="305" y="487"/>
                  </a:lnTo>
                  <a:close/>
                  <a:moveTo>
                    <a:pt x="276" y="438"/>
                  </a:moveTo>
                  <a:lnTo>
                    <a:pt x="290" y="463"/>
                  </a:lnTo>
                  <a:lnTo>
                    <a:pt x="274" y="473"/>
                  </a:lnTo>
                  <a:lnTo>
                    <a:pt x="260" y="449"/>
                  </a:lnTo>
                  <a:lnTo>
                    <a:pt x="276" y="438"/>
                  </a:lnTo>
                  <a:close/>
                  <a:moveTo>
                    <a:pt x="248" y="390"/>
                  </a:moveTo>
                  <a:lnTo>
                    <a:pt x="262" y="414"/>
                  </a:lnTo>
                  <a:lnTo>
                    <a:pt x="244" y="424"/>
                  </a:lnTo>
                  <a:lnTo>
                    <a:pt x="230" y="400"/>
                  </a:lnTo>
                  <a:lnTo>
                    <a:pt x="248" y="390"/>
                  </a:lnTo>
                  <a:close/>
                  <a:moveTo>
                    <a:pt x="218" y="341"/>
                  </a:moveTo>
                  <a:lnTo>
                    <a:pt x="232" y="365"/>
                  </a:lnTo>
                  <a:lnTo>
                    <a:pt x="216" y="376"/>
                  </a:lnTo>
                  <a:lnTo>
                    <a:pt x="202" y="351"/>
                  </a:lnTo>
                  <a:lnTo>
                    <a:pt x="218" y="341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7" y="327"/>
                  </a:lnTo>
                  <a:lnTo>
                    <a:pt x="173" y="302"/>
                  </a:lnTo>
                  <a:lnTo>
                    <a:pt x="190" y="292"/>
                  </a:lnTo>
                  <a:close/>
                  <a:moveTo>
                    <a:pt x="160" y="243"/>
                  </a:moveTo>
                  <a:lnTo>
                    <a:pt x="174" y="267"/>
                  </a:lnTo>
                  <a:lnTo>
                    <a:pt x="159" y="278"/>
                  </a:lnTo>
                  <a:lnTo>
                    <a:pt x="143" y="253"/>
                  </a:lnTo>
                  <a:lnTo>
                    <a:pt x="160" y="243"/>
                  </a:lnTo>
                  <a:close/>
                  <a:moveTo>
                    <a:pt x="131" y="196"/>
                  </a:moveTo>
                  <a:lnTo>
                    <a:pt x="146" y="220"/>
                  </a:lnTo>
                  <a:lnTo>
                    <a:pt x="129" y="229"/>
                  </a:lnTo>
                  <a:lnTo>
                    <a:pt x="115" y="205"/>
                  </a:lnTo>
                  <a:lnTo>
                    <a:pt x="131" y="196"/>
                  </a:lnTo>
                  <a:close/>
                  <a:moveTo>
                    <a:pt x="103" y="147"/>
                  </a:moveTo>
                  <a:lnTo>
                    <a:pt x="117" y="171"/>
                  </a:lnTo>
                  <a:lnTo>
                    <a:pt x="101" y="180"/>
                  </a:lnTo>
                  <a:lnTo>
                    <a:pt x="85" y="156"/>
                  </a:lnTo>
                  <a:lnTo>
                    <a:pt x="103" y="147"/>
                  </a:lnTo>
                  <a:close/>
                  <a:moveTo>
                    <a:pt x="73" y="98"/>
                  </a:moveTo>
                  <a:lnTo>
                    <a:pt x="89" y="123"/>
                  </a:lnTo>
                  <a:lnTo>
                    <a:pt x="71" y="133"/>
                  </a:lnTo>
                  <a:lnTo>
                    <a:pt x="57" y="109"/>
                  </a:lnTo>
                  <a:lnTo>
                    <a:pt x="73" y="98"/>
                  </a:lnTo>
                  <a:close/>
                  <a:moveTo>
                    <a:pt x="45" y="49"/>
                  </a:moveTo>
                  <a:lnTo>
                    <a:pt x="59" y="74"/>
                  </a:lnTo>
                  <a:lnTo>
                    <a:pt x="43" y="84"/>
                  </a:lnTo>
                  <a:lnTo>
                    <a:pt x="28" y="60"/>
                  </a:lnTo>
                  <a:lnTo>
                    <a:pt x="45" y="49"/>
                  </a:lnTo>
                  <a:close/>
                  <a:moveTo>
                    <a:pt x="15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887003" y="3734433"/>
              <a:ext cx="69492" cy="58491"/>
            </a:xfrm>
            <a:custGeom>
              <a:avLst/>
              <a:gdLst>
                <a:gd name="T0" fmla="*/ 15 w 31"/>
                <a:gd name="T1" fmla="*/ 0 h 26"/>
                <a:gd name="T2" fmla="*/ 31 w 31"/>
                <a:gd name="T3" fmla="*/ 26 h 26"/>
                <a:gd name="T4" fmla="*/ 1 w 31"/>
                <a:gd name="T5" fmla="*/ 26 h 26"/>
                <a:gd name="T6" fmla="*/ 1 w 31"/>
                <a:gd name="T7" fmla="*/ 12 h 26"/>
                <a:gd name="T8" fmla="*/ 0 w 31"/>
                <a:gd name="T9" fmla="*/ 9 h 26"/>
                <a:gd name="T10" fmla="*/ 1 w 31"/>
                <a:gd name="T11" fmla="*/ 9 h 26"/>
                <a:gd name="T12" fmla="*/ 1 w 31"/>
                <a:gd name="T13" fmla="*/ 7 h 26"/>
                <a:gd name="T14" fmla="*/ 3 w 31"/>
                <a:gd name="T15" fmla="*/ 7 h 26"/>
                <a:gd name="T16" fmla="*/ 15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5" y="0"/>
                  </a:moveTo>
                  <a:lnTo>
                    <a:pt x="31" y="26"/>
                  </a:lnTo>
                  <a:lnTo>
                    <a:pt x="1" y="2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3" y="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2456836" y="3750180"/>
              <a:ext cx="1369643" cy="42744"/>
            </a:xfrm>
            <a:custGeom>
              <a:avLst/>
              <a:gdLst>
                <a:gd name="T0" fmla="*/ 585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5 w 611"/>
                <a:gd name="T7" fmla="*/ 19 h 19"/>
                <a:gd name="T8" fmla="*/ 585 w 611"/>
                <a:gd name="T9" fmla="*/ 0 h 19"/>
                <a:gd name="T10" fmla="*/ 533 w 611"/>
                <a:gd name="T11" fmla="*/ 0 h 19"/>
                <a:gd name="T12" fmla="*/ 559 w 611"/>
                <a:gd name="T13" fmla="*/ 0 h 19"/>
                <a:gd name="T14" fmla="*/ 559 w 611"/>
                <a:gd name="T15" fmla="*/ 19 h 19"/>
                <a:gd name="T16" fmla="*/ 533 w 611"/>
                <a:gd name="T17" fmla="*/ 19 h 19"/>
                <a:gd name="T18" fmla="*/ 533 w 611"/>
                <a:gd name="T19" fmla="*/ 0 h 19"/>
                <a:gd name="T20" fmla="*/ 479 w 611"/>
                <a:gd name="T21" fmla="*/ 0 h 19"/>
                <a:gd name="T22" fmla="*/ 505 w 611"/>
                <a:gd name="T23" fmla="*/ 0 h 19"/>
                <a:gd name="T24" fmla="*/ 505 w 611"/>
                <a:gd name="T25" fmla="*/ 19 h 19"/>
                <a:gd name="T26" fmla="*/ 479 w 611"/>
                <a:gd name="T27" fmla="*/ 19 h 19"/>
                <a:gd name="T28" fmla="*/ 479 w 611"/>
                <a:gd name="T29" fmla="*/ 0 h 19"/>
                <a:gd name="T30" fmla="*/ 426 w 611"/>
                <a:gd name="T31" fmla="*/ 0 h 19"/>
                <a:gd name="T32" fmla="*/ 452 w 611"/>
                <a:gd name="T33" fmla="*/ 0 h 19"/>
                <a:gd name="T34" fmla="*/ 452 w 611"/>
                <a:gd name="T35" fmla="*/ 19 h 19"/>
                <a:gd name="T36" fmla="*/ 426 w 611"/>
                <a:gd name="T37" fmla="*/ 19 h 19"/>
                <a:gd name="T38" fmla="*/ 426 w 611"/>
                <a:gd name="T39" fmla="*/ 0 h 19"/>
                <a:gd name="T40" fmla="*/ 372 w 611"/>
                <a:gd name="T41" fmla="*/ 0 h 19"/>
                <a:gd name="T42" fmla="*/ 400 w 611"/>
                <a:gd name="T43" fmla="*/ 0 h 19"/>
                <a:gd name="T44" fmla="*/ 400 w 611"/>
                <a:gd name="T45" fmla="*/ 19 h 19"/>
                <a:gd name="T46" fmla="*/ 372 w 611"/>
                <a:gd name="T47" fmla="*/ 19 h 19"/>
                <a:gd name="T48" fmla="*/ 372 w 611"/>
                <a:gd name="T49" fmla="*/ 0 h 19"/>
                <a:gd name="T50" fmla="*/ 320 w 611"/>
                <a:gd name="T51" fmla="*/ 0 h 19"/>
                <a:gd name="T52" fmla="*/ 346 w 611"/>
                <a:gd name="T53" fmla="*/ 0 h 19"/>
                <a:gd name="T54" fmla="*/ 346 w 611"/>
                <a:gd name="T55" fmla="*/ 19 h 19"/>
                <a:gd name="T56" fmla="*/ 320 w 611"/>
                <a:gd name="T57" fmla="*/ 19 h 19"/>
                <a:gd name="T58" fmla="*/ 320 w 611"/>
                <a:gd name="T59" fmla="*/ 0 h 19"/>
                <a:gd name="T60" fmla="*/ 266 w 611"/>
                <a:gd name="T61" fmla="*/ 0 h 19"/>
                <a:gd name="T62" fmla="*/ 294 w 611"/>
                <a:gd name="T63" fmla="*/ 0 h 19"/>
                <a:gd name="T64" fmla="*/ 294 w 611"/>
                <a:gd name="T65" fmla="*/ 19 h 19"/>
                <a:gd name="T66" fmla="*/ 266 w 611"/>
                <a:gd name="T67" fmla="*/ 19 h 19"/>
                <a:gd name="T68" fmla="*/ 266 w 611"/>
                <a:gd name="T69" fmla="*/ 0 h 19"/>
                <a:gd name="T70" fmla="*/ 213 w 611"/>
                <a:gd name="T71" fmla="*/ 0 h 19"/>
                <a:gd name="T72" fmla="*/ 239 w 611"/>
                <a:gd name="T73" fmla="*/ 0 h 19"/>
                <a:gd name="T74" fmla="*/ 239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59 w 611"/>
                <a:gd name="T81" fmla="*/ 0 h 19"/>
                <a:gd name="T82" fmla="*/ 187 w 611"/>
                <a:gd name="T83" fmla="*/ 0 h 19"/>
                <a:gd name="T84" fmla="*/ 187 w 611"/>
                <a:gd name="T85" fmla="*/ 19 h 19"/>
                <a:gd name="T86" fmla="*/ 159 w 611"/>
                <a:gd name="T87" fmla="*/ 19 h 19"/>
                <a:gd name="T88" fmla="*/ 159 w 611"/>
                <a:gd name="T89" fmla="*/ 0 h 19"/>
                <a:gd name="T90" fmla="*/ 107 w 611"/>
                <a:gd name="T91" fmla="*/ 0 h 19"/>
                <a:gd name="T92" fmla="*/ 133 w 611"/>
                <a:gd name="T93" fmla="*/ 0 h 19"/>
                <a:gd name="T94" fmla="*/ 133 w 611"/>
                <a:gd name="T95" fmla="*/ 19 h 19"/>
                <a:gd name="T96" fmla="*/ 107 w 611"/>
                <a:gd name="T97" fmla="*/ 19 h 19"/>
                <a:gd name="T98" fmla="*/ 107 w 611"/>
                <a:gd name="T99" fmla="*/ 0 h 19"/>
                <a:gd name="T100" fmla="*/ 54 w 611"/>
                <a:gd name="T101" fmla="*/ 0 h 19"/>
                <a:gd name="T102" fmla="*/ 81 w 611"/>
                <a:gd name="T103" fmla="*/ 0 h 19"/>
                <a:gd name="T104" fmla="*/ 81 w 611"/>
                <a:gd name="T105" fmla="*/ 19 h 19"/>
                <a:gd name="T106" fmla="*/ 54 w 611"/>
                <a:gd name="T107" fmla="*/ 19 h 19"/>
                <a:gd name="T108" fmla="*/ 54 w 611"/>
                <a:gd name="T109" fmla="*/ 0 h 19"/>
                <a:gd name="T110" fmla="*/ 0 w 611"/>
                <a:gd name="T111" fmla="*/ 0 h 19"/>
                <a:gd name="T112" fmla="*/ 26 w 611"/>
                <a:gd name="T113" fmla="*/ 0 h 19"/>
                <a:gd name="T114" fmla="*/ 26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5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5" y="19"/>
                  </a:lnTo>
                  <a:lnTo>
                    <a:pt x="585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79" y="0"/>
                  </a:moveTo>
                  <a:lnTo>
                    <a:pt x="505" y="0"/>
                  </a:lnTo>
                  <a:lnTo>
                    <a:pt x="505" y="19"/>
                  </a:lnTo>
                  <a:lnTo>
                    <a:pt x="479" y="19"/>
                  </a:lnTo>
                  <a:lnTo>
                    <a:pt x="479" y="0"/>
                  </a:lnTo>
                  <a:close/>
                  <a:moveTo>
                    <a:pt x="426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2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2" y="19"/>
                  </a:lnTo>
                  <a:lnTo>
                    <a:pt x="372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6" y="0"/>
                  </a:moveTo>
                  <a:lnTo>
                    <a:pt x="294" y="0"/>
                  </a:lnTo>
                  <a:lnTo>
                    <a:pt x="294" y="19"/>
                  </a:lnTo>
                  <a:lnTo>
                    <a:pt x="266" y="19"/>
                  </a:lnTo>
                  <a:lnTo>
                    <a:pt x="266" y="0"/>
                  </a:lnTo>
                  <a:close/>
                  <a:moveTo>
                    <a:pt x="213" y="0"/>
                  </a:moveTo>
                  <a:lnTo>
                    <a:pt x="239" y="0"/>
                  </a:lnTo>
                  <a:lnTo>
                    <a:pt x="239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59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59" y="19"/>
                  </a:lnTo>
                  <a:lnTo>
                    <a:pt x="159" y="0"/>
                  </a:lnTo>
                  <a:close/>
                  <a:moveTo>
                    <a:pt x="107" y="0"/>
                  </a:moveTo>
                  <a:lnTo>
                    <a:pt x="133" y="0"/>
                  </a:lnTo>
                  <a:lnTo>
                    <a:pt x="133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1" y="0"/>
                  </a:lnTo>
                  <a:lnTo>
                    <a:pt x="81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331304" y="3727683"/>
              <a:ext cx="71732" cy="80988"/>
            </a:xfrm>
            <a:custGeom>
              <a:avLst/>
              <a:gdLst>
                <a:gd name="T0" fmla="*/ 16 w 32"/>
                <a:gd name="T1" fmla="*/ 0 h 36"/>
                <a:gd name="T2" fmla="*/ 32 w 32"/>
                <a:gd name="T3" fmla="*/ 26 h 36"/>
                <a:gd name="T4" fmla="*/ 20 w 32"/>
                <a:gd name="T5" fmla="*/ 35 h 36"/>
                <a:gd name="T6" fmla="*/ 18 w 32"/>
                <a:gd name="T7" fmla="*/ 36 h 36"/>
                <a:gd name="T8" fmla="*/ 16 w 32"/>
                <a:gd name="T9" fmla="*/ 35 h 36"/>
                <a:gd name="T10" fmla="*/ 14 w 32"/>
                <a:gd name="T11" fmla="*/ 36 h 36"/>
                <a:gd name="T12" fmla="*/ 13 w 32"/>
                <a:gd name="T13" fmla="*/ 35 h 36"/>
                <a:gd name="T14" fmla="*/ 0 w 32"/>
                <a:gd name="T15" fmla="*/ 26 h 36"/>
                <a:gd name="T16" fmla="*/ 16 w 3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6">
                  <a:moveTo>
                    <a:pt x="16" y="0"/>
                  </a:moveTo>
                  <a:lnTo>
                    <a:pt x="32" y="26"/>
                  </a:lnTo>
                  <a:lnTo>
                    <a:pt x="20" y="35"/>
                  </a:lnTo>
                  <a:lnTo>
                    <a:pt x="18" y="36"/>
                  </a:lnTo>
                  <a:lnTo>
                    <a:pt x="16" y="35"/>
                  </a:lnTo>
                  <a:lnTo>
                    <a:pt x="14" y="36"/>
                  </a:lnTo>
                  <a:lnTo>
                    <a:pt x="13" y="35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3365" y="3840166"/>
            <a:ext cx="2407522" cy="2596106"/>
            <a:chOff x="773365" y="3840166"/>
            <a:chExt cx="2407522" cy="2596106"/>
          </a:xfrm>
        </p:grpSpPr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553456" y="5045982"/>
              <a:ext cx="69492" cy="58491"/>
            </a:xfrm>
            <a:custGeom>
              <a:avLst/>
              <a:gdLst>
                <a:gd name="T0" fmla="*/ 16 w 31"/>
                <a:gd name="T1" fmla="*/ 0 h 26"/>
                <a:gd name="T2" fmla="*/ 28 w 31"/>
                <a:gd name="T3" fmla="*/ 7 h 26"/>
                <a:gd name="T4" fmla="*/ 31 w 31"/>
                <a:gd name="T5" fmla="*/ 7 h 26"/>
                <a:gd name="T6" fmla="*/ 31 w 31"/>
                <a:gd name="T7" fmla="*/ 9 h 26"/>
                <a:gd name="T8" fmla="*/ 31 w 31"/>
                <a:gd name="T9" fmla="*/ 9 h 26"/>
                <a:gd name="T10" fmla="*/ 31 w 31"/>
                <a:gd name="T11" fmla="*/ 12 h 26"/>
                <a:gd name="T12" fmla="*/ 31 w 31"/>
                <a:gd name="T13" fmla="*/ 26 h 26"/>
                <a:gd name="T14" fmla="*/ 0 w 31"/>
                <a:gd name="T15" fmla="*/ 26 h 26"/>
                <a:gd name="T16" fmla="*/ 16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6" y="0"/>
                  </a:moveTo>
                  <a:lnTo>
                    <a:pt x="28" y="7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1620705" y="3840166"/>
              <a:ext cx="715084" cy="1169822"/>
            </a:xfrm>
            <a:custGeom>
              <a:avLst/>
              <a:gdLst>
                <a:gd name="T0" fmla="*/ 14 w 319"/>
                <a:gd name="T1" fmla="*/ 487 h 520"/>
                <a:gd name="T2" fmla="*/ 31 w 319"/>
                <a:gd name="T3" fmla="*/ 496 h 520"/>
                <a:gd name="T4" fmla="*/ 17 w 319"/>
                <a:gd name="T5" fmla="*/ 520 h 520"/>
                <a:gd name="T6" fmla="*/ 0 w 319"/>
                <a:gd name="T7" fmla="*/ 512 h 520"/>
                <a:gd name="T8" fmla="*/ 14 w 319"/>
                <a:gd name="T9" fmla="*/ 487 h 520"/>
                <a:gd name="T10" fmla="*/ 43 w 319"/>
                <a:gd name="T11" fmla="*/ 438 h 520"/>
                <a:gd name="T12" fmla="*/ 61 w 319"/>
                <a:gd name="T13" fmla="*/ 449 h 520"/>
                <a:gd name="T14" fmla="*/ 45 w 319"/>
                <a:gd name="T15" fmla="*/ 471 h 520"/>
                <a:gd name="T16" fmla="*/ 29 w 319"/>
                <a:gd name="T17" fmla="*/ 463 h 520"/>
                <a:gd name="T18" fmla="*/ 43 w 319"/>
                <a:gd name="T19" fmla="*/ 438 h 520"/>
                <a:gd name="T20" fmla="*/ 71 w 319"/>
                <a:gd name="T21" fmla="*/ 389 h 520"/>
                <a:gd name="T22" fmla="*/ 89 w 319"/>
                <a:gd name="T23" fmla="*/ 400 h 520"/>
                <a:gd name="T24" fmla="*/ 75 w 319"/>
                <a:gd name="T25" fmla="*/ 424 h 520"/>
                <a:gd name="T26" fmla="*/ 57 w 319"/>
                <a:gd name="T27" fmla="*/ 414 h 520"/>
                <a:gd name="T28" fmla="*/ 71 w 319"/>
                <a:gd name="T29" fmla="*/ 389 h 520"/>
                <a:gd name="T30" fmla="*/ 101 w 319"/>
                <a:gd name="T31" fmla="*/ 341 h 520"/>
                <a:gd name="T32" fmla="*/ 118 w 319"/>
                <a:gd name="T33" fmla="*/ 351 h 520"/>
                <a:gd name="T34" fmla="*/ 103 w 319"/>
                <a:gd name="T35" fmla="*/ 375 h 520"/>
                <a:gd name="T36" fmla="*/ 87 w 319"/>
                <a:gd name="T37" fmla="*/ 365 h 520"/>
                <a:gd name="T38" fmla="*/ 101 w 319"/>
                <a:gd name="T39" fmla="*/ 341 h 520"/>
                <a:gd name="T40" fmla="*/ 131 w 319"/>
                <a:gd name="T41" fmla="*/ 292 h 520"/>
                <a:gd name="T42" fmla="*/ 146 w 319"/>
                <a:gd name="T43" fmla="*/ 302 h 520"/>
                <a:gd name="T44" fmla="*/ 132 w 319"/>
                <a:gd name="T45" fmla="*/ 327 h 520"/>
                <a:gd name="T46" fmla="*/ 115 w 319"/>
                <a:gd name="T47" fmla="*/ 316 h 520"/>
                <a:gd name="T48" fmla="*/ 131 w 319"/>
                <a:gd name="T49" fmla="*/ 292 h 520"/>
                <a:gd name="T50" fmla="*/ 158 w 319"/>
                <a:gd name="T51" fmla="*/ 243 h 520"/>
                <a:gd name="T52" fmla="*/ 176 w 319"/>
                <a:gd name="T53" fmla="*/ 253 h 520"/>
                <a:gd name="T54" fmla="*/ 160 w 319"/>
                <a:gd name="T55" fmla="*/ 278 h 520"/>
                <a:gd name="T56" fmla="*/ 144 w 319"/>
                <a:gd name="T57" fmla="*/ 267 h 520"/>
                <a:gd name="T58" fmla="*/ 158 w 319"/>
                <a:gd name="T59" fmla="*/ 243 h 520"/>
                <a:gd name="T60" fmla="*/ 188 w 319"/>
                <a:gd name="T61" fmla="*/ 196 h 520"/>
                <a:gd name="T62" fmla="*/ 204 w 319"/>
                <a:gd name="T63" fmla="*/ 204 h 520"/>
                <a:gd name="T64" fmla="*/ 190 w 319"/>
                <a:gd name="T65" fmla="*/ 229 h 520"/>
                <a:gd name="T66" fmla="*/ 172 w 319"/>
                <a:gd name="T67" fmla="*/ 218 h 520"/>
                <a:gd name="T68" fmla="*/ 188 w 319"/>
                <a:gd name="T69" fmla="*/ 196 h 520"/>
                <a:gd name="T70" fmla="*/ 216 w 319"/>
                <a:gd name="T71" fmla="*/ 147 h 520"/>
                <a:gd name="T72" fmla="*/ 234 w 319"/>
                <a:gd name="T73" fmla="*/ 156 h 520"/>
                <a:gd name="T74" fmla="*/ 218 w 319"/>
                <a:gd name="T75" fmla="*/ 180 h 520"/>
                <a:gd name="T76" fmla="*/ 202 w 319"/>
                <a:gd name="T77" fmla="*/ 171 h 520"/>
                <a:gd name="T78" fmla="*/ 216 w 319"/>
                <a:gd name="T79" fmla="*/ 147 h 520"/>
                <a:gd name="T80" fmla="*/ 246 w 319"/>
                <a:gd name="T81" fmla="*/ 98 h 520"/>
                <a:gd name="T82" fmla="*/ 261 w 319"/>
                <a:gd name="T83" fmla="*/ 108 h 520"/>
                <a:gd name="T84" fmla="*/ 248 w 319"/>
                <a:gd name="T85" fmla="*/ 131 h 520"/>
                <a:gd name="T86" fmla="*/ 230 w 319"/>
                <a:gd name="T87" fmla="*/ 122 h 520"/>
                <a:gd name="T88" fmla="*/ 246 w 319"/>
                <a:gd name="T89" fmla="*/ 98 h 520"/>
                <a:gd name="T90" fmla="*/ 274 w 319"/>
                <a:gd name="T91" fmla="*/ 49 h 520"/>
                <a:gd name="T92" fmla="*/ 291 w 319"/>
                <a:gd name="T93" fmla="*/ 60 h 520"/>
                <a:gd name="T94" fmla="*/ 277 w 319"/>
                <a:gd name="T95" fmla="*/ 84 h 520"/>
                <a:gd name="T96" fmla="*/ 260 w 319"/>
                <a:gd name="T97" fmla="*/ 74 h 520"/>
                <a:gd name="T98" fmla="*/ 274 w 319"/>
                <a:gd name="T99" fmla="*/ 49 h 520"/>
                <a:gd name="T100" fmla="*/ 303 w 319"/>
                <a:gd name="T101" fmla="*/ 0 h 520"/>
                <a:gd name="T102" fmla="*/ 319 w 319"/>
                <a:gd name="T103" fmla="*/ 11 h 520"/>
                <a:gd name="T104" fmla="*/ 305 w 319"/>
                <a:gd name="T105" fmla="*/ 35 h 520"/>
                <a:gd name="T106" fmla="*/ 289 w 319"/>
                <a:gd name="T107" fmla="*/ 25 h 520"/>
                <a:gd name="T108" fmla="*/ 303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14" y="487"/>
                  </a:moveTo>
                  <a:lnTo>
                    <a:pt x="31" y="496"/>
                  </a:lnTo>
                  <a:lnTo>
                    <a:pt x="17" y="520"/>
                  </a:lnTo>
                  <a:lnTo>
                    <a:pt x="0" y="512"/>
                  </a:lnTo>
                  <a:lnTo>
                    <a:pt x="14" y="487"/>
                  </a:lnTo>
                  <a:close/>
                  <a:moveTo>
                    <a:pt x="43" y="438"/>
                  </a:moveTo>
                  <a:lnTo>
                    <a:pt x="61" y="449"/>
                  </a:lnTo>
                  <a:lnTo>
                    <a:pt x="45" y="471"/>
                  </a:lnTo>
                  <a:lnTo>
                    <a:pt x="29" y="463"/>
                  </a:lnTo>
                  <a:lnTo>
                    <a:pt x="43" y="438"/>
                  </a:lnTo>
                  <a:close/>
                  <a:moveTo>
                    <a:pt x="71" y="389"/>
                  </a:moveTo>
                  <a:lnTo>
                    <a:pt x="89" y="400"/>
                  </a:lnTo>
                  <a:lnTo>
                    <a:pt x="75" y="424"/>
                  </a:lnTo>
                  <a:lnTo>
                    <a:pt x="57" y="414"/>
                  </a:lnTo>
                  <a:lnTo>
                    <a:pt x="71" y="389"/>
                  </a:lnTo>
                  <a:close/>
                  <a:moveTo>
                    <a:pt x="101" y="341"/>
                  </a:moveTo>
                  <a:lnTo>
                    <a:pt x="118" y="351"/>
                  </a:lnTo>
                  <a:lnTo>
                    <a:pt x="103" y="375"/>
                  </a:lnTo>
                  <a:lnTo>
                    <a:pt x="87" y="365"/>
                  </a:lnTo>
                  <a:lnTo>
                    <a:pt x="101" y="341"/>
                  </a:lnTo>
                  <a:close/>
                  <a:moveTo>
                    <a:pt x="131" y="292"/>
                  </a:moveTo>
                  <a:lnTo>
                    <a:pt x="146" y="302"/>
                  </a:lnTo>
                  <a:lnTo>
                    <a:pt x="132" y="327"/>
                  </a:lnTo>
                  <a:lnTo>
                    <a:pt x="115" y="316"/>
                  </a:lnTo>
                  <a:lnTo>
                    <a:pt x="131" y="292"/>
                  </a:lnTo>
                  <a:close/>
                  <a:moveTo>
                    <a:pt x="158" y="243"/>
                  </a:moveTo>
                  <a:lnTo>
                    <a:pt x="176" y="253"/>
                  </a:lnTo>
                  <a:lnTo>
                    <a:pt x="160" y="278"/>
                  </a:lnTo>
                  <a:lnTo>
                    <a:pt x="144" y="267"/>
                  </a:lnTo>
                  <a:lnTo>
                    <a:pt x="158" y="243"/>
                  </a:lnTo>
                  <a:close/>
                  <a:moveTo>
                    <a:pt x="188" y="196"/>
                  </a:moveTo>
                  <a:lnTo>
                    <a:pt x="204" y="204"/>
                  </a:lnTo>
                  <a:lnTo>
                    <a:pt x="190" y="229"/>
                  </a:lnTo>
                  <a:lnTo>
                    <a:pt x="172" y="218"/>
                  </a:lnTo>
                  <a:lnTo>
                    <a:pt x="188" y="196"/>
                  </a:lnTo>
                  <a:close/>
                  <a:moveTo>
                    <a:pt x="216" y="147"/>
                  </a:moveTo>
                  <a:lnTo>
                    <a:pt x="234" y="156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6" y="98"/>
                  </a:moveTo>
                  <a:lnTo>
                    <a:pt x="261" y="108"/>
                  </a:lnTo>
                  <a:lnTo>
                    <a:pt x="248" y="131"/>
                  </a:lnTo>
                  <a:lnTo>
                    <a:pt x="230" y="122"/>
                  </a:lnTo>
                  <a:lnTo>
                    <a:pt x="246" y="98"/>
                  </a:lnTo>
                  <a:close/>
                  <a:moveTo>
                    <a:pt x="274" y="49"/>
                  </a:moveTo>
                  <a:lnTo>
                    <a:pt x="291" y="60"/>
                  </a:lnTo>
                  <a:lnTo>
                    <a:pt x="277" y="84"/>
                  </a:lnTo>
                  <a:lnTo>
                    <a:pt x="260" y="74"/>
                  </a:lnTo>
                  <a:lnTo>
                    <a:pt x="274" y="49"/>
                  </a:lnTo>
                  <a:close/>
                  <a:moveTo>
                    <a:pt x="303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9" y="2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94070" y="3840166"/>
              <a:ext cx="721808" cy="1169822"/>
            </a:xfrm>
            <a:custGeom>
              <a:avLst/>
              <a:gdLst>
                <a:gd name="T0" fmla="*/ 306 w 322"/>
                <a:gd name="T1" fmla="*/ 487 h 520"/>
                <a:gd name="T2" fmla="*/ 322 w 322"/>
                <a:gd name="T3" fmla="*/ 512 h 520"/>
                <a:gd name="T4" fmla="*/ 304 w 322"/>
                <a:gd name="T5" fmla="*/ 520 h 520"/>
                <a:gd name="T6" fmla="*/ 290 w 322"/>
                <a:gd name="T7" fmla="*/ 496 h 520"/>
                <a:gd name="T8" fmla="*/ 306 w 322"/>
                <a:gd name="T9" fmla="*/ 487 h 520"/>
                <a:gd name="T10" fmla="*/ 278 w 322"/>
                <a:gd name="T11" fmla="*/ 438 h 520"/>
                <a:gd name="T12" fmla="*/ 292 w 322"/>
                <a:gd name="T13" fmla="*/ 463 h 520"/>
                <a:gd name="T14" fmla="*/ 276 w 322"/>
                <a:gd name="T15" fmla="*/ 471 h 520"/>
                <a:gd name="T16" fmla="*/ 260 w 322"/>
                <a:gd name="T17" fmla="*/ 449 h 520"/>
                <a:gd name="T18" fmla="*/ 278 w 322"/>
                <a:gd name="T19" fmla="*/ 438 h 520"/>
                <a:gd name="T20" fmla="*/ 248 w 322"/>
                <a:gd name="T21" fmla="*/ 389 h 520"/>
                <a:gd name="T22" fmla="*/ 264 w 322"/>
                <a:gd name="T23" fmla="*/ 414 h 520"/>
                <a:gd name="T24" fmla="*/ 246 w 322"/>
                <a:gd name="T25" fmla="*/ 424 h 520"/>
                <a:gd name="T26" fmla="*/ 233 w 322"/>
                <a:gd name="T27" fmla="*/ 400 h 520"/>
                <a:gd name="T28" fmla="*/ 248 w 322"/>
                <a:gd name="T29" fmla="*/ 389 h 520"/>
                <a:gd name="T30" fmla="*/ 220 w 322"/>
                <a:gd name="T31" fmla="*/ 341 h 520"/>
                <a:gd name="T32" fmla="*/ 234 w 322"/>
                <a:gd name="T33" fmla="*/ 365 h 520"/>
                <a:gd name="T34" fmla="*/ 217 w 322"/>
                <a:gd name="T35" fmla="*/ 375 h 520"/>
                <a:gd name="T36" fmla="*/ 203 w 322"/>
                <a:gd name="T37" fmla="*/ 351 h 520"/>
                <a:gd name="T38" fmla="*/ 220 w 322"/>
                <a:gd name="T39" fmla="*/ 341 h 520"/>
                <a:gd name="T40" fmla="*/ 191 w 322"/>
                <a:gd name="T41" fmla="*/ 292 h 520"/>
                <a:gd name="T42" fmla="*/ 206 w 322"/>
                <a:gd name="T43" fmla="*/ 316 h 520"/>
                <a:gd name="T44" fmla="*/ 189 w 322"/>
                <a:gd name="T45" fmla="*/ 327 h 520"/>
                <a:gd name="T46" fmla="*/ 175 w 322"/>
                <a:gd name="T47" fmla="*/ 302 h 520"/>
                <a:gd name="T48" fmla="*/ 191 w 322"/>
                <a:gd name="T49" fmla="*/ 292 h 520"/>
                <a:gd name="T50" fmla="*/ 163 w 322"/>
                <a:gd name="T51" fmla="*/ 243 h 520"/>
                <a:gd name="T52" fmla="*/ 177 w 322"/>
                <a:gd name="T53" fmla="*/ 267 h 520"/>
                <a:gd name="T54" fmla="*/ 159 w 322"/>
                <a:gd name="T55" fmla="*/ 278 h 520"/>
                <a:gd name="T56" fmla="*/ 145 w 322"/>
                <a:gd name="T57" fmla="*/ 253 h 520"/>
                <a:gd name="T58" fmla="*/ 163 w 322"/>
                <a:gd name="T59" fmla="*/ 243 h 520"/>
                <a:gd name="T60" fmla="*/ 133 w 322"/>
                <a:gd name="T61" fmla="*/ 196 h 520"/>
                <a:gd name="T62" fmla="*/ 147 w 322"/>
                <a:gd name="T63" fmla="*/ 218 h 520"/>
                <a:gd name="T64" fmla="*/ 131 w 322"/>
                <a:gd name="T65" fmla="*/ 229 h 520"/>
                <a:gd name="T66" fmla="*/ 117 w 322"/>
                <a:gd name="T67" fmla="*/ 204 h 520"/>
                <a:gd name="T68" fmla="*/ 133 w 322"/>
                <a:gd name="T69" fmla="*/ 196 h 520"/>
                <a:gd name="T70" fmla="*/ 105 w 322"/>
                <a:gd name="T71" fmla="*/ 147 h 520"/>
                <a:gd name="T72" fmla="*/ 119 w 322"/>
                <a:gd name="T73" fmla="*/ 171 h 520"/>
                <a:gd name="T74" fmla="*/ 102 w 322"/>
                <a:gd name="T75" fmla="*/ 180 h 520"/>
                <a:gd name="T76" fmla="*/ 88 w 322"/>
                <a:gd name="T77" fmla="*/ 156 h 520"/>
                <a:gd name="T78" fmla="*/ 105 w 322"/>
                <a:gd name="T79" fmla="*/ 147 h 520"/>
                <a:gd name="T80" fmla="*/ 75 w 322"/>
                <a:gd name="T81" fmla="*/ 98 h 520"/>
                <a:gd name="T82" fmla="*/ 89 w 322"/>
                <a:gd name="T83" fmla="*/ 122 h 520"/>
                <a:gd name="T84" fmla="*/ 74 w 322"/>
                <a:gd name="T85" fmla="*/ 131 h 520"/>
                <a:gd name="T86" fmla="*/ 60 w 322"/>
                <a:gd name="T87" fmla="*/ 108 h 520"/>
                <a:gd name="T88" fmla="*/ 75 w 322"/>
                <a:gd name="T89" fmla="*/ 98 h 520"/>
                <a:gd name="T90" fmla="*/ 47 w 322"/>
                <a:gd name="T91" fmla="*/ 49 h 520"/>
                <a:gd name="T92" fmla="*/ 61 w 322"/>
                <a:gd name="T93" fmla="*/ 74 h 520"/>
                <a:gd name="T94" fmla="*/ 44 w 322"/>
                <a:gd name="T95" fmla="*/ 84 h 520"/>
                <a:gd name="T96" fmla="*/ 30 w 322"/>
                <a:gd name="T97" fmla="*/ 60 h 520"/>
                <a:gd name="T98" fmla="*/ 47 w 322"/>
                <a:gd name="T99" fmla="*/ 49 h 520"/>
                <a:gd name="T100" fmla="*/ 18 w 322"/>
                <a:gd name="T101" fmla="*/ 0 h 520"/>
                <a:gd name="T102" fmla="*/ 32 w 322"/>
                <a:gd name="T103" fmla="*/ 25 h 520"/>
                <a:gd name="T104" fmla="*/ 16 w 322"/>
                <a:gd name="T105" fmla="*/ 35 h 520"/>
                <a:gd name="T106" fmla="*/ 0 w 322"/>
                <a:gd name="T107" fmla="*/ 11 h 520"/>
                <a:gd name="T108" fmla="*/ 18 w 322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0">
                  <a:moveTo>
                    <a:pt x="306" y="487"/>
                  </a:moveTo>
                  <a:lnTo>
                    <a:pt x="322" y="512"/>
                  </a:lnTo>
                  <a:lnTo>
                    <a:pt x="304" y="520"/>
                  </a:lnTo>
                  <a:lnTo>
                    <a:pt x="290" y="496"/>
                  </a:lnTo>
                  <a:lnTo>
                    <a:pt x="306" y="487"/>
                  </a:lnTo>
                  <a:close/>
                  <a:moveTo>
                    <a:pt x="278" y="438"/>
                  </a:moveTo>
                  <a:lnTo>
                    <a:pt x="292" y="463"/>
                  </a:lnTo>
                  <a:lnTo>
                    <a:pt x="276" y="471"/>
                  </a:lnTo>
                  <a:lnTo>
                    <a:pt x="260" y="449"/>
                  </a:lnTo>
                  <a:lnTo>
                    <a:pt x="278" y="438"/>
                  </a:lnTo>
                  <a:close/>
                  <a:moveTo>
                    <a:pt x="248" y="389"/>
                  </a:moveTo>
                  <a:lnTo>
                    <a:pt x="264" y="414"/>
                  </a:lnTo>
                  <a:lnTo>
                    <a:pt x="246" y="424"/>
                  </a:lnTo>
                  <a:lnTo>
                    <a:pt x="233" y="400"/>
                  </a:lnTo>
                  <a:lnTo>
                    <a:pt x="248" y="389"/>
                  </a:lnTo>
                  <a:close/>
                  <a:moveTo>
                    <a:pt x="220" y="341"/>
                  </a:moveTo>
                  <a:lnTo>
                    <a:pt x="234" y="365"/>
                  </a:lnTo>
                  <a:lnTo>
                    <a:pt x="217" y="375"/>
                  </a:lnTo>
                  <a:lnTo>
                    <a:pt x="203" y="351"/>
                  </a:lnTo>
                  <a:lnTo>
                    <a:pt x="220" y="341"/>
                  </a:lnTo>
                  <a:close/>
                  <a:moveTo>
                    <a:pt x="191" y="292"/>
                  </a:moveTo>
                  <a:lnTo>
                    <a:pt x="206" y="316"/>
                  </a:lnTo>
                  <a:lnTo>
                    <a:pt x="189" y="327"/>
                  </a:lnTo>
                  <a:lnTo>
                    <a:pt x="175" y="302"/>
                  </a:lnTo>
                  <a:lnTo>
                    <a:pt x="191" y="292"/>
                  </a:lnTo>
                  <a:close/>
                  <a:moveTo>
                    <a:pt x="163" y="243"/>
                  </a:moveTo>
                  <a:lnTo>
                    <a:pt x="177" y="267"/>
                  </a:lnTo>
                  <a:lnTo>
                    <a:pt x="159" y="278"/>
                  </a:lnTo>
                  <a:lnTo>
                    <a:pt x="145" y="253"/>
                  </a:lnTo>
                  <a:lnTo>
                    <a:pt x="163" y="243"/>
                  </a:lnTo>
                  <a:close/>
                  <a:moveTo>
                    <a:pt x="133" y="196"/>
                  </a:moveTo>
                  <a:lnTo>
                    <a:pt x="147" y="218"/>
                  </a:lnTo>
                  <a:lnTo>
                    <a:pt x="131" y="229"/>
                  </a:lnTo>
                  <a:lnTo>
                    <a:pt x="117" y="204"/>
                  </a:lnTo>
                  <a:lnTo>
                    <a:pt x="133" y="196"/>
                  </a:lnTo>
                  <a:close/>
                  <a:moveTo>
                    <a:pt x="105" y="147"/>
                  </a:moveTo>
                  <a:lnTo>
                    <a:pt x="119" y="171"/>
                  </a:lnTo>
                  <a:lnTo>
                    <a:pt x="102" y="180"/>
                  </a:lnTo>
                  <a:lnTo>
                    <a:pt x="88" y="156"/>
                  </a:lnTo>
                  <a:lnTo>
                    <a:pt x="105" y="147"/>
                  </a:lnTo>
                  <a:close/>
                  <a:moveTo>
                    <a:pt x="75" y="98"/>
                  </a:moveTo>
                  <a:lnTo>
                    <a:pt x="89" y="122"/>
                  </a:lnTo>
                  <a:lnTo>
                    <a:pt x="74" y="131"/>
                  </a:lnTo>
                  <a:lnTo>
                    <a:pt x="60" y="108"/>
                  </a:lnTo>
                  <a:lnTo>
                    <a:pt x="75" y="98"/>
                  </a:lnTo>
                  <a:close/>
                  <a:moveTo>
                    <a:pt x="47" y="49"/>
                  </a:moveTo>
                  <a:lnTo>
                    <a:pt x="61" y="74"/>
                  </a:lnTo>
                  <a:lnTo>
                    <a:pt x="44" y="84"/>
                  </a:lnTo>
                  <a:lnTo>
                    <a:pt x="30" y="60"/>
                  </a:lnTo>
                  <a:lnTo>
                    <a:pt x="47" y="49"/>
                  </a:lnTo>
                  <a:close/>
                  <a:moveTo>
                    <a:pt x="18" y="0"/>
                  </a:moveTo>
                  <a:lnTo>
                    <a:pt x="32" y="25"/>
                  </a:lnTo>
                  <a:lnTo>
                    <a:pt x="16" y="35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106912" y="5045982"/>
              <a:ext cx="73975" cy="58491"/>
            </a:xfrm>
            <a:custGeom>
              <a:avLst/>
              <a:gdLst>
                <a:gd name="T0" fmla="*/ 18 w 33"/>
                <a:gd name="T1" fmla="*/ 0 h 26"/>
                <a:gd name="T2" fmla="*/ 33 w 33"/>
                <a:gd name="T3" fmla="*/ 26 h 26"/>
                <a:gd name="T4" fmla="*/ 2 w 33"/>
                <a:gd name="T5" fmla="*/ 26 h 26"/>
                <a:gd name="T6" fmla="*/ 2 w 33"/>
                <a:gd name="T7" fmla="*/ 12 h 26"/>
                <a:gd name="T8" fmla="*/ 0 w 33"/>
                <a:gd name="T9" fmla="*/ 9 h 26"/>
                <a:gd name="T10" fmla="*/ 2 w 33"/>
                <a:gd name="T11" fmla="*/ 9 h 26"/>
                <a:gd name="T12" fmla="*/ 2 w 33"/>
                <a:gd name="T13" fmla="*/ 7 h 26"/>
                <a:gd name="T14" fmla="*/ 5 w 33"/>
                <a:gd name="T15" fmla="*/ 7 h 26"/>
                <a:gd name="T16" fmla="*/ 18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18" y="0"/>
                  </a:moveTo>
                  <a:lnTo>
                    <a:pt x="33" y="26"/>
                  </a:lnTo>
                  <a:lnTo>
                    <a:pt x="2" y="26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5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1683471" y="5061731"/>
              <a:ext cx="1369643" cy="42744"/>
            </a:xfrm>
            <a:custGeom>
              <a:avLst/>
              <a:gdLst>
                <a:gd name="T0" fmla="*/ 584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4 w 611"/>
                <a:gd name="T7" fmla="*/ 19 h 19"/>
                <a:gd name="T8" fmla="*/ 584 w 611"/>
                <a:gd name="T9" fmla="*/ 0 h 19"/>
                <a:gd name="T10" fmla="*/ 530 w 611"/>
                <a:gd name="T11" fmla="*/ 0 h 19"/>
                <a:gd name="T12" fmla="*/ 558 w 611"/>
                <a:gd name="T13" fmla="*/ 0 h 19"/>
                <a:gd name="T14" fmla="*/ 558 w 611"/>
                <a:gd name="T15" fmla="*/ 19 h 19"/>
                <a:gd name="T16" fmla="*/ 530 w 611"/>
                <a:gd name="T17" fmla="*/ 19 h 19"/>
                <a:gd name="T18" fmla="*/ 530 w 611"/>
                <a:gd name="T19" fmla="*/ 0 h 19"/>
                <a:gd name="T20" fmla="*/ 478 w 611"/>
                <a:gd name="T21" fmla="*/ 0 h 19"/>
                <a:gd name="T22" fmla="*/ 504 w 611"/>
                <a:gd name="T23" fmla="*/ 0 h 19"/>
                <a:gd name="T24" fmla="*/ 504 w 611"/>
                <a:gd name="T25" fmla="*/ 19 h 19"/>
                <a:gd name="T26" fmla="*/ 478 w 611"/>
                <a:gd name="T27" fmla="*/ 19 h 19"/>
                <a:gd name="T28" fmla="*/ 478 w 611"/>
                <a:gd name="T29" fmla="*/ 0 h 19"/>
                <a:gd name="T30" fmla="*/ 424 w 611"/>
                <a:gd name="T31" fmla="*/ 0 h 19"/>
                <a:gd name="T32" fmla="*/ 452 w 611"/>
                <a:gd name="T33" fmla="*/ 0 h 19"/>
                <a:gd name="T34" fmla="*/ 452 w 611"/>
                <a:gd name="T35" fmla="*/ 19 h 19"/>
                <a:gd name="T36" fmla="*/ 424 w 611"/>
                <a:gd name="T37" fmla="*/ 19 h 19"/>
                <a:gd name="T38" fmla="*/ 424 w 611"/>
                <a:gd name="T39" fmla="*/ 0 h 19"/>
                <a:gd name="T40" fmla="*/ 371 w 611"/>
                <a:gd name="T41" fmla="*/ 0 h 19"/>
                <a:gd name="T42" fmla="*/ 398 w 611"/>
                <a:gd name="T43" fmla="*/ 0 h 19"/>
                <a:gd name="T44" fmla="*/ 398 w 611"/>
                <a:gd name="T45" fmla="*/ 19 h 19"/>
                <a:gd name="T46" fmla="*/ 371 w 611"/>
                <a:gd name="T47" fmla="*/ 19 h 19"/>
                <a:gd name="T48" fmla="*/ 371 w 611"/>
                <a:gd name="T49" fmla="*/ 0 h 19"/>
                <a:gd name="T50" fmla="*/ 319 w 611"/>
                <a:gd name="T51" fmla="*/ 0 h 19"/>
                <a:gd name="T52" fmla="*/ 345 w 611"/>
                <a:gd name="T53" fmla="*/ 0 h 19"/>
                <a:gd name="T54" fmla="*/ 345 w 611"/>
                <a:gd name="T55" fmla="*/ 19 h 19"/>
                <a:gd name="T56" fmla="*/ 319 w 611"/>
                <a:gd name="T57" fmla="*/ 19 h 19"/>
                <a:gd name="T58" fmla="*/ 319 w 611"/>
                <a:gd name="T59" fmla="*/ 0 h 19"/>
                <a:gd name="T60" fmla="*/ 265 w 611"/>
                <a:gd name="T61" fmla="*/ 0 h 19"/>
                <a:gd name="T62" fmla="*/ 291 w 611"/>
                <a:gd name="T63" fmla="*/ 0 h 19"/>
                <a:gd name="T64" fmla="*/ 291 w 611"/>
                <a:gd name="T65" fmla="*/ 19 h 19"/>
                <a:gd name="T66" fmla="*/ 265 w 611"/>
                <a:gd name="T67" fmla="*/ 19 h 19"/>
                <a:gd name="T68" fmla="*/ 265 w 611"/>
                <a:gd name="T69" fmla="*/ 0 h 19"/>
                <a:gd name="T70" fmla="*/ 213 w 611"/>
                <a:gd name="T71" fmla="*/ 0 h 19"/>
                <a:gd name="T72" fmla="*/ 239 w 611"/>
                <a:gd name="T73" fmla="*/ 0 h 19"/>
                <a:gd name="T74" fmla="*/ 239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58 w 611"/>
                <a:gd name="T81" fmla="*/ 0 h 19"/>
                <a:gd name="T82" fmla="*/ 185 w 611"/>
                <a:gd name="T83" fmla="*/ 0 h 19"/>
                <a:gd name="T84" fmla="*/ 185 w 611"/>
                <a:gd name="T85" fmla="*/ 19 h 19"/>
                <a:gd name="T86" fmla="*/ 158 w 611"/>
                <a:gd name="T87" fmla="*/ 19 h 19"/>
                <a:gd name="T88" fmla="*/ 158 w 611"/>
                <a:gd name="T89" fmla="*/ 0 h 19"/>
                <a:gd name="T90" fmla="*/ 106 w 611"/>
                <a:gd name="T91" fmla="*/ 0 h 19"/>
                <a:gd name="T92" fmla="*/ 132 w 611"/>
                <a:gd name="T93" fmla="*/ 0 h 19"/>
                <a:gd name="T94" fmla="*/ 132 w 611"/>
                <a:gd name="T95" fmla="*/ 19 h 19"/>
                <a:gd name="T96" fmla="*/ 106 w 611"/>
                <a:gd name="T97" fmla="*/ 19 h 19"/>
                <a:gd name="T98" fmla="*/ 106 w 611"/>
                <a:gd name="T99" fmla="*/ 0 h 19"/>
                <a:gd name="T100" fmla="*/ 52 w 611"/>
                <a:gd name="T101" fmla="*/ 0 h 19"/>
                <a:gd name="T102" fmla="*/ 78 w 611"/>
                <a:gd name="T103" fmla="*/ 0 h 19"/>
                <a:gd name="T104" fmla="*/ 78 w 611"/>
                <a:gd name="T105" fmla="*/ 19 h 19"/>
                <a:gd name="T106" fmla="*/ 52 w 611"/>
                <a:gd name="T107" fmla="*/ 19 h 19"/>
                <a:gd name="T108" fmla="*/ 52 w 611"/>
                <a:gd name="T109" fmla="*/ 0 h 19"/>
                <a:gd name="T110" fmla="*/ 0 w 611"/>
                <a:gd name="T111" fmla="*/ 0 h 19"/>
                <a:gd name="T112" fmla="*/ 26 w 611"/>
                <a:gd name="T113" fmla="*/ 0 h 19"/>
                <a:gd name="T114" fmla="*/ 26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4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4" y="19"/>
                  </a:lnTo>
                  <a:lnTo>
                    <a:pt x="584" y="0"/>
                  </a:lnTo>
                  <a:close/>
                  <a:moveTo>
                    <a:pt x="530" y="0"/>
                  </a:moveTo>
                  <a:lnTo>
                    <a:pt x="558" y="0"/>
                  </a:lnTo>
                  <a:lnTo>
                    <a:pt x="558" y="19"/>
                  </a:lnTo>
                  <a:lnTo>
                    <a:pt x="530" y="19"/>
                  </a:lnTo>
                  <a:lnTo>
                    <a:pt x="530" y="0"/>
                  </a:lnTo>
                  <a:close/>
                  <a:moveTo>
                    <a:pt x="478" y="0"/>
                  </a:moveTo>
                  <a:lnTo>
                    <a:pt x="504" y="0"/>
                  </a:lnTo>
                  <a:lnTo>
                    <a:pt x="504" y="19"/>
                  </a:lnTo>
                  <a:lnTo>
                    <a:pt x="478" y="19"/>
                  </a:lnTo>
                  <a:lnTo>
                    <a:pt x="478" y="0"/>
                  </a:lnTo>
                  <a:close/>
                  <a:moveTo>
                    <a:pt x="424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4" y="19"/>
                  </a:lnTo>
                  <a:lnTo>
                    <a:pt x="424" y="0"/>
                  </a:lnTo>
                  <a:close/>
                  <a:moveTo>
                    <a:pt x="371" y="0"/>
                  </a:moveTo>
                  <a:lnTo>
                    <a:pt x="398" y="0"/>
                  </a:lnTo>
                  <a:lnTo>
                    <a:pt x="398" y="19"/>
                  </a:lnTo>
                  <a:lnTo>
                    <a:pt x="371" y="19"/>
                  </a:lnTo>
                  <a:lnTo>
                    <a:pt x="371" y="0"/>
                  </a:lnTo>
                  <a:close/>
                  <a:moveTo>
                    <a:pt x="319" y="0"/>
                  </a:moveTo>
                  <a:lnTo>
                    <a:pt x="345" y="0"/>
                  </a:lnTo>
                  <a:lnTo>
                    <a:pt x="345" y="19"/>
                  </a:lnTo>
                  <a:lnTo>
                    <a:pt x="319" y="19"/>
                  </a:lnTo>
                  <a:lnTo>
                    <a:pt x="319" y="0"/>
                  </a:lnTo>
                  <a:close/>
                  <a:moveTo>
                    <a:pt x="265" y="0"/>
                  </a:moveTo>
                  <a:lnTo>
                    <a:pt x="291" y="0"/>
                  </a:lnTo>
                  <a:lnTo>
                    <a:pt x="291" y="19"/>
                  </a:lnTo>
                  <a:lnTo>
                    <a:pt x="265" y="19"/>
                  </a:lnTo>
                  <a:lnTo>
                    <a:pt x="265" y="0"/>
                  </a:lnTo>
                  <a:close/>
                  <a:moveTo>
                    <a:pt x="213" y="0"/>
                  </a:moveTo>
                  <a:lnTo>
                    <a:pt x="239" y="0"/>
                  </a:lnTo>
                  <a:lnTo>
                    <a:pt x="239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58" y="0"/>
                  </a:moveTo>
                  <a:lnTo>
                    <a:pt x="185" y="0"/>
                  </a:lnTo>
                  <a:lnTo>
                    <a:pt x="185" y="19"/>
                  </a:lnTo>
                  <a:lnTo>
                    <a:pt x="158" y="19"/>
                  </a:lnTo>
                  <a:lnTo>
                    <a:pt x="158" y="0"/>
                  </a:lnTo>
                  <a:close/>
                  <a:moveTo>
                    <a:pt x="106" y="0"/>
                  </a:moveTo>
                  <a:lnTo>
                    <a:pt x="132" y="0"/>
                  </a:lnTo>
                  <a:lnTo>
                    <a:pt x="132" y="19"/>
                  </a:lnTo>
                  <a:lnTo>
                    <a:pt x="106" y="19"/>
                  </a:lnTo>
                  <a:lnTo>
                    <a:pt x="106" y="0"/>
                  </a:lnTo>
                  <a:close/>
                  <a:moveTo>
                    <a:pt x="52" y="0"/>
                  </a:moveTo>
                  <a:lnTo>
                    <a:pt x="78" y="0"/>
                  </a:lnTo>
                  <a:lnTo>
                    <a:pt x="78" y="19"/>
                  </a:lnTo>
                  <a:lnTo>
                    <a:pt x="52" y="19"/>
                  </a:lnTo>
                  <a:lnTo>
                    <a:pt x="52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73365" y="6353034"/>
              <a:ext cx="76216" cy="62990"/>
            </a:xfrm>
            <a:custGeom>
              <a:avLst/>
              <a:gdLst>
                <a:gd name="T0" fmla="*/ 18 w 34"/>
                <a:gd name="T1" fmla="*/ 0 h 28"/>
                <a:gd name="T2" fmla="*/ 28 w 34"/>
                <a:gd name="T3" fmla="*/ 9 h 28"/>
                <a:gd name="T4" fmla="*/ 32 w 34"/>
                <a:gd name="T5" fmla="*/ 9 h 28"/>
                <a:gd name="T6" fmla="*/ 32 w 34"/>
                <a:gd name="T7" fmla="*/ 11 h 28"/>
                <a:gd name="T8" fmla="*/ 34 w 34"/>
                <a:gd name="T9" fmla="*/ 11 h 28"/>
                <a:gd name="T10" fmla="*/ 32 w 34"/>
                <a:gd name="T11" fmla="*/ 14 h 28"/>
                <a:gd name="T12" fmla="*/ 32 w 34"/>
                <a:gd name="T13" fmla="*/ 28 h 28"/>
                <a:gd name="T14" fmla="*/ 0 w 34"/>
                <a:gd name="T15" fmla="*/ 28 h 28"/>
                <a:gd name="T16" fmla="*/ 18 w 34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18" y="0"/>
                  </a:moveTo>
                  <a:lnTo>
                    <a:pt x="28" y="9"/>
                  </a:lnTo>
                  <a:lnTo>
                    <a:pt x="32" y="9"/>
                  </a:lnTo>
                  <a:lnTo>
                    <a:pt x="32" y="11"/>
                  </a:lnTo>
                  <a:lnTo>
                    <a:pt x="34" y="11"/>
                  </a:lnTo>
                  <a:lnTo>
                    <a:pt x="32" y="14"/>
                  </a:lnTo>
                  <a:lnTo>
                    <a:pt x="32" y="28"/>
                  </a:lnTo>
                  <a:lnTo>
                    <a:pt x="0" y="2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845098" y="5151717"/>
              <a:ext cx="715084" cy="1169822"/>
            </a:xfrm>
            <a:custGeom>
              <a:avLst/>
              <a:gdLst>
                <a:gd name="T0" fmla="*/ 14 w 319"/>
                <a:gd name="T1" fmla="*/ 487 h 520"/>
                <a:gd name="T2" fmla="*/ 31 w 319"/>
                <a:gd name="T3" fmla="*/ 496 h 520"/>
                <a:gd name="T4" fmla="*/ 16 w 319"/>
                <a:gd name="T5" fmla="*/ 520 h 520"/>
                <a:gd name="T6" fmla="*/ 0 w 319"/>
                <a:gd name="T7" fmla="*/ 511 h 520"/>
                <a:gd name="T8" fmla="*/ 14 w 319"/>
                <a:gd name="T9" fmla="*/ 487 h 520"/>
                <a:gd name="T10" fmla="*/ 44 w 319"/>
                <a:gd name="T11" fmla="*/ 438 h 520"/>
                <a:gd name="T12" fmla="*/ 59 w 319"/>
                <a:gd name="T13" fmla="*/ 447 h 520"/>
                <a:gd name="T14" fmla="*/ 45 w 319"/>
                <a:gd name="T15" fmla="*/ 471 h 520"/>
                <a:gd name="T16" fmla="*/ 28 w 319"/>
                <a:gd name="T17" fmla="*/ 463 h 520"/>
                <a:gd name="T18" fmla="*/ 44 w 319"/>
                <a:gd name="T19" fmla="*/ 438 h 520"/>
                <a:gd name="T20" fmla="*/ 71 w 319"/>
                <a:gd name="T21" fmla="*/ 389 h 520"/>
                <a:gd name="T22" fmla="*/ 89 w 319"/>
                <a:gd name="T23" fmla="*/ 400 h 520"/>
                <a:gd name="T24" fmla="*/ 73 w 319"/>
                <a:gd name="T25" fmla="*/ 424 h 520"/>
                <a:gd name="T26" fmla="*/ 57 w 319"/>
                <a:gd name="T27" fmla="*/ 414 h 520"/>
                <a:gd name="T28" fmla="*/ 71 w 319"/>
                <a:gd name="T29" fmla="*/ 389 h 520"/>
                <a:gd name="T30" fmla="*/ 101 w 319"/>
                <a:gd name="T31" fmla="*/ 340 h 520"/>
                <a:gd name="T32" fmla="*/ 117 w 319"/>
                <a:gd name="T33" fmla="*/ 351 h 520"/>
                <a:gd name="T34" fmla="*/ 103 w 319"/>
                <a:gd name="T35" fmla="*/ 375 h 520"/>
                <a:gd name="T36" fmla="*/ 85 w 319"/>
                <a:gd name="T37" fmla="*/ 365 h 520"/>
                <a:gd name="T38" fmla="*/ 101 w 319"/>
                <a:gd name="T39" fmla="*/ 340 h 520"/>
                <a:gd name="T40" fmla="*/ 129 w 319"/>
                <a:gd name="T41" fmla="*/ 292 h 520"/>
                <a:gd name="T42" fmla="*/ 147 w 319"/>
                <a:gd name="T43" fmla="*/ 302 h 520"/>
                <a:gd name="T44" fmla="*/ 133 w 319"/>
                <a:gd name="T45" fmla="*/ 326 h 520"/>
                <a:gd name="T46" fmla="*/ 115 w 319"/>
                <a:gd name="T47" fmla="*/ 316 h 520"/>
                <a:gd name="T48" fmla="*/ 129 w 319"/>
                <a:gd name="T49" fmla="*/ 292 h 520"/>
                <a:gd name="T50" fmla="*/ 159 w 319"/>
                <a:gd name="T51" fmla="*/ 243 h 520"/>
                <a:gd name="T52" fmla="*/ 174 w 319"/>
                <a:gd name="T53" fmla="*/ 253 h 520"/>
                <a:gd name="T54" fmla="*/ 161 w 319"/>
                <a:gd name="T55" fmla="*/ 278 h 520"/>
                <a:gd name="T56" fmla="*/ 143 w 319"/>
                <a:gd name="T57" fmla="*/ 267 h 520"/>
                <a:gd name="T58" fmla="*/ 159 w 319"/>
                <a:gd name="T59" fmla="*/ 243 h 520"/>
                <a:gd name="T60" fmla="*/ 187 w 319"/>
                <a:gd name="T61" fmla="*/ 196 h 520"/>
                <a:gd name="T62" fmla="*/ 204 w 319"/>
                <a:gd name="T63" fmla="*/ 204 h 520"/>
                <a:gd name="T64" fmla="*/ 190 w 319"/>
                <a:gd name="T65" fmla="*/ 229 h 520"/>
                <a:gd name="T66" fmla="*/ 173 w 319"/>
                <a:gd name="T67" fmla="*/ 218 h 520"/>
                <a:gd name="T68" fmla="*/ 187 w 319"/>
                <a:gd name="T69" fmla="*/ 196 h 520"/>
                <a:gd name="T70" fmla="*/ 216 w 319"/>
                <a:gd name="T71" fmla="*/ 147 h 520"/>
                <a:gd name="T72" fmla="*/ 232 w 319"/>
                <a:gd name="T73" fmla="*/ 155 h 520"/>
                <a:gd name="T74" fmla="*/ 218 w 319"/>
                <a:gd name="T75" fmla="*/ 180 h 520"/>
                <a:gd name="T76" fmla="*/ 202 w 319"/>
                <a:gd name="T77" fmla="*/ 171 h 520"/>
                <a:gd name="T78" fmla="*/ 216 w 319"/>
                <a:gd name="T79" fmla="*/ 147 h 520"/>
                <a:gd name="T80" fmla="*/ 244 w 319"/>
                <a:gd name="T81" fmla="*/ 98 h 520"/>
                <a:gd name="T82" fmla="*/ 262 w 319"/>
                <a:gd name="T83" fmla="*/ 108 h 520"/>
                <a:gd name="T84" fmla="*/ 248 w 319"/>
                <a:gd name="T85" fmla="*/ 131 h 520"/>
                <a:gd name="T86" fmla="*/ 230 w 319"/>
                <a:gd name="T87" fmla="*/ 122 h 520"/>
                <a:gd name="T88" fmla="*/ 244 w 319"/>
                <a:gd name="T89" fmla="*/ 98 h 520"/>
                <a:gd name="T90" fmla="*/ 274 w 319"/>
                <a:gd name="T91" fmla="*/ 49 h 520"/>
                <a:gd name="T92" fmla="*/ 291 w 319"/>
                <a:gd name="T93" fmla="*/ 59 h 520"/>
                <a:gd name="T94" fmla="*/ 276 w 319"/>
                <a:gd name="T95" fmla="*/ 84 h 520"/>
                <a:gd name="T96" fmla="*/ 260 w 319"/>
                <a:gd name="T97" fmla="*/ 73 h 520"/>
                <a:gd name="T98" fmla="*/ 274 w 319"/>
                <a:gd name="T99" fmla="*/ 49 h 520"/>
                <a:gd name="T100" fmla="*/ 302 w 319"/>
                <a:gd name="T101" fmla="*/ 0 h 520"/>
                <a:gd name="T102" fmla="*/ 319 w 319"/>
                <a:gd name="T103" fmla="*/ 11 h 520"/>
                <a:gd name="T104" fmla="*/ 305 w 319"/>
                <a:gd name="T105" fmla="*/ 35 h 520"/>
                <a:gd name="T106" fmla="*/ 288 w 319"/>
                <a:gd name="T107" fmla="*/ 25 h 520"/>
                <a:gd name="T108" fmla="*/ 302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14" y="487"/>
                  </a:moveTo>
                  <a:lnTo>
                    <a:pt x="31" y="496"/>
                  </a:lnTo>
                  <a:lnTo>
                    <a:pt x="16" y="520"/>
                  </a:lnTo>
                  <a:lnTo>
                    <a:pt x="0" y="511"/>
                  </a:lnTo>
                  <a:lnTo>
                    <a:pt x="14" y="487"/>
                  </a:lnTo>
                  <a:close/>
                  <a:moveTo>
                    <a:pt x="44" y="438"/>
                  </a:moveTo>
                  <a:lnTo>
                    <a:pt x="59" y="447"/>
                  </a:lnTo>
                  <a:lnTo>
                    <a:pt x="45" y="471"/>
                  </a:lnTo>
                  <a:lnTo>
                    <a:pt x="28" y="463"/>
                  </a:lnTo>
                  <a:lnTo>
                    <a:pt x="44" y="438"/>
                  </a:lnTo>
                  <a:close/>
                  <a:moveTo>
                    <a:pt x="71" y="389"/>
                  </a:moveTo>
                  <a:lnTo>
                    <a:pt x="89" y="400"/>
                  </a:lnTo>
                  <a:lnTo>
                    <a:pt x="73" y="424"/>
                  </a:lnTo>
                  <a:lnTo>
                    <a:pt x="57" y="414"/>
                  </a:lnTo>
                  <a:lnTo>
                    <a:pt x="71" y="389"/>
                  </a:lnTo>
                  <a:close/>
                  <a:moveTo>
                    <a:pt x="101" y="340"/>
                  </a:moveTo>
                  <a:lnTo>
                    <a:pt x="117" y="351"/>
                  </a:lnTo>
                  <a:lnTo>
                    <a:pt x="103" y="375"/>
                  </a:lnTo>
                  <a:lnTo>
                    <a:pt x="85" y="365"/>
                  </a:lnTo>
                  <a:lnTo>
                    <a:pt x="101" y="340"/>
                  </a:lnTo>
                  <a:close/>
                  <a:moveTo>
                    <a:pt x="129" y="292"/>
                  </a:moveTo>
                  <a:lnTo>
                    <a:pt x="147" y="302"/>
                  </a:lnTo>
                  <a:lnTo>
                    <a:pt x="133" y="326"/>
                  </a:lnTo>
                  <a:lnTo>
                    <a:pt x="115" y="316"/>
                  </a:lnTo>
                  <a:lnTo>
                    <a:pt x="129" y="292"/>
                  </a:lnTo>
                  <a:close/>
                  <a:moveTo>
                    <a:pt x="159" y="243"/>
                  </a:moveTo>
                  <a:lnTo>
                    <a:pt x="174" y="253"/>
                  </a:lnTo>
                  <a:lnTo>
                    <a:pt x="161" y="278"/>
                  </a:lnTo>
                  <a:lnTo>
                    <a:pt x="143" y="267"/>
                  </a:lnTo>
                  <a:lnTo>
                    <a:pt x="159" y="243"/>
                  </a:lnTo>
                  <a:close/>
                  <a:moveTo>
                    <a:pt x="187" y="196"/>
                  </a:moveTo>
                  <a:lnTo>
                    <a:pt x="204" y="204"/>
                  </a:lnTo>
                  <a:lnTo>
                    <a:pt x="190" y="229"/>
                  </a:lnTo>
                  <a:lnTo>
                    <a:pt x="173" y="218"/>
                  </a:lnTo>
                  <a:lnTo>
                    <a:pt x="187" y="196"/>
                  </a:lnTo>
                  <a:close/>
                  <a:moveTo>
                    <a:pt x="216" y="147"/>
                  </a:moveTo>
                  <a:lnTo>
                    <a:pt x="232" y="155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4" y="98"/>
                  </a:moveTo>
                  <a:lnTo>
                    <a:pt x="262" y="108"/>
                  </a:lnTo>
                  <a:lnTo>
                    <a:pt x="248" y="131"/>
                  </a:lnTo>
                  <a:lnTo>
                    <a:pt x="230" y="122"/>
                  </a:lnTo>
                  <a:lnTo>
                    <a:pt x="244" y="98"/>
                  </a:lnTo>
                  <a:close/>
                  <a:moveTo>
                    <a:pt x="274" y="49"/>
                  </a:moveTo>
                  <a:lnTo>
                    <a:pt x="291" y="59"/>
                  </a:lnTo>
                  <a:lnTo>
                    <a:pt x="276" y="84"/>
                  </a:lnTo>
                  <a:lnTo>
                    <a:pt x="260" y="73"/>
                  </a:lnTo>
                  <a:lnTo>
                    <a:pt x="274" y="49"/>
                  </a:lnTo>
                  <a:close/>
                  <a:moveTo>
                    <a:pt x="302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8" y="25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557939" y="5036984"/>
              <a:ext cx="65008" cy="83238"/>
            </a:xfrm>
            <a:custGeom>
              <a:avLst/>
              <a:gdLst>
                <a:gd name="T0" fmla="*/ 15 w 29"/>
                <a:gd name="T1" fmla="*/ 0 h 37"/>
                <a:gd name="T2" fmla="*/ 29 w 29"/>
                <a:gd name="T3" fmla="*/ 27 h 37"/>
                <a:gd name="T4" fmla="*/ 17 w 29"/>
                <a:gd name="T5" fmla="*/ 34 h 37"/>
                <a:gd name="T6" fmla="*/ 15 w 29"/>
                <a:gd name="T7" fmla="*/ 37 h 37"/>
                <a:gd name="T8" fmla="*/ 15 w 29"/>
                <a:gd name="T9" fmla="*/ 35 h 37"/>
                <a:gd name="T10" fmla="*/ 14 w 29"/>
                <a:gd name="T11" fmla="*/ 37 h 37"/>
                <a:gd name="T12" fmla="*/ 12 w 29"/>
                <a:gd name="T13" fmla="*/ 34 h 37"/>
                <a:gd name="T14" fmla="*/ 0 w 29"/>
                <a:gd name="T15" fmla="*/ 27 h 37"/>
                <a:gd name="T16" fmla="*/ 15 w 2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7">
                  <a:moveTo>
                    <a:pt x="15" y="0"/>
                  </a:moveTo>
                  <a:lnTo>
                    <a:pt x="29" y="27"/>
                  </a:lnTo>
                  <a:lnTo>
                    <a:pt x="17" y="34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2" y="34"/>
                  </a:lnTo>
                  <a:lnTo>
                    <a:pt x="0" y="2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1620705" y="5151717"/>
              <a:ext cx="715084" cy="1169822"/>
            </a:xfrm>
            <a:custGeom>
              <a:avLst/>
              <a:gdLst>
                <a:gd name="T0" fmla="*/ 305 w 319"/>
                <a:gd name="T1" fmla="*/ 487 h 520"/>
                <a:gd name="T2" fmla="*/ 319 w 319"/>
                <a:gd name="T3" fmla="*/ 511 h 520"/>
                <a:gd name="T4" fmla="*/ 303 w 319"/>
                <a:gd name="T5" fmla="*/ 520 h 520"/>
                <a:gd name="T6" fmla="*/ 289 w 319"/>
                <a:gd name="T7" fmla="*/ 496 h 520"/>
                <a:gd name="T8" fmla="*/ 305 w 319"/>
                <a:gd name="T9" fmla="*/ 487 h 520"/>
                <a:gd name="T10" fmla="*/ 277 w 319"/>
                <a:gd name="T11" fmla="*/ 438 h 520"/>
                <a:gd name="T12" fmla="*/ 291 w 319"/>
                <a:gd name="T13" fmla="*/ 463 h 520"/>
                <a:gd name="T14" fmla="*/ 274 w 319"/>
                <a:gd name="T15" fmla="*/ 471 h 520"/>
                <a:gd name="T16" fmla="*/ 260 w 319"/>
                <a:gd name="T17" fmla="*/ 447 h 520"/>
                <a:gd name="T18" fmla="*/ 277 w 319"/>
                <a:gd name="T19" fmla="*/ 438 h 520"/>
                <a:gd name="T20" fmla="*/ 248 w 319"/>
                <a:gd name="T21" fmla="*/ 389 h 520"/>
                <a:gd name="T22" fmla="*/ 261 w 319"/>
                <a:gd name="T23" fmla="*/ 414 h 520"/>
                <a:gd name="T24" fmla="*/ 246 w 319"/>
                <a:gd name="T25" fmla="*/ 424 h 520"/>
                <a:gd name="T26" fmla="*/ 230 w 319"/>
                <a:gd name="T27" fmla="*/ 400 h 520"/>
                <a:gd name="T28" fmla="*/ 248 w 319"/>
                <a:gd name="T29" fmla="*/ 389 h 520"/>
                <a:gd name="T30" fmla="*/ 218 w 319"/>
                <a:gd name="T31" fmla="*/ 340 h 520"/>
                <a:gd name="T32" fmla="*/ 234 w 319"/>
                <a:gd name="T33" fmla="*/ 365 h 520"/>
                <a:gd name="T34" fmla="*/ 216 w 319"/>
                <a:gd name="T35" fmla="*/ 375 h 520"/>
                <a:gd name="T36" fmla="*/ 202 w 319"/>
                <a:gd name="T37" fmla="*/ 351 h 520"/>
                <a:gd name="T38" fmla="*/ 218 w 319"/>
                <a:gd name="T39" fmla="*/ 340 h 520"/>
                <a:gd name="T40" fmla="*/ 190 w 319"/>
                <a:gd name="T41" fmla="*/ 292 h 520"/>
                <a:gd name="T42" fmla="*/ 204 w 319"/>
                <a:gd name="T43" fmla="*/ 316 h 520"/>
                <a:gd name="T44" fmla="*/ 188 w 319"/>
                <a:gd name="T45" fmla="*/ 326 h 520"/>
                <a:gd name="T46" fmla="*/ 172 w 319"/>
                <a:gd name="T47" fmla="*/ 302 h 520"/>
                <a:gd name="T48" fmla="*/ 190 w 319"/>
                <a:gd name="T49" fmla="*/ 292 h 520"/>
                <a:gd name="T50" fmla="*/ 160 w 319"/>
                <a:gd name="T51" fmla="*/ 243 h 520"/>
                <a:gd name="T52" fmla="*/ 176 w 319"/>
                <a:gd name="T53" fmla="*/ 267 h 520"/>
                <a:gd name="T54" fmla="*/ 158 w 319"/>
                <a:gd name="T55" fmla="*/ 278 h 520"/>
                <a:gd name="T56" fmla="*/ 144 w 319"/>
                <a:gd name="T57" fmla="*/ 253 h 520"/>
                <a:gd name="T58" fmla="*/ 160 w 319"/>
                <a:gd name="T59" fmla="*/ 243 h 520"/>
                <a:gd name="T60" fmla="*/ 132 w 319"/>
                <a:gd name="T61" fmla="*/ 196 h 520"/>
                <a:gd name="T62" fmla="*/ 146 w 319"/>
                <a:gd name="T63" fmla="*/ 218 h 520"/>
                <a:gd name="T64" fmla="*/ 131 w 319"/>
                <a:gd name="T65" fmla="*/ 229 h 520"/>
                <a:gd name="T66" fmla="*/ 115 w 319"/>
                <a:gd name="T67" fmla="*/ 204 h 520"/>
                <a:gd name="T68" fmla="*/ 132 w 319"/>
                <a:gd name="T69" fmla="*/ 196 h 520"/>
                <a:gd name="T70" fmla="*/ 103 w 319"/>
                <a:gd name="T71" fmla="*/ 147 h 520"/>
                <a:gd name="T72" fmla="*/ 118 w 319"/>
                <a:gd name="T73" fmla="*/ 171 h 520"/>
                <a:gd name="T74" fmla="*/ 101 w 319"/>
                <a:gd name="T75" fmla="*/ 180 h 520"/>
                <a:gd name="T76" fmla="*/ 87 w 319"/>
                <a:gd name="T77" fmla="*/ 155 h 520"/>
                <a:gd name="T78" fmla="*/ 103 w 319"/>
                <a:gd name="T79" fmla="*/ 147 h 520"/>
                <a:gd name="T80" fmla="*/ 75 w 319"/>
                <a:gd name="T81" fmla="*/ 98 h 520"/>
                <a:gd name="T82" fmla="*/ 89 w 319"/>
                <a:gd name="T83" fmla="*/ 122 h 520"/>
                <a:gd name="T84" fmla="*/ 71 w 319"/>
                <a:gd name="T85" fmla="*/ 131 h 520"/>
                <a:gd name="T86" fmla="*/ 57 w 319"/>
                <a:gd name="T87" fmla="*/ 108 h 520"/>
                <a:gd name="T88" fmla="*/ 75 w 319"/>
                <a:gd name="T89" fmla="*/ 98 h 520"/>
                <a:gd name="T90" fmla="*/ 45 w 319"/>
                <a:gd name="T91" fmla="*/ 49 h 520"/>
                <a:gd name="T92" fmla="*/ 61 w 319"/>
                <a:gd name="T93" fmla="*/ 73 h 520"/>
                <a:gd name="T94" fmla="*/ 43 w 319"/>
                <a:gd name="T95" fmla="*/ 84 h 520"/>
                <a:gd name="T96" fmla="*/ 29 w 319"/>
                <a:gd name="T97" fmla="*/ 59 h 520"/>
                <a:gd name="T98" fmla="*/ 45 w 319"/>
                <a:gd name="T99" fmla="*/ 49 h 520"/>
                <a:gd name="T100" fmla="*/ 17 w 319"/>
                <a:gd name="T101" fmla="*/ 0 h 520"/>
                <a:gd name="T102" fmla="*/ 31 w 319"/>
                <a:gd name="T103" fmla="*/ 25 h 520"/>
                <a:gd name="T104" fmla="*/ 14 w 319"/>
                <a:gd name="T105" fmla="*/ 35 h 520"/>
                <a:gd name="T106" fmla="*/ 0 w 319"/>
                <a:gd name="T107" fmla="*/ 11 h 520"/>
                <a:gd name="T108" fmla="*/ 17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305" y="487"/>
                  </a:moveTo>
                  <a:lnTo>
                    <a:pt x="319" y="511"/>
                  </a:lnTo>
                  <a:lnTo>
                    <a:pt x="303" y="520"/>
                  </a:lnTo>
                  <a:lnTo>
                    <a:pt x="289" y="496"/>
                  </a:lnTo>
                  <a:lnTo>
                    <a:pt x="305" y="487"/>
                  </a:lnTo>
                  <a:close/>
                  <a:moveTo>
                    <a:pt x="277" y="438"/>
                  </a:moveTo>
                  <a:lnTo>
                    <a:pt x="291" y="463"/>
                  </a:lnTo>
                  <a:lnTo>
                    <a:pt x="274" y="471"/>
                  </a:lnTo>
                  <a:lnTo>
                    <a:pt x="260" y="447"/>
                  </a:lnTo>
                  <a:lnTo>
                    <a:pt x="277" y="438"/>
                  </a:lnTo>
                  <a:close/>
                  <a:moveTo>
                    <a:pt x="248" y="389"/>
                  </a:moveTo>
                  <a:lnTo>
                    <a:pt x="261" y="414"/>
                  </a:lnTo>
                  <a:lnTo>
                    <a:pt x="246" y="424"/>
                  </a:lnTo>
                  <a:lnTo>
                    <a:pt x="230" y="400"/>
                  </a:lnTo>
                  <a:lnTo>
                    <a:pt x="248" y="389"/>
                  </a:lnTo>
                  <a:close/>
                  <a:moveTo>
                    <a:pt x="218" y="340"/>
                  </a:moveTo>
                  <a:lnTo>
                    <a:pt x="234" y="365"/>
                  </a:lnTo>
                  <a:lnTo>
                    <a:pt x="216" y="375"/>
                  </a:lnTo>
                  <a:lnTo>
                    <a:pt x="202" y="351"/>
                  </a:lnTo>
                  <a:lnTo>
                    <a:pt x="218" y="340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8" y="326"/>
                  </a:lnTo>
                  <a:lnTo>
                    <a:pt x="172" y="302"/>
                  </a:lnTo>
                  <a:lnTo>
                    <a:pt x="190" y="292"/>
                  </a:lnTo>
                  <a:close/>
                  <a:moveTo>
                    <a:pt x="160" y="243"/>
                  </a:moveTo>
                  <a:lnTo>
                    <a:pt x="176" y="267"/>
                  </a:lnTo>
                  <a:lnTo>
                    <a:pt x="158" y="278"/>
                  </a:lnTo>
                  <a:lnTo>
                    <a:pt x="144" y="253"/>
                  </a:lnTo>
                  <a:lnTo>
                    <a:pt x="160" y="243"/>
                  </a:lnTo>
                  <a:close/>
                  <a:moveTo>
                    <a:pt x="132" y="196"/>
                  </a:moveTo>
                  <a:lnTo>
                    <a:pt x="146" y="218"/>
                  </a:lnTo>
                  <a:lnTo>
                    <a:pt x="131" y="229"/>
                  </a:lnTo>
                  <a:lnTo>
                    <a:pt x="115" y="204"/>
                  </a:lnTo>
                  <a:lnTo>
                    <a:pt x="132" y="196"/>
                  </a:lnTo>
                  <a:close/>
                  <a:moveTo>
                    <a:pt x="103" y="147"/>
                  </a:moveTo>
                  <a:lnTo>
                    <a:pt x="118" y="171"/>
                  </a:lnTo>
                  <a:lnTo>
                    <a:pt x="101" y="180"/>
                  </a:lnTo>
                  <a:lnTo>
                    <a:pt x="87" y="155"/>
                  </a:lnTo>
                  <a:lnTo>
                    <a:pt x="103" y="147"/>
                  </a:lnTo>
                  <a:close/>
                  <a:moveTo>
                    <a:pt x="75" y="98"/>
                  </a:moveTo>
                  <a:lnTo>
                    <a:pt x="89" y="122"/>
                  </a:lnTo>
                  <a:lnTo>
                    <a:pt x="71" y="131"/>
                  </a:lnTo>
                  <a:lnTo>
                    <a:pt x="57" y="108"/>
                  </a:lnTo>
                  <a:lnTo>
                    <a:pt x="75" y="98"/>
                  </a:lnTo>
                  <a:close/>
                  <a:moveTo>
                    <a:pt x="45" y="49"/>
                  </a:moveTo>
                  <a:lnTo>
                    <a:pt x="61" y="73"/>
                  </a:lnTo>
                  <a:lnTo>
                    <a:pt x="43" y="84"/>
                  </a:lnTo>
                  <a:lnTo>
                    <a:pt x="29" y="59"/>
                  </a:lnTo>
                  <a:lnTo>
                    <a:pt x="45" y="49"/>
                  </a:lnTo>
                  <a:close/>
                  <a:moveTo>
                    <a:pt x="17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331304" y="6353034"/>
              <a:ext cx="76216" cy="62990"/>
            </a:xfrm>
            <a:custGeom>
              <a:avLst/>
              <a:gdLst>
                <a:gd name="T0" fmla="*/ 18 w 34"/>
                <a:gd name="T1" fmla="*/ 0 h 28"/>
                <a:gd name="T2" fmla="*/ 34 w 34"/>
                <a:gd name="T3" fmla="*/ 28 h 28"/>
                <a:gd name="T4" fmla="*/ 2 w 34"/>
                <a:gd name="T5" fmla="*/ 28 h 28"/>
                <a:gd name="T6" fmla="*/ 2 w 34"/>
                <a:gd name="T7" fmla="*/ 14 h 28"/>
                <a:gd name="T8" fmla="*/ 0 w 34"/>
                <a:gd name="T9" fmla="*/ 11 h 28"/>
                <a:gd name="T10" fmla="*/ 2 w 34"/>
                <a:gd name="T11" fmla="*/ 11 h 28"/>
                <a:gd name="T12" fmla="*/ 2 w 34"/>
                <a:gd name="T13" fmla="*/ 9 h 28"/>
                <a:gd name="T14" fmla="*/ 6 w 34"/>
                <a:gd name="T15" fmla="*/ 9 h 28"/>
                <a:gd name="T16" fmla="*/ 18 w 34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18" y="0"/>
                  </a:moveTo>
                  <a:lnTo>
                    <a:pt x="34" y="28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903381" y="6373280"/>
              <a:ext cx="1374126" cy="42744"/>
            </a:xfrm>
            <a:custGeom>
              <a:avLst/>
              <a:gdLst>
                <a:gd name="T0" fmla="*/ 587 w 613"/>
                <a:gd name="T1" fmla="*/ 0 h 19"/>
                <a:gd name="T2" fmla="*/ 613 w 613"/>
                <a:gd name="T3" fmla="*/ 0 h 19"/>
                <a:gd name="T4" fmla="*/ 613 w 613"/>
                <a:gd name="T5" fmla="*/ 19 h 19"/>
                <a:gd name="T6" fmla="*/ 587 w 613"/>
                <a:gd name="T7" fmla="*/ 19 h 19"/>
                <a:gd name="T8" fmla="*/ 587 w 613"/>
                <a:gd name="T9" fmla="*/ 0 h 19"/>
                <a:gd name="T10" fmla="*/ 533 w 613"/>
                <a:gd name="T11" fmla="*/ 0 h 19"/>
                <a:gd name="T12" fmla="*/ 559 w 613"/>
                <a:gd name="T13" fmla="*/ 0 h 19"/>
                <a:gd name="T14" fmla="*/ 559 w 613"/>
                <a:gd name="T15" fmla="*/ 19 h 19"/>
                <a:gd name="T16" fmla="*/ 533 w 613"/>
                <a:gd name="T17" fmla="*/ 19 h 19"/>
                <a:gd name="T18" fmla="*/ 533 w 613"/>
                <a:gd name="T19" fmla="*/ 0 h 19"/>
                <a:gd name="T20" fmla="*/ 480 w 613"/>
                <a:gd name="T21" fmla="*/ 0 h 19"/>
                <a:gd name="T22" fmla="*/ 506 w 613"/>
                <a:gd name="T23" fmla="*/ 0 h 19"/>
                <a:gd name="T24" fmla="*/ 506 w 613"/>
                <a:gd name="T25" fmla="*/ 19 h 19"/>
                <a:gd name="T26" fmla="*/ 480 w 613"/>
                <a:gd name="T27" fmla="*/ 19 h 19"/>
                <a:gd name="T28" fmla="*/ 480 w 613"/>
                <a:gd name="T29" fmla="*/ 0 h 19"/>
                <a:gd name="T30" fmla="*/ 426 w 613"/>
                <a:gd name="T31" fmla="*/ 0 h 19"/>
                <a:gd name="T32" fmla="*/ 452 w 613"/>
                <a:gd name="T33" fmla="*/ 0 h 19"/>
                <a:gd name="T34" fmla="*/ 452 w 613"/>
                <a:gd name="T35" fmla="*/ 19 h 19"/>
                <a:gd name="T36" fmla="*/ 426 w 613"/>
                <a:gd name="T37" fmla="*/ 19 h 19"/>
                <a:gd name="T38" fmla="*/ 426 w 613"/>
                <a:gd name="T39" fmla="*/ 0 h 19"/>
                <a:gd name="T40" fmla="*/ 374 w 613"/>
                <a:gd name="T41" fmla="*/ 0 h 19"/>
                <a:gd name="T42" fmla="*/ 400 w 613"/>
                <a:gd name="T43" fmla="*/ 0 h 19"/>
                <a:gd name="T44" fmla="*/ 400 w 613"/>
                <a:gd name="T45" fmla="*/ 19 h 19"/>
                <a:gd name="T46" fmla="*/ 374 w 613"/>
                <a:gd name="T47" fmla="*/ 19 h 19"/>
                <a:gd name="T48" fmla="*/ 374 w 613"/>
                <a:gd name="T49" fmla="*/ 0 h 19"/>
                <a:gd name="T50" fmla="*/ 320 w 613"/>
                <a:gd name="T51" fmla="*/ 0 h 19"/>
                <a:gd name="T52" fmla="*/ 346 w 613"/>
                <a:gd name="T53" fmla="*/ 0 h 19"/>
                <a:gd name="T54" fmla="*/ 346 w 613"/>
                <a:gd name="T55" fmla="*/ 19 h 19"/>
                <a:gd name="T56" fmla="*/ 320 w 613"/>
                <a:gd name="T57" fmla="*/ 19 h 19"/>
                <a:gd name="T58" fmla="*/ 320 w 613"/>
                <a:gd name="T59" fmla="*/ 0 h 19"/>
                <a:gd name="T60" fmla="*/ 267 w 613"/>
                <a:gd name="T61" fmla="*/ 0 h 19"/>
                <a:gd name="T62" fmla="*/ 293 w 613"/>
                <a:gd name="T63" fmla="*/ 0 h 19"/>
                <a:gd name="T64" fmla="*/ 293 w 613"/>
                <a:gd name="T65" fmla="*/ 19 h 19"/>
                <a:gd name="T66" fmla="*/ 267 w 613"/>
                <a:gd name="T67" fmla="*/ 19 h 19"/>
                <a:gd name="T68" fmla="*/ 267 w 613"/>
                <a:gd name="T69" fmla="*/ 0 h 19"/>
                <a:gd name="T70" fmla="*/ 213 w 613"/>
                <a:gd name="T71" fmla="*/ 0 h 19"/>
                <a:gd name="T72" fmla="*/ 241 w 613"/>
                <a:gd name="T73" fmla="*/ 0 h 19"/>
                <a:gd name="T74" fmla="*/ 241 w 613"/>
                <a:gd name="T75" fmla="*/ 19 h 19"/>
                <a:gd name="T76" fmla="*/ 213 w 613"/>
                <a:gd name="T77" fmla="*/ 19 h 19"/>
                <a:gd name="T78" fmla="*/ 213 w 613"/>
                <a:gd name="T79" fmla="*/ 0 h 19"/>
                <a:gd name="T80" fmla="*/ 161 w 613"/>
                <a:gd name="T81" fmla="*/ 0 h 19"/>
                <a:gd name="T82" fmla="*/ 187 w 613"/>
                <a:gd name="T83" fmla="*/ 0 h 19"/>
                <a:gd name="T84" fmla="*/ 187 w 613"/>
                <a:gd name="T85" fmla="*/ 19 h 19"/>
                <a:gd name="T86" fmla="*/ 161 w 613"/>
                <a:gd name="T87" fmla="*/ 19 h 19"/>
                <a:gd name="T88" fmla="*/ 161 w 613"/>
                <a:gd name="T89" fmla="*/ 0 h 19"/>
                <a:gd name="T90" fmla="*/ 107 w 613"/>
                <a:gd name="T91" fmla="*/ 0 h 19"/>
                <a:gd name="T92" fmla="*/ 135 w 613"/>
                <a:gd name="T93" fmla="*/ 0 h 19"/>
                <a:gd name="T94" fmla="*/ 135 w 613"/>
                <a:gd name="T95" fmla="*/ 19 h 19"/>
                <a:gd name="T96" fmla="*/ 107 w 613"/>
                <a:gd name="T97" fmla="*/ 19 h 19"/>
                <a:gd name="T98" fmla="*/ 107 w 613"/>
                <a:gd name="T99" fmla="*/ 0 h 19"/>
                <a:gd name="T100" fmla="*/ 54 w 613"/>
                <a:gd name="T101" fmla="*/ 0 h 19"/>
                <a:gd name="T102" fmla="*/ 80 w 613"/>
                <a:gd name="T103" fmla="*/ 0 h 19"/>
                <a:gd name="T104" fmla="*/ 80 w 613"/>
                <a:gd name="T105" fmla="*/ 19 h 19"/>
                <a:gd name="T106" fmla="*/ 54 w 613"/>
                <a:gd name="T107" fmla="*/ 19 h 19"/>
                <a:gd name="T108" fmla="*/ 54 w 613"/>
                <a:gd name="T109" fmla="*/ 0 h 19"/>
                <a:gd name="T110" fmla="*/ 0 w 613"/>
                <a:gd name="T111" fmla="*/ 0 h 19"/>
                <a:gd name="T112" fmla="*/ 28 w 613"/>
                <a:gd name="T113" fmla="*/ 0 h 19"/>
                <a:gd name="T114" fmla="*/ 28 w 613"/>
                <a:gd name="T115" fmla="*/ 19 h 19"/>
                <a:gd name="T116" fmla="*/ 0 w 613"/>
                <a:gd name="T117" fmla="*/ 19 h 19"/>
                <a:gd name="T118" fmla="*/ 0 w 613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3" h="19">
                  <a:moveTo>
                    <a:pt x="587" y="0"/>
                  </a:moveTo>
                  <a:lnTo>
                    <a:pt x="613" y="0"/>
                  </a:lnTo>
                  <a:lnTo>
                    <a:pt x="613" y="19"/>
                  </a:lnTo>
                  <a:lnTo>
                    <a:pt x="587" y="19"/>
                  </a:lnTo>
                  <a:lnTo>
                    <a:pt x="587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80" y="0"/>
                  </a:moveTo>
                  <a:lnTo>
                    <a:pt x="506" y="0"/>
                  </a:lnTo>
                  <a:lnTo>
                    <a:pt x="506" y="19"/>
                  </a:lnTo>
                  <a:lnTo>
                    <a:pt x="480" y="19"/>
                  </a:lnTo>
                  <a:lnTo>
                    <a:pt x="480" y="0"/>
                  </a:lnTo>
                  <a:close/>
                  <a:moveTo>
                    <a:pt x="426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4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4" y="19"/>
                  </a:lnTo>
                  <a:lnTo>
                    <a:pt x="374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7" y="0"/>
                  </a:moveTo>
                  <a:lnTo>
                    <a:pt x="293" y="0"/>
                  </a:lnTo>
                  <a:lnTo>
                    <a:pt x="293" y="19"/>
                  </a:lnTo>
                  <a:lnTo>
                    <a:pt x="267" y="19"/>
                  </a:lnTo>
                  <a:lnTo>
                    <a:pt x="267" y="0"/>
                  </a:lnTo>
                  <a:close/>
                  <a:moveTo>
                    <a:pt x="213" y="0"/>
                  </a:moveTo>
                  <a:lnTo>
                    <a:pt x="241" y="0"/>
                  </a:lnTo>
                  <a:lnTo>
                    <a:pt x="241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61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61" y="19"/>
                  </a:lnTo>
                  <a:lnTo>
                    <a:pt x="161" y="0"/>
                  </a:lnTo>
                  <a:close/>
                  <a:moveTo>
                    <a:pt x="107" y="0"/>
                  </a:moveTo>
                  <a:lnTo>
                    <a:pt x="135" y="0"/>
                  </a:lnTo>
                  <a:lnTo>
                    <a:pt x="135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0" y="0"/>
                  </a:lnTo>
                  <a:lnTo>
                    <a:pt x="80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3106912" y="5061731"/>
              <a:ext cx="73975" cy="58491"/>
            </a:xfrm>
            <a:custGeom>
              <a:avLst/>
              <a:gdLst>
                <a:gd name="T0" fmla="*/ 2 w 33"/>
                <a:gd name="T1" fmla="*/ 0 h 26"/>
                <a:gd name="T2" fmla="*/ 33 w 33"/>
                <a:gd name="T3" fmla="*/ 0 h 26"/>
                <a:gd name="T4" fmla="*/ 18 w 33"/>
                <a:gd name="T5" fmla="*/ 26 h 26"/>
                <a:gd name="T6" fmla="*/ 5 w 33"/>
                <a:gd name="T7" fmla="*/ 19 h 26"/>
                <a:gd name="T8" fmla="*/ 2 w 33"/>
                <a:gd name="T9" fmla="*/ 19 h 26"/>
                <a:gd name="T10" fmla="*/ 2 w 33"/>
                <a:gd name="T11" fmla="*/ 17 h 26"/>
                <a:gd name="T12" fmla="*/ 0 w 33"/>
                <a:gd name="T13" fmla="*/ 16 h 26"/>
                <a:gd name="T14" fmla="*/ 2 w 33"/>
                <a:gd name="T15" fmla="*/ 14 h 26"/>
                <a:gd name="T16" fmla="*/ 2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" y="0"/>
                  </a:moveTo>
                  <a:lnTo>
                    <a:pt x="33" y="0"/>
                  </a:lnTo>
                  <a:lnTo>
                    <a:pt x="18" y="26"/>
                  </a:lnTo>
                  <a:lnTo>
                    <a:pt x="5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EditPoints="1"/>
            </p:cNvSpPr>
            <p:nvPr/>
          </p:nvSpPr>
          <p:spPr bwMode="auto">
            <a:xfrm>
              <a:off x="2394070" y="5151717"/>
              <a:ext cx="721808" cy="1169822"/>
            </a:xfrm>
            <a:custGeom>
              <a:avLst/>
              <a:gdLst>
                <a:gd name="T0" fmla="*/ 16 w 322"/>
                <a:gd name="T1" fmla="*/ 487 h 520"/>
                <a:gd name="T2" fmla="*/ 32 w 322"/>
                <a:gd name="T3" fmla="*/ 496 h 520"/>
                <a:gd name="T4" fmla="*/ 18 w 322"/>
                <a:gd name="T5" fmla="*/ 520 h 520"/>
                <a:gd name="T6" fmla="*/ 0 w 322"/>
                <a:gd name="T7" fmla="*/ 511 h 520"/>
                <a:gd name="T8" fmla="*/ 16 w 322"/>
                <a:gd name="T9" fmla="*/ 487 h 520"/>
                <a:gd name="T10" fmla="*/ 44 w 322"/>
                <a:gd name="T11" fmla="*/ 438 h 520"/>
                <a:gd name="T12" fmla="*/ 61 w 322"/>
                <a:gd name="T13" fmla="*/ 447 h 520"/>
                <a:gd name="T14" fmla="*/ 47 w 322"/>
                <a:gd name="T15" fmla="*/ 471 h 520"/>
                <a:gd name="T16" fmla="*/ 30 w 322"/>
                <a:gd name="T17" fmla="*/ 463 h 520"/>
                <a:gd name="T18" fmla="*/ 44 w 322"/>
                <a:gd name="T19" fmla="*/ 438 h 520"/>
                <a:gd name="T20" fmla="*/ 74 w 322"/>
                <a:gd name="T21" fmla="*/ 389 h 520"/>
                <a:gd name="T22" fmla="*/ 89 w 322"/>
                <a:gd name="T23" fmla="*/ 400 h 520"/>
                <a:gd name="T24" fmla="*/ 75 w 322"/>
                <a:gd name="T25" fmla="*/ 424 h 520"/>
                <a:gd name="T26" fmla="*/ 60 w 322"/>
                <a:gd name="T27" fmla="*/ 414 h 520"/>
                <a:gd name="T28" fmla="*/ 74 w 322"/>
                <a:gd name="T29" fmla="*/ 389 h 520"/>
                <a:gd name="T30" fmla="*/ 102 w 322"/>
                <a:gd name="T31" fmla="*/ 340 h 520"/>
                <a:gd name="T32" fmla="*/ 119 w 322"/>
                <a:gd name="T33" fmla="*/ 351 h 520"/>
                <a:gd name="T34" fmla="*/ 105 w 322"/>
                <a:gd name="T35" fmla="*/ 375 h 520"/>
                <a:gd name="T36" fmla="*/ 88 w 322"/>
                <a:gd name="T37" fmla="*/ 365 h 520"/>
                <a:gd name="T38" fmla="*/ 102 w 322"/>
                <a:gd name="T39" fmla="*/ 340 h 520"/>
                <a:gd name="T40" fmla="*/ 131 w 322"/>
                <a:gd name="T41" fmla="*/ 292 h 520"/>
                <a:gd name="T42" fmla="*/ 147 w 322"/>
                <a:gd name="T43" fmla="*/ 302 h 520"/>
                <a:gd name="T44" fmla="*/ 133 w 322"/>
                <a:gd name="T45" fmla="*/ 326 h 520"/>
                <a:gd name="T46" fmla="*/ 117 w 322"/>
                <a:gd name="T47" fmla="*/ 316 h 520"/>
                <a:gd name="T48" fmla="*/ 131 w 322"/>
                <a:gd name="T49" fmla="*/ 292 h 520"/>
                <a:gd name="T50" fmla="*/ 159 w 322"/>
                <a:gd name="T51" fmla="*/ 243 h 520"/>
                <a:gd name="T52" fmla="*/ 177 w 322"/>
                <a:gd name="T53" fmla="*/ 253 h 520"/>
                <a:gd name="T54" fmla="*/ 163 w 322"/>
                <a:gd name="T55" fmla="*/ 278 h 520"/>
                <a:gd name="T56" fmla="*/ 145 w 322"/>
                <a:gd name="T57" fmla="*/ 267 h 520"/>
                <a:gd name="T58" fmla="*/ 159 w 322"/>
                <a:gd name="T59" fmla="*/ 243 h 520"/>
                <a:gd name="T60" fmla="*/ 189 w 322"/>
                <a:gd name="T61" fmla="*/ 196 h 520"/>
                <a:gd name="T62" fmla="*/ 206 w 322"/>
                <a:gd name="T63" fmla="*/ 204 h 520"/>
                <a:gd name="T64" fmla="*/ 191 w 322"/>
                <a:gd name="T65" fmla="*/ 229 h 520"/>
                <a:gd name="T66" fmla="*/ 175 w 322"/>
                <a:gd name="T67" fmla="*/ 218 h 520"/>
                <a:gd name="T68" fmla="*/ 189 w 322"/>
                <a:gd name="T69" fmla="*/ 196 h 520"/>
                <a:gd name="T70" fmla="*/ 217 w 322"/>
                <a:gd name="T71" fmla="*/ 147 h 520"/>
                <a:gd name="T72" fmla="*/ 234 w 322"/>
                <a:gd name="T73" fmla="*/ 155 h 520"/>
                <a:gd name="T74" fmla="*/ 220 w 322"/>
                <a:gd name="T75" fmla="*/ 180 h 520"/>
                <a:gd name="T76" fmla="*/ 203 w 322"/>
                <a:gd name="T77" fmla="*/ 171 h 520"/>
                <a:gd name="T78" fmla="*/ 217 w 322"/>
                <a:gd name="T79" fmla="*/ 147 h 520"/>
                <a:gd name="T80" fmla="*/ 246 w 322"/>
                <a:gd name="T81" fmla="*/ 98 h 520"/>
                <a:gd name="T82" fmla="*/ 264 w 322"/>
                <a:gd name="T83" fmla="*/ 108 h 520"/>
                <a:gd name="T84" fmla="*/ 248 w 322"/>
                <a:gd name="T85" fmla="*/ 131 h 520"/>
                <a:gd name="T86" fmla="*/ 233 w 322"/>
                <a:gd name="T87" fmla="*/ 122 h 520"/>
                <a:gd name="T88" fmla="*/ 246 w 322"/>
                <a:gd name="T89" fmla="*/ 98 h 520"/>
                <a:gd name="T90" fmla="*/ 276 w 322"/>
                <a:gd name="T91" fmla="*/ 49 h 520"/>
                <a:gd name="T92" fmla="*/ 292 w 322"/>
                <a:gd name="T93" fmla="*/ 59 h 520"/>
                <a:gd name="T94" fmla="*/ 278 w 322"/>
                <a:gd name="T95" fmla="*/ 84 h 520"/>
                <a:gd name="T96" fmla="*/ 260 w 322"/>
                <a:gd name="T97" fmla="*/ 73 h 520"/>
                <a:gd name="T98" fmla="*/ 276 w 322"/>
                <a:gd name="T99" fmla="*/ 49 h 520"/>
                <a:gd name="T100" fmla="*/ 304 w 322"/>
                <a:gd name="T101" fmla="*/ 0 h 520"/>
                <a:gd name="T102" fmla="*/ 322 w 322"/>
                <a:gd name="T103" fmla="*/ 11 h 520"/>
                <a:gd name="T104" fmla="*/ 306 w 322"/>
                <a:gd name="T105" fmla="*/ 35 h 520"/>
                <a:gd name="T106" fmla="*/ 290 w 322"/>
                <a:gd name="T107" fmla="*/ 25 h 520"/>
                <a:gd name="T108" fmla="*/ 304 w 322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0">
                  <a:moveTo>
                    <a:pt x="16" y="487"/>
                  </a:moveTo>
                  <a:lnTo>
                    <a:pt x="32" y="496"/>
                  </a:lnTo>
                  <a:lnTo>
                    <a:pt x="18" y="520"/>
                  </a:lnTo>
                  <a:lnTo>
                    <a:pt x="0" y="511"/>
                  </a:lnTo>
                  <a:lnTo>
                    <a:pt x="16" y="487"/>
                  </a:lnTo>
                  <a:close/>
                  <a:moveTo>
                    <a:pt x="44" y="438"/>
                  </a:moveTo>
                  <a:lnTo>
                    <a:pt x="61" y="447"/>
                  </a:lnTo>
                  <a:lnTo>
                    <a:pt x="47" y="471"/>
                  </a:lnTo>
                  <a:lnTo>
                    <a:pt x="30" y="463"/>
                  </a:lnTo>
                  <a:lnTo>
                    <a:pt x="44" y="438"/>
                  </a:lnTo>
                  <a:close/>
                  <a:moveTo>
                    <a:pt x="74" y="389"/>
                  </a:moveTo>
                  <a:lnTo>
                    <a:pt x="89" y="400"/>
                  </a:lnTo>
                  <a:lnTo>
                    <a:pt x="75" y="424"/>
                  </a:lnTo>
                  <a:lnTo>
                    <a:pt x="60" y="414"/>
                  </a:lnTo>
                  <a:lnTo>
                    <a:pt x="74" y="389"/>
                  </a:lnTo>
                  <a:close/>
                  <a:moveTo>
                    <a:pt x="102" y="340"/>
                  </a:moveTo>
                  <a:lnTo>
                    <a:pt x="119" y="351"/>
                  </a:lnTo>
                  <a:lnTo>
                    <a:pt x="105" y="375"/>
                  </a:lnTo>
                  <a:lnTo>
                    <a:pt x="88" y="365"/>
                  </a:lnTo>
                  <a:lnTo>
                    <a:pt x="102" y="340"/>
                  </a:lnTo>
                  <a:close/>
                  <a:moveTo>
                    <a:pt x="131" y="292"/>
                  </a:moveTo>
                  <a:lnTo>
                    <a:pt x="147" y="302"/>
                  </a:lnTo>
                  <a:lnTo>
                    <a:pt x="133" y="326"/>
                  </a:lnTo>
                  <a:lnTo>
                    <a:pt x="117" y="316"/>
                  </a:lnTo>
                  <a:lnTo>
                    <a:pt x="131" y="292"/>
                  </a:lnTo>
                  <a:close/>
                  <a:moveTo>
                    <a:pt x="159" y="243"/>
                  </a:moveTo>
                  <a:lnTo>
                    <a:pt x="177" y="253"/>
                  </a:lnTo>
                  <a:lnTo>
                    <a:pt x="163" y="278"/>
                  </a:lnTo>
                  <a:lnTo>
                    <a:pt x="145" y="267"/>
                  </a:lnTo>
                  <a:lnTo>
                    <a:pt x="159" y="243"/>
                  </a:lnTo>
                  <a:close/>
                  <a:moveTo>
                    <a:pt x="189" y="196"/>
                  </a:moveTo>
                  <a:lnTo>
                    <a:pt x="206" y="204"/>
                  </a:lnTo>
                  <a:lnTo>
                    <a:pt x="191" y="229"/>
                  </a:lnTo>
                  <a:lnTo>
                    <a:pt x="175" y="218"/>
                  </a:lnTo>
                  <a:lnTo>
                    <a:pt x="189" y="196"/>
                  </a:lnTo>
                  <a:close/>
                  <a:moveTo>
                    <a:pt x="217" y="147"/>
                  </a:moveTo>
                  <a:lnTo>
                    <a:pt x="234" y="155"/>
                  </a:lnTo>
                  <a:lnTo>
                    <a:pt x="220" y="180"/>
                  </a:lnTo>
                  <a:lnTo>
                    <a:pt x="203" y="171"/>
                  </a:lnTo>
                  <a:lnTo>
                    <a:pt x="217" y="147"/>
                  </a:lnTo>
                  <a:close/>
                  <a:moveTo>
                    <a:pt x="246" y="98"/>
                  </a:moveTo>
                  <a:lnTo>
                    <a:pt x="264" y="108"/>
                  </a:lnTo>
                  <a:lnTo>
                    <a:pt x="248" y="131"/>
                  </a:lnTo>
                  <a:lnTo>
                    <a:pt x="233" y="122"/>
                  </a:lnTo>
                  <a:lnTo>
                    <a:pt x="246" y="98"/>
                  </a:lnTo>
                  <a:close/>
                  <a:moveTo>
                    <a:pt x="276" y="49"/>
                  </a:moveTo>
                  <a:lnTo>
                    <a:pt x="292" y="59"/>
                  </a:lnTo>
                  <a:lnTo>
                    <a:pt x="278" y="84"/>
                  </a:lnTo>
                  <a:lnTo>
                    <a:pt x="260" y="73"/>
                  </a:lnTo>
                  <a:lnTo>
                    <a:pt x="276" y="49"/>
                  </a:lnTo>
                  <a:close/>
                  <a:moveTo>
                    <a:pt x="304" y="0"/>
                  </a:moveTo>
                  <a:lnTo>
                    <a:pt x="322" y="11"/>
                  </a:lnTo>
                  <a:lnTo>
                    <a:pt x="306" y="35"/>
                  </a:lnTo>
                  <a:lnTo>
                    <a:pt x="29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2331304" y="6353034"/>
              <a:ext cx="71732" cy="83238"/>
            </a:xfrm>
            <a:custGeom>
              <a:avLst/>
              <a:gdLst>
                <a:gd name="T0" fmla="*/ 14 w 32"/>
                <a:gd name="T1" fmla="*/ 0 h 37"/>
                <a:gd name="T2" fmla="*/ 16 w 32"/>
                <a:gd name="T3" fmla="*/ 2 h 37"/>
                <a:gd name="T4" fmla="*/ 18 w 32"/>
                <a:gd name="T5" fmla="*/ 0 h 37"/>
                <a:gd name="T6" fmla="*/ 18 w 32"/>
                <a:gd name="T7" fmla="*/ 4 h 37"/>
                <a:gd name="T8" fmla="*/ 32 w 32"/>
                <a:gd name="T9" fmla="*/ 11 h 37"/>
                <a:gd name="T10" fmla="*/ 16 w 32"/>
                <a:gd name="T11" fmla="*/ 37 h 37"/>
                <a:gd name="T12" fmla="*/ 0 w 32"/>
                <a:gd name="T13" fmla="*/ 11 h 37"/>
                <a:gd name="T14" fmla="*/ 13 w 32"/>
                <a:gd name="T15" fmla="*/ 4 h 37"/>
                <a:gd name="T16" fmla="*/ 14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14" y="0"/>
                  </a:moveTo>
                  <a:lnTo>
                    <a:pt x="16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32" y="11"/>
                  </a:lnTo>
                  <a:lnTo>
                    <a:pt x="16" y="37"/>
                  </a:lnTo>
                  <a:lnTo>
                    <a:pt x="0" y="11"/>
                  </a:lnTo>
                  <a:lnTo>
                    <a:pt x="13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1620705" y="5151717"/>
              <a:ext cx="715084" cy="1169822"/>
            </a:xfrm>
            <a:custGeom>
              <a:avLst/>
              <a:gdLst>
                <a:gd name="T0" fmla="*/ 305 w 319"/>
                <a:gd name="T1" fmla="*/ 487 h 520"/>
                <a:gd name="T2" fmla="*/ 319 w 319"/>
                <a:gd name="T3" fmla="*/ 511 h 520"/>
                <a:gd name="T4" fmla="*/ 303 w 319"/>
                <a:gd name="T5" fmla="*/ 520 h 520"/>
                <a:gd name="T6" fmla="*/ 289 w 319"/>
                <a:gd name="T7" fmla="*/ 496 h 520"/>
                <a:gd name="T8" fmla="*/ 305 w 319"/>
                <a:gd name="T9" fmla="*/ 487 h 520"/>
                <a:gd name="T10" fmla="*/ 277 w 319"/>
                <a:gd name="T11" fmla="*/ 438 h 520"/>
                <a:gd name="T12" fmla="*/ 291 w 319"/>
                <a:gd name="T13" fmla="*/ 463 h 520"/>
                <a:gd name="T14" fmla="*/ 274 w 319"/>
                <a:gd name="T15" fmla="*/ 471 h 520"/>
                <a:gd name="T16" fmla="*/ 260 w 319"/>
                <a:gd name="T17" fmla="*/ 447 h 520"/>
                <a:gd name="T18" fmla="*/ 277 w 319"/>
                <a:gd name="T19" fmla="*/ 438 h 520"/>
                <a:gd name="T20" fmla="*/ 248 w 319"/>
                <a:gd name="T21" fmla="*/ 389 h 520"/>
                <a:gd name="T22" fmla="*/ 261 w 319"/>
                <a:gd name="T23" fmla="*/ 414 h 520"/>
                <a:gd name="T24" fmla="*/ 246 w 319"/>
                <a:gd name="T25" fmla="*/ 424 h 520"/>
                <a:gd name="T26" fmla="*/ 230 w 319"/>
                <a:gd name="T27" fmla="*/ 400 h 520"/>
                <a:gd name="T28" fmla="*/ 248 w 319"/>
                <a:gd name="T29" fmla="*/ 389 h 520"/>
                <a:gd name="T30" fmla="*/ 220 w 319"/>
                <a:gd name="T31" fmla="*/ 340 h 520"/>
                <a:gd name="T32" fmla="*/ 234 w 319"/>
                <a:gd name="T33" fmla="*/ 365 h 520"/>
                <a:gd name="T34" fmla="*/ 216 w 319"/>
                <a:gd name="T35" fmla="*/ 375 h 520"/>
                <a:gd name="T36" fmla="*/ 202 w 319"/>
                <a:gd name="T37" fmla="*/ 351 h 520"/>
                <a:gd name="T38" fmla="*/ 220 w 319"/>
                <a:gd name="T39" fmla="*/ 340 h 520"/>
                <a:gd name="T40" fmla="*/ 190 w 319"/>
                <a:gd name="T41" fmla="*/ 292 h 520"/>
                <a:gd name="T42" fmla="*/ 204 w 319"/>
                <a:gd name="T43" fmla="*/ 316 h 520"/>
                <a:gd name="T44" fmla="*/ 188 w 319"/>
                <a:gd name="T45" fmla="*/ 326 h 520"/>
                <a:gd name="T46" fmla="*/ 172 w 319"/>
                <a:gd name="T47" fmla="*/ 302 h 520"/>
                <a:gd name="T48" fmla="*/ 190 w 319"/>
                <a:gd name="T49" fmla="*/ 292 h 520"/>
                <a:gd name="T50" fmla="*/ 160 w 319"/>
                <a:gd name="T51" fmla="*/ 243 h 520"/>
                <a:gd name="T52" fmla="*/ 176 w 319"/>
                <a:gd name="T53" fmla="*/ 267 h 520"/>
                <a:gd name="T54" fmla="*/ 158 w 319"/>
                <a:gd name="T55" fmla="*/ 278 h 520"/>
                <a:gd name="T56" fmla="*/ 144 w 319"/>
                <a:gd name="T57" fmla="*/ 253 h 520"/>
                <a:gd name="T58" fmla="*/ 160 w 319"/>
                <a:gd name="T59" fmla="*/ 243 h 520"/>
                <a:gd name="T60" fmla="*/ 132 w 319"/>
                <a:gd name="T61" fmla="*/ 196 h 520"/>
                <a:gd name="T62" fmla="*/ 146 w 319"/>
                <a:gd name="T63" fmla="*/ 218 h 520"/>
                <a:gd name="T64" fmla="*/ 131 w 319"/>
                <a:gd name="T65" fmla="*/ 229 h 520"/>
                <a:gd name="T66" fmla="*/ 115 w 319"/>
                <a:gd name="T67" fmla="*/ 204 h 520"/>
                <a:gd name="T68" fmla="*/ 132 w 319"/>
                <a:gd name="T69" fmla="*/ 196 h 520"/>
                <a:gd name="T70" fmla="*/ 103 w 319"/>
                <a:gd name="T71" fmla="*/ 147 h 520"/>
                <a:gd name="T72" fmla="*/ 118 w 319"/>
                <a:gd name="T73" fmla="*/ 171 h 520"/>
                <a:gd name="T74" fmla="*/ 101 w 319"/>
                <a:gd name="T75" fmla="*/ 180 h 520"/>
                <a:gd name="T76" fmla="*/ 87 w 319"/>
                <a:gd name="T77" fmla="*/ 155 h 520"/>
                <a:gd name="T78" fmla="*/ 103 w 319"/>
                <a:gd name="T79" fmla="*/ 147 h 520"/>
                <a:gd name="T80" fmla="*/ 75 w 319"/>
                <a:gd name="T81" fmla="*/ 98 h 520"/>
                <a:gd name="T82" fmla="*/ 89 w 319"/>
                <a:gd name="T83" fmla="*/ 122 h 520"/>
                <a:gd name="T84" fmla="*/ 71 w 319"/>
                <a:gd name="T85" fmla="*/ 131 h 520"/>
                <a:gd name="T86" fmla="*/ 57 w 319"/>
                <a:gd name="T87" fmla="*/ 108 h 520"/>
                <a:gd name="T88" fmla="*/ 75 w 319"/>
                <a:gd name="T89" fmla="*/ 98 h 520"/>
                <a:gd name="T90" fmla="*/ 45 w 319"/>
                <a:gd name="T91" fmla="*/ 49 h 520"/>
                <a:gd name="T92" fmla="*/ 61 w 319"/>
                <a:gd name="T93" fmla="*/ 73 h 520"/>
                <a:gd name="T94" fmla="*/ 43 w 319"/>
                <a:gd name="T95" fmla="*/ 84 h 520"/>
                <a:gd name="T96" fmla="*/ 29 w 319"/>
                <a:gd name="T97" fmla="*/ 59 h 520"/>
                <a:gd name="T98" fmla="*/ 45 w 319"/>
                <a:gd name="T99" fmla="*/ 49 h 520"/>
                <a:gd name="T100" fmla="*/ 17 w 319"/>
                <a:gd name="T101" fmla="*/ 0 h 520"/>
                <a:gd name="T102" fmla="*/ 31 w 319"/>
                <a:gd name="T103" fmla="*/ 25 h 520"/>
                <a:gd name="T104" fmla="*/ 14 w 319"/>
                <a:gd name="T105" fmla="*/ 35 h 520"/>
                <a:gd name="T106" fmla="*/ 0 w 319"/>
                <a:gd name="T107" fmla="*/ 11 h 520"/>
                <a:gd name="T108" fmla="*/ 17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305" y="487"/>
                  </a:moveTo>
                  <a:lnTo>
                    <a:pt x="319" y="511"/>
                  </a:lnTo>
                  <a:lnTo>
                    <a:pt x="303" y="520"/>
                  </a:lnTo>
                  <a:lnTo>
                    <a:pt x="289" y="496"/>
                  </a:lnTo>
                  <a:lnTo>
                    <a:pt x="305" y="487"/>
                  </a:lnTo>
                  <a:close/>
                  <a:moveTo>
                    <a:pt x="277" y="438"/>
                  </a:moveTo>
                  <a:lnTo>
                    <a:pt x="291" y="463"/>
                  </a:lnTo>
                  <a:lnTo>
                    <a:pt x="274" y="471"/>
                  </a:lnTo>
                  <a:lnTo>
                    <a:pt x="260" y="447"/>
                  </a:lnTo>
                  <a:lnTo>
                    <a:pt x="277" y="438"/>
                  </a:lnTo>
                  <a:close/>
                  <a:moveTo>
                    <a:pt x="248" y="389"/>
                  </a:moveTo>
                  <a:lnTo>
                    <a:pt x="261" y="414"/>
                  </a:lnTo>
                  <a:lnTo>
                    <a:pt x="246" y="424"/>
                  </a:lnTo>
                  <a:lnTo>
                    <a:pt x="230" y="400"/>
                  </a:lnTo>
                  <a:lnTo>
                    <a:pt x="248" y="389"/>
                  </a:lnTo>
                  <a:close/>
                  <a:moveTo>
                    <a:pt x="220" y="340"/>
                  </a:moveTo>
                  <a:lnTo>
                    <a:pt x="234" y="365"/>
                  </a:lnTo>
                  <a:lnTo>
                    <a:pt x="216" y="375"/>
                  </a:lnTo>
                  <a:lnTo>
                    <a:pt x="202" y="351"/>
                  </a:lnTo>
                  <a:lnTo>
                    <a:pt x="220" y="340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8" y="326"/>
                  </a:lnTo>
                  <a:lnTo>
                    <a:pt x="172" y="302"/>
                  </a:lnTo>
                  <a:lnTo>
                    <a:pt x="190" y="292"/>
                  </a:lnTo>
                  <a:close/>
                  <a:moveTo>
                    <a:pt x="160" y="243"/>
                  </a:moveTo>
                  <a:lnTo>
                    <a:pt x="176" y="267"/>
                  </a:lnTo>
                  <a:lnTo>
                    <a:pt x="158" y="278"/>
                  </a:lnTo>
                  <a:lnTo>
                    <a:pt x="144" y="253"/>
                  </a:lnTo>
                  <a:lnTo>
                    <a:pt x="160" y="243"/>
                  </a:lnTo>
                  <a:close/>
                  <a:moveTo>
                    <a:pt x="132" y="196"/>
                  </a:moveTo>
                  <a:lnTo>
                    <a:pt x="146" y="218"/>
                  </a:lnTo>
                  <a:lnTo>
                    <a:pt x="131" y="229"/>
                  </a:lnTo>
                  <a:lnTo>
                    <a:pt x="115" y="204"/>
                  </a:lnTo>
                  <a:lnTo>
                    <a:pt x="132" y="196"/>
                  </a:lnTo>
                  <a:close/>
                  <a:moveTo>
                    <a:pt x="103" y="147"/>
                  </a:moveTo>
                  <a:lnTo>
                    <a:pt x="118" y="171"/>
                  </a:lnTo>
                  <a:lnTo>
                    <a:pt x="101" y="180"/>
                  </a:lnTo>
                  <a:lnTo>
                    <a:pt x="87" y="155"/>
                  </a:lnTo>
                  <a:lnTo>
                    <a:pt x="103" y="147"/>
                  </a:lnTo>
                  <a:close/>
                  <a:moveTo>
                    <a:pt x="75" y="98"/>
                  </a:moveTo>
                  <a:lnTo>
                    <a:pt x="89" y="122"/>
                  </a:lnTo>
                  <a:lnTo>
                    <a:pt x="71" y="131"/>
                  </a:lnTo>
                  <a:lnTo>
                    <a:pt x="57" y="108"/>
                  </a:lnTo>
                  <a:lnTo>
                    <a:pt x="75" y="98"/>
                  </a:lnTo>
                  <a:close/>
                  <a:moveTo>
                    <a:pt x="45" y="49"/>
                  </a:moveTo>
                  <a:lnTo>
                    <a:pt x="61" y="73"/>
                  </a:lnTo>
                  <a:lnTo>
                    <a:pt x="43" y="84"/>
                  </a:lnTo>
                  <a:lnTo>
                    <a:pt x="29" y="59"/>
                  </a:lnTo>
                  <a:lnTo>
                    <a:pt x="45" y="49"/>
                  </a:lnTo>
                  <a:close/>
                  <a:moveTo>
                    <a:pt x="17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553456" y="5061731"/>
              <a:ext cx="69492" cy="58491"/>
            </a:xfrm>
            <a:custGeom>
              <a:avLst/>
              <a:gdLst>
                <a:gd name="T0" fmla="*/ 0 w 31"/>
                <a:gd name="T1" fmla="*/ 0 h 26"/>
                <a:gd name="T2" fmla="*/ 31 w 31"/>
                <a:gd name="T3" fmla="*/ 0 h 26"/>
                <a:gd name="T4" fmla="*/ 31 w 31"/>
                <a:gd name="T5" fmla="*/ 14 h 26"/>
                <a:gd name="T6" fmla="*/ 31 w 31"/>
                <a:gd name="T7" fmla="*/ 16 h 26"/>
                <a:gd name="T8" fmla="*/ 31 w 31"/>
                <a:gd name="T9" fmla="*/ 17 h 26"/>
                <a:gd name="T10" fmla="*/ 31 w 31"/>
                <a:gd name="T11" fmla="*/ 19 h 26"/>
                <a:gd name="T12" fmla="*/ 28 w 31"/>
                <a:gd name="T13" fmla="*/ 19 h 26"/>
                <a:gd name="T14" fmla="*/ 16 w 31"/>
                <a:gd name="T15" fmla="*/ 26 h 26"/>
                <a:gd name="T16" fmla="*/ 0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0" y="0"/>
                  </a:moveTo>
                  <a:lnTo>
                    <a:pt x="31" y="0"/>
                  </a:lnTo>
                  <a:lnTo>
                    <a:pt x="31" y="14"/>
                  </a:lnTo>
                  <a:lnTo>
                    <a:pt x="31" y="16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8" y="19"/>
                  </a:lnTo>
                  <a:lnTo>
                    <a:pt x="16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1683471" y="5061731"/>
              <a:ext cx="1369643" cy="42744"/>
            </a:xfrm>
            <a:custGeom>
              <a:avLst/>
              <a:gdLst>
                <a:gd name="T0" fmla="*/ 584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4 w 611"/>
                <a:gd name="T7" fmla="*/ 19 h 19"/>
                <a:gd name="T8" fmla="*/ 584 w 611"/>
                <a:gd name="T9" fmla="*/ 0 h 19"/>
                <a:gd name="T10" fmla="*/ 530 w 611"/>
                <a:gd name="T11" fmla="*/ 0 h 19"/>
                <a:gd name="T12" fmla="*/ 558 w 611"/>
                <a:gd name="T13" fmla="*/ 0 h 19"/>
                <a:gd name="T14" fmla="*/ 558 w 611"/>
                <a:gd name="T15" fmla="*/ 19 h 19"/>
                <a:gd name="T16" fmla="*/ 530 w 611"/>
                <a:gd name="T17" fmla="*/ 19 h 19"/>
                <a:gd name="T18" fmla="*/ 530 w 611"/>
                <a:gd name="T19" fmla="*/ 0 h 19"/>
                <a:gd name="T20" fmla="*/ 478 w 611"/>
                <a:gd name="T21" fmla="*/ 0 h 19"/>
                <a:gd name="T22" fmla="*/ 504 w 611"/>
                <a:gd name="T23" fmla="*/ 0 h 19"/>
                <a:gd name="T24" fmla="*/ 504 w 611"/>
                <a:gd name="T25" fmla="*/ 19 h 19"/>
                <a:gd name="T26" fmla="*/ 478 w 611"/>
                <a:gd name="T27" fmla="*/ 19 h 19"/>
                <a:gd name="T28" fmla="*/ 478 w 611"/>
                <a:gd name="T29" fmla="*/ 0 h 19"/>
                <a:gd name="T30" fmla="*/ 424 w 611"/>
                <a:gd name="T31" fmla="*/ 0 h 19"/>
                <a:gd name="T32" fmla="*/ 452 w 611"/>
                <a:gd name="T33" fmla="*/ 0 h 19"/>
                <a:gd name="T34" fmla="*/ 452 w 611"/>
                <a:gd name="T35" fmla="*/ 19 h 19"/>
                <a:gd name="T36" fmla="*/ 424 w 611"/>
                <a:gd name="T37" fmla="*/ 19 h 19"/>
                <a:gd name="T38" fmla="*/ 424 w 611"/>
                <a:gd name="T39" fmla="*/ 0 h 19"/>
                <a:gd name="T40" fmla="*/ 371 w 611"/>
                <a:gd name="T41" fmla="*/ 0 h 19"/>
                <a:gd name="T42" fmla="*/ 398 w 611"/>
                <a:gd name="T43" fmla="*/ 0 h 19"/>
                <a:gd name="T44" fmla="*/ 398 w 611"/>
                <a:gd name="T45" fmla="*/ 19 h 19"/>
                <a:gd name="T46" fmla="*/ 371 w 611"/>
                <a:gd name="T47" fmla="*/ 19 h 19"/>
                <a:gd name="T48" fmla="*/ 371 w 611"/>
                <a:gd name="T49" fmla="*/ 0 h 19"/>
                <a:gd name="T50" fmla="*/ 319 w 611"/>
                <a:gd name="T51" fmla="*/ 0 h 19"/>
                <a:gd name="T52" fmla="*/ 345 w 611"/>
                <a:gd name="T53" fmla="*/ 0 h 19"/>
                <a:gd name="T54" fmla="*/ 345 w 611"/>
                <a:gd name="T55" fmla="*/ 19 h 19"/>
                <a:gd name="T56" fmla="*/ 319 w 611"/>
                <a:gd name="T57" fmla="*/ 19 h 19"/>
                <a:gd name="T58" fmla="*/ 319 w 611"/>
                <a:gd name="T59" fmla="*/ 0 h 19"/>
                <a:gd name="T60" fmla="*/ 265 w 611"/>
                <a:gd name="T61" fmla="*/ 0 h 19"/>
                <a:gd name="T62" fmla="*/ 291 w 611"/>
                <a:gd name="T63" fmla="*/ 0 h 19"/>
                <a:gd name="T64" fmla="*/ 291 w 611"/>
                <a:gd name="T65" fmla="*/ 19 h 19"/>
                <a:gd name="T66" fmla="*/ 265 w 611"/>
                <a:gd name="T67" fmla="*/ 19 h 19"/>
                <a:gd name="T68" fmla="*/ 265 w 611"/>
                <a:gd name="T69" fmla="*/ 0 h 19"/>
                <a:gd name="T70" fmla="*/ 213 w 611"/>
                <a:gd name="T71" fmla="*/ 0 h 19"/>
                <a:gd name="T72" fmla="*/ 239 w 611"/>
                <a:gd name="T73" fmla="*/ 0 h 19"/>
                <a:gd name="T74" fmla="*/ 239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58 w 611"/>
                <a:gd name="T81" fmla="*/ 0 h 19"/>
                <a:gd name="T82" fmla="*/ 185 w 611"/>
                <a:gd name="T83" fmla="*/ 0 h 19"/>
                <a:gd name="T84" fmla="*/ 185 w 611"/>
                <a:gd name="T85" fmla="*/ 19 h 19"/>
                <a:gd name="T86" fmla="*/ 158 w 611"/>
                <a:gd name="T87" fmla="*/ 19 h 19"/>
                <a:gd name="T88" fmla="*/ 158 w 611"/>
                <a:gd name="T89" fmla="*/ 0 h 19"/>
                <a:gd name="T90" fmla="*/ 106 w 611"/>
                <a:gd name="T91" fmla="*/ 0 h 19"/>
                <a:gd name="T92" fmla="*/ 132 w 611"/>
                <a:gd name="T93" fmla="*/ 0 h 19"/>
                <a:gd name="T94" fmla="*/ 132 w 611"/>
                <a:gd name="T95" fmla="*/ 19 h 19"/>
                <a:gd name="T96" fmla="*/ 106 w 611"/>
                <a:gd name="T97" fmla="*/ 19 h 19"/>
                <a:gd name="T98" fmla="*/ 106 w 611"/>
                <a:gd name="T99" fmla="*/ 0 h 19"/>
                <a:gd name="T100" fmla="*/ 52 w 611"/>
                <a:gd name="T101" fmla="*/ 0 h 19"/>
                <a:gd name="T102" fmla="*/ 78 w 611"/>
                <a:gd name="T103" fmla="*/ 0 h 19"/>
                <a:gd name="T104" fmla="*/ 78 w 611"/>
                <a:gd name="T105" fmla="*/ 19 h 19"/>
                <a:gd name="T106" fmla="*/ 52 w 611"/>
                <a:gd name="T107" fmla="*/ 19 h 19"/>
                <a:gd name="T108" fmla="*/ 52 w 611"/>
                <a:gd name="T109" fmla="*/ 0 h 19"/>
                <a:gd name="T110" fmla="*/ 0 w 611"/>
                <a:gd name="T111" fmla="*/ 0 h 19"/>
                <a:gd name="T112" fmla="*/ 26 w 611"/>
                <a:gd name="T113" fmla="*/ 0 h 19"/>
                <a:gd name="T114" fmla="*/ 26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4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4" y="19"/>
                  </a:lnTo>
                  <a:lnTo>
                    <a:pt x="584" y="0"/>
                  </a:lnTo>
                  <a:close/>
                  <a:moveTo>
                    <a:pt x="530" y="0"/>
                  </a:moveTo>
                  <a:lnTo>
                    <a:pt x="558" y="0"/>
                  </a:lnTo>
                  <a:lnTo>
                    <a:pt x="558" y="19"/>
                  </a:lnTo>
                  <a:lnTo>
                    <a:pt x="530" y="19"/>
                  </a:lnTo>
                  <a:lnTo>
                    <a:pt x="530" y="0"/>
                  </a:lnTo>
                  <a:close/>
                  <a:moveTo>
                    <a:pt x="478" y="0"/>
                  </a:moveTo>
                  <a:lnTo>
                    <a:pt x="504" y="0"/>
                  </a:lnTo>
                  <a:lnTo>
                    <a:pt x="504" y="19"/>
                  </a:lnTo>
                  <a:lnTo>
                    <a:pt x="478" y="19"/>
                  </a:lnTo>
                  <a:lnTo>
                    <a:pt x="478" y="0"/>
                  </a:lnTo>
                  <a:close/>
                  <a:moveTo>
                    <a:pt x="424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4" y="19"/>
                  </a:lnTo>
                  <a:lnTo>
                    <a:pt x="424" y="0"/>
                  </a:lnTo>
                  <a:close/>
                  <a:moveTo>
                    <a:pt x="371" y="0"/>
                  </a:moveTo>
                  <a:lnTo>
                    <a:pt x="398" y="0"/>
                  </a:lnTo>
                  <a:lnTo>
                    <a:pt x="398" y="19"/>
                  </a:lnTo>
                  <a:lnTo>
                    <a:pt x="371" y="19"/>
                  </a:lnTo>
                  <a:lnTo>
                    <a:pt x="371" y="0"/>
                  </a:lnTo>
                  <a:close/>
                  <a:moveTo>
                    <a:pt x="319" y="0"/>
                  </a:moveTo>
                  <a:lnTo>
                    <a:pt x="345" y="0"/>
                  </a:lnTo>
                  <a:lnTo>
                    <a:pt x="345" y="19"/>
                  </a:lnTo>
                  <a:lnTo>
                    <a:pt x="319" y="19"/>
                  </a:lnTo>
                  <a:lnTo>
                    <a:pt x="319" y="0"/>
                  </a:lnTo>
                  <a:close/>
                  <a:moveTo>
                    <a:pt x="265" y="0"/>
                  </a:moveTo>
                  <a:lnTo>
                    <a:pt x="291" y="0"/>
                  </a:lnTo>
                  <a:lnTo>
                    <a:pt x="291" y="19"/>
                  </a:lnTo>
                  <a:lnTo>
                    <a:pt x="265" y="19"/>
                  </a:lnTo>
                  <a:lnTo>
                    <a:pt x="265" y="0"/>
                  </a:lnTo>
                  <a:close/>
                  <a:moveTo>
                    <a:pt x="213" y="0"/>
                  </a:moveTo>
                  <a:lnTo>
                    <a:pt x="239" y="0"/>
                  </a:lnTo>
                  <a:lnTo>
                    <a:pt x="239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58" y="0"/>
                  </a:moveTo>
                  <a:lnTo>
                    <a:pt x="185" y="0"/>
                  </a:lnTo>
                  <a:lnTo>
                    <a:pt x="185" y="19"/>
                  </a:lnTo>
                  <a:lnTo>
                    <a:pt x="158" y="19"/>
                  </a:lnTo>
                  <a:lnTo>
                    <a:pt x="158" y="0"/>
                  </a:lnTo>
                  <a:close/>
                  <a:moveTo>
                    <a:pt x="106" y="0"/>
                  </a:moveTo>
                  <a:lnTo>
                    <a:pt x="132" y="0"/>
                  </a:lnTo>
                  <a:lnTo>
                    <a:pt x="132" y="19"/>
                  </a:lnTo>
                  <a:lnTo>
                    <a:pt x="106" y="19"/>
                  </a:lnTo>
                  <a:lnTo>
                    <a:pt x="106" y="0"/>
                  </a:lnTo>
                  <a:close/>
                  <a:moveTo>
                    <a:pt x="52" y="0"/>
                  </a:moveTo>
                  <a:lnTo>
                    <a:pt x="78" y="0"/>
                  </a:lnTo>
                  <a:lnTo>
                    <a:pt x="78" y="19"/>
                  </a:lnTo>
                  <a:lnTo>
                    <a:pt x="52" y="19"/>
                  </a:lnTo>
                  <a:lnTo>
                    <a:pt x="52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Freeform 57"/>
          <p:cNvSpPr>
            <a:spLocks/>
          </p:cNvSpPr>
          <p:nvPr/>
        </p:nvSpPr>
        <p:spPr bwMode="auto">
          <a:xfrm>
            <a:off x="348954" y="304994"/>
            <a:ext cx="2910522" cy="2511577"/>
          </a:xfrm>
          <a:custGeom>
            <a:avLst/>
            <a:gdLst>
              <a:gd name="T0" fmla="*/ 217 w 555"/>
              <a:gd name="T1" fmla="*/ 0 h 369"/>
              <a:gd name="T2" fmla="*/ 339 w 555"/>
              <a:gd name="T3" fmla="*/ 0 h 369"/>
              <a:gd name="T4" fmla="*/ 555 w 555"/>
              <a:gd name="T5" fmla="*/ 369 h 369"/>
              <a:gd name="T6" fmla="*/ 0 w 555"/>
              <a:gd name="T7" fmla="*/ 369 h 369"/>
              <a:gd name="T8" fmla="*/ 217 w 555"/>
              <a:gd name="T9" fmla="*/ 0 h 369"/>
              <a:gd name="connsiteX0" fmla="*/ 391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3910 w 10000"/>
              <a:gd name="connsiteY3" fmla="*/ 0 h 10000"/>
              <a:gd name="connsiteX0" fmla="*/ 5475 w 10000"/>
              <a:gd name="connsiteY0" fmla="*/ 0 h 10451"/>
              <a:gd name="connsiteX1" fmla="*/ 10000 w 10000"/>
              <a:gd name="connsiteY1" fmla="*/ 10451 h 10451"/>
              <a:gd name="connsiteX2" fmla="*/ 0 w 10000"/>
              <a:gd name="connsiteY2" fmla="*/ 10451 h 10451"/>
              <a:gd name="connsiteX3" fmla="*/ 5475 w 10000"/>
              <a:gd name="connsiteY3" fmla="*/ 0 h 10451"/>
              <a:gd name="connsiteX0" fmla="*/ 5174 w 10000"/>
              <a:gd name="connsiteY0" fmla="*/ 0 h 10541"/>
              <a:gd name="connsiteX1" fmla="*/ 10000 w 10000"/>
              <a:gd name="connsiteY1" fmla="*/ 10541 h 10541"/>
              <a:gd name="connsiteX2" fmla="*/ 0 w 10000"/>
              <a:gd name="connsiteY2" fmla="*/ 10541 h 10541"/>
              <a:gd name="connsiteX3" fmla="*/ 5174 w 10000"/>
              <a:gd name="connsiteY3" fmla="*/ 0 h 10541"/>
              <a:gd name="connsiteX0" fmla="*/ 4820 w 10000"/>
              <a:gd name="connsiteY0" fmla="*/ 0 h 10541"/>
              <a:gd name="connsiteX1" fmla="*/ 10000 w 10000"/>
              <a:gd name="connsiteY1" fmla="*/ 10541 h 10541"/>
              <a:gd name="connsiteX2" fmla="*/ 0 w 10000"/>
              <a:gd name="connsiteY2" fmla="*/ 10541 h 10541"/>
              <a:gd name="connsiteX3" fmla="*/ 4820 w 10000"/>
              <a:gd name="connsiteY3" fmla="*/ 0 h 1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541">
                <a:moveTo>
                  <a:pt x="4820" y="0"/>
                </a:moveTo>
                <a:lnTo>
                  <a:pt x="10000" y="10541"/>
                </a:lnTo>
                <a:lnTo>
                  <a:pt x="0" y="10541"/>
                </a:lnTo>
                <a:lnTo>
                  <a:pt x="4820" y="0"/>
                </a:lnTo>
                <a:close/>
              </a:path>
            </a:pathLst>
          </a:custGeom>
          <a:blipFill dpi="0" rotWithShape="1">
            <a:blip r:embed="rId3" cstate="screen">
              <a:grayscl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8"/>
          <p:cNvSpPr>
            <a:spLocks/>
          </p:cNvSpPr>
          <p:nvPr/>
        </p:nvSpPr>
        <p:spPr bwMode="auto">
          <a:xfrm>
            <a:off x="3290726" y="1"/>
            <a:ext cx="970631" cy="830124"/>
          </a:xfrm>
          <a:custGeom>
            <a:avLst/>
            <a:gdLst>
              <a:gd name="T0" fmla="*/ 0 w 433"/>
              <a:gd name="T1" fmla="*/ 0 h 369"/>
              <a:gd name="T2" fmla="*/ 433 w 433"/>
              <a:gd name="T3" fmla="*/ 0 h 369"/>
              <a:gd name="T4" fmla="*/ 217 w 433"/>
              <a:gd name="T5" fmla="*/ 369 h 369"/>
              <a:gd name="T6" fmla="*/ 0 w 433"/>
              <a:gd name="T7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369">
                <a:moveTo>
                  <a:pt x="0" y="0"/>
                </a:moveTo>
                <a:lnTo>
                  <a:pt x="433" y="0"/>
                </a:lnTo>
                <a:lnTo>
                  <a:pt x="217" y="369"/>
                </a:lnTo>
                <a:lnTo>
                  <a:pt x="0" y="0"/>
                </a:lnTo>
                <a:close/>
              </a:path>
            </a:pathLst>
          </a:custGeom>
          <a:solidFill>
            <a:srgbClr val="46B3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9"/>
          <p:cNvSpPr>
            <a:spLocks/>
          </p:cNvSpPr>
          <p:nvPr/>
        </p:nvSpPr>
        <p:spPr bwMode="auto">
          <a:xfrm>
            <a:off x="3777163" y="1"/>
            <a:ext cx="1244111" cy="830124"/>
          </a:xfrm>
          <a:custGeom>
            <a:avLst/>
            <a:gdLst>
              <a:gd name="T0" fmla="*/ 216 w 555"/>
              <a:gd name="T1" fmla="*/ 0 h 369"/>
              <a:gd name="T2" fmla="*/ 338 w 555"/>
              <a:gd name="T3" fmla="*/ 0 h 369"/>
              <a:gd name="T4" fmla="*/ 555 w 555"/>
              <a:gd name="T5" fmla="*/ 369 h 369"/>
              <a:gd name="T6" fmla="*/ 0 w 555"/>
              <a:gd name="T7" fmla="*/ 369 h 369"/>
              <a:gd name="T8" fmla="*/ 216 w 555"/>
              <a:gd name="T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369">
                <a:moveTo>
                  <a:pt x="216" y="0"/>
                </a:moveTo>
                <a:lnTo>
                  <a:pt x="338" y="0"/>
                </a:lnTo>
                <a:lnTo>
                  <a:pt x="555" y="369"/>
                </a:lnTo>
                <a:lnTo>
                  <a:pt x="0" y="369"/>
                </a:lnTo>
                <a:lnTo>
                  <a:pt x="216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60"/>
          <p:cNvSpPr>
            <a:spLocks/>
          </p:cNvSpPr>
          <p:nvPr/>
        </p:nvSpPr>
        <p:spPr bwMode="auto">
          <a:xfrm>
            <a:off x="5021272" y="1"/>
            <a:ext cx="1244111" cy="830124"/>
          </a:xfrm>
          <a:custGeom>
            <a:avLst/>
            <a:gdLst>
              <a:gd name="T0" fmla="*/ 215 w 555"/>
              <a:gd name="T1" fmla="*/ 0 h 369"/>
              <a:gd name="T2" fmla="*/ 339 w 555"/>
              <a:gd name="T3" fmla="*/ 0 h 369"/>
              <a:gd name="T4" fmla="*/ 555 w 555"/>
              <a:gd name="T5" fmla="*/ 369 h 369"/>
              <a:gd name="T6" fmla="*/ 0 w 555"/>
              <a:gd name="T7" fmla="*/ 369 h 369"/>
              <a:gd name="T8" fmla="*/ 215 w 555"/>
              <a:gd name="T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369">
                <a:moveTo>
                  <a:pt x="215" y="0"/>
                </a:moveTo>
                <a:lnTo>
                  <a:pt x="339" y="0"/>
                </a:lnTo>
                <a:lnTo>
                  <a:pt x="555" y="369"/>
                </a:lnTo>
                <a:lnTo>
                  <a:pt x="0" y="369"/>
                </a:lnTo>
                <a:lnTo>
                  <a:pt x="215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61"/>
          <p:cNvSpPr>
            <a:spLocks/>
          </p:cNvSpPr>
          <p:nvPr/>
        </p:nvSpPr>
        <p:spPr bwMode="auto">
          <a:xfrm>
            <a:off x="1025896" y="830124"/>
            <a:ext cx="1244111" cy="1066338"/>
          </a:xfrm>
          <a:custGeom>
            <a:avLst/>
            <a:gdLst>
              <a:gd name="T0" fmla="*/ 277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7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7" y="0"/>
                </a:moveTo>
                <a:lnTo>
                  <a:pt x="555" y="474"/>
                </a:lnTo>
                <a:lnTo>
                  <a:pt x="0" y="474"/>
                </a:lnTo>
                <a:lnTo>
                  <a:pt x="277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2"/>
          <p:cNvSpPr>
            <a:spLocks/>
          </p:cNvSpPr>
          <p:nvPr/>
        </p:nvSpPr>
        <p:spPr bwMode="auto">
          <a:xfrm>
            <a:off x="3153987" y="830124"/>
            <a:ext cx="1244111" cy="1066338"/>
          </a:xfrm>
          <a:custGeom>
            <a:avLst/>
            <a:gdLst>
              <a:gd name="T0" fmla="*/ 278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8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8" y="0"/>
                </a:moveTo>
                <a:lnTo>
                  <a:pt x="555" y="474"/>
                </a:lnTo>
                <a:lnTo>
                  <a:pt x="0" y="474"/>
                </a:lnTo>
                <a:lnTo>
                  <a:pt x="278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3"/>
          <p:cNvSpPr>
            <a:spLocks/>
          </p:cNvSpPr>
          <p:nvPr/>
        </p:nvSpPr>
        <p:spPr bwMode="auto">
          <a:xfrm>
            <a:off x="3777163" y="830124"/>
            <a:ext cx="1244111" cy="1066338"/>
          </a:xfrm>
          <a:custGeom>
            <a:avLst/>
            <a:gdLst>
              <a:gd name="T0" fmla="*/ 0 w 555"/>
              <a:gd name="T1" fmla="*/ 0 h 474"/>
              <a:gd name="T2" fmla="*/ 555 w 555"/>
              <a:gd name="T3" fmla="*/ 0 h 474"/>
              <a:gd name="T4" fmla="*/ 277 w 555"/>
              <a:gd name="T5" fmla="*/ 474 h 474"/>
              <a:gd name="T6" fmla="*/ 0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0" y="0"/>
                </a:moveTo>
                <a:lnTo>
                  <a:pt x="555" y="0"/>
                </a:lnTo>
                <a:lnTo>
                  <a:pt x="277" y="474"/>
                </a:lnTo>
                <a:lnTo>
                  <a:pt x="0" y="0"/>
                </a:lnTo>
                <a:close/>
              </a:path>
            </a:pathLst>
          </a:custGeom>
          <a:solidFill>
            <a:srgbClr val="46B3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64"/>
          <p:cNvSpPr>
            <a:spLocks/>
          </p:cNvSpPr>
          <p:nvPr/>
        </p:nvSpPr>
        <p:spPr bwMode="auto">
          <a:xfrm>
            <a:off x="4094687" y="815666"/>
            <a:ext cx="1867287" cy="1600467"/>
          </a:xfrm>
          <a:custGeom>
            <a:avLst/>
            <a:gdLst>
              <a:gd name="T0" fmla="*/ 278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8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8" y="0"/>
                </a:moveTo>
                <a:lnTo>
                  <a:pt x="555" y="474"/>
                </a:lnTo>
                <a:lnTo>
                  <a:pt x="0" y="474"/>
                </a:lnTo>
                <a:lnTo>
                  <a:pt x="278" y="0"/>
                </a:lnTo>
                <a:close/>
              </a:path>
            </a:pathLst>
          </a:custGeom>
          <a:blipFill dpi="0" rotWithShape="1">
            <a:blip r:embed="rId4" cstate="screen">
              <a:grayscl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65"/>
          <p:cNvSpPr>
            <a:spLocks/>
          </p:cNvSpPr>
          <p:nvPr/>
        </p:nvSpPr>
        <p:spPr bwMode="auto">
          <a:xfrm>
            <a:off x="6265383" y="830124"/>
            <a:ext cx="1244111" cy="1066338"/>
          </a:xfrm>
          <a:custGeom>
            <a:avLst/>
            <a:gdLst>
              <a:gd name="T0" fmla="*/ 0 w 555"/>
              <a:gd name="T1" fmla="*/ 0 h 474"/>
              <a:gd name="T2" fmla="*/ 555 w 555"/>
              <a:gd name="T3" fmla="*/ 0 h 474"/>
              <a:gd name="T4" fmla="*/ 278 w 555"/>
              <a:gd name="T5" fmla="*/ 474 h 474"/>
              <a:gd name="T6" fmla="*/ 0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0" y="0"/>
                </a:moveTo>
                <a:lnTo>
                  <a:pt x="555" y="0"/>
                </a:lnTo>
                <a:lnTo>
                  <a:pt x="278" y="474"/>
                </a:lnTo>
                <a:lnTo>
                  <a:pt x="0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67"/>
          <p:cNvSpPr>
            <a:spLocks/>
          </p:cNvSpPr>
          <p:nvPr/>
        </p:nvSpPr>
        <p:spPr bwMode="auto">
          <a:xfrm>
            <a:off x="1650502" y="4112778"/>
            <a:ext cx="2393262" cy="2051285"/>
          </a:xfrm>
          <a:custGeom>
            <a:avLst/>
            <a:gdLst>
              <a:gd name="T0" fmla="*/ 277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7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7" y="0"/>
                </a:moveTo>
                <a:lnTo>
                  <a:pt x="555" y="474"/>
                </a:lnTo>
                <a:lnTo>
                  <a:pt x="0" y="474"/>
                </a:lnTo>
                <a:lnTo>
                  <a:pt x="277" y="0"/>
                </a:lnTo>
                <a:close/>
              </a:path>
            </a:pathLst>
          </a:custGeom>
          <a:blipFill dpi="0" rotWithShape="1">
            <a:blip r:embed="rId5" cstate="screen">
              <a:grayscl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68"/>
          <p:cNvSpPr>
            <a:spLocks/>
          </p:cNvSpPr>
          <p:nvPr/>
        </p:nvSpPr>
        <p:spPr bwMode="auto">
          <a:xfrm>
            <a:off x="1286700" y="6164063"/>
            <a:ext cx="1244111" cy="1068588"/>
          </a:xfrm>
          <a:custGeom>
            <a:avLst/>
            <a:gdLst>
              <a:gd name="T0" fmla="*/ 278 w 555"/>
              <a:gd name="T1" fmla="*/ 0 h 475"/>
              <a:gd name="T2" fmla="*/ 555 w 555"/>
              <a:gd name="T3" fmla="*/ 475 h 475"/>
              <a:gd name="T4" fmla="*/ 0 w 555"/>
              <a:gd name="T5" fmla="*/ 475 h 475"/>
              <a:gd name="T6" fmla="*/ 278 w 555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5">
                <a:moveTo>
                  <a:pt x="278" y="0"/>
                </a:moveTo>
                <a:lnTo>
                  <a:pt x="555" y="475"/>
                </a:lnTo>
                <a:lnTo>
                  <a:pt x="0" y="475"/>
                </a:lnTo>
                <a:lnTo>
                  <a:pt x="278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69"/>
          <p:cNvSpPr>
            <a:spLocks/>
          </p:cNvSpPr>
          <p:nvPr/>
        </p:nvSpPr>
        <p:spPr bwMode="auto">
          <a:xfrm>
            <a:off x="5642207" y="6164063"/>
            <a:ext cx="1246352" cy="1068588"/>
          </a:xfrm>
          <a:custGeom>
            <a:avLst/>
            <a:gdLst>
              <a:gd name="T0" fmla="*/ 0 w 556"/>
              <a:gd name="T1" fmla="*/ 0 h 475"/>
              <a:gd name="T2" fmla="*/ 556 w 556"/>
              <a:gd name="T3" fmla="*/ 0 h 475"/>
              <a:gd name="T4" fmla="*/ 278 w 556"/>
              <a:gd name="T5" fmla="*/ 475 h 475"/>
              <a:gd name="T6" fmla="*/ 0 w 556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6" h="475">
                <a:moveTo>
                  <a:pt x="0" y="0"/>
                </a:moveTo>
                <a:lnTo>
                  <a:pt x="556" y="0"/>
                </a:lnTo>
                <a:lnTo>
                  <a:pt x="278" y="475"/>
                </a:lnTo>
                <a:lnTo>
                  <a:pt x="0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70"/>
          <p:cNvSpPr>
            <a:spLocks/>
          </p:cNvSpPr>
          <p:nvPr/>
        </p:nvSpPr>
        <p:spPr bwMode="auto">
          <a:xfrm>
            <a:off x="364817" y="1"/>
            <a:ext cx="970631" cy="830124"/>
          </a:xfrm>
          <a:custGeom>
            <a:avLst/>
            <a:gdLst>
              <a:gd name="T0" fmla="*/ 0 w 433"/>
              <a:gd name="T1" fmla="*/ 0 h 369"/>
              <a:gd name="T2" fmla="*/ 433 w 433"/>
              <a:gd name="T3" fmla="*/ 0 h 369"/>
              <a:gd name="T4" fmla="*/ 216 w 433"/>
              <a:gd name="T5" fmla="*/ 369 h 369"/>
              <a:gd name="T6" fmla="*/ 0 w 433"/>
              <a:gd name="T7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369">
                <a:moveTo>
                  <a:pt x="0" y="0"/>
                </a:moveTo>
                <a:lnTo>
                  <a:pt x="433" y="0"/>
                </a:lnTo>
                <a:lnTo>
                  <a:pt x="216" y="369"/>
                </a:lnTo>
                <a:lnTo>
                  <a:pt x="0" y="0"/>
                </a:lnTo>
                <a:close/>
              </a:path>
            </a:pathLst>
          </a:custGeom>
          <a:solidFill>
            <a:srgbClr val="78D5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71"/>
          <p:cNvSpPr>
            <a:spLocks/>
          </p:cNvSpPr>
          <p:nvPr/>
        </p:nvSpPr>
        <p:spPr bwMode="auto">
          <a:xfrm>
            <a:off x="4534837" y="1"/>
            <a:ext cx="968388" cy="830124"/>
          </a:xfrm>
          <a:custGeom>
            <a:avLst/>
            <a:gdLst>
              <a:gd name="T0" fmla="*/ 0 w 432"/>
              <a:gd name="T1" fmla="*/ 0 h 369"/>
              <a:gd name="T2" fmla="*/ 432 w 432"/>
              <a:gd name="T3" fmla="*/ 0 h 369"/>
              <a:gd name="T4" fmla="*/ 217 w 432"/>
              <a:gd name="T5" fmla="*/ 369 h 369"/>
              <a:gd name="T6" fmla="*/ 0 w 432"/>
              <a:gd name="T7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69">
                <a:moveTo>
                  <a:pt x="0" y="0"/>
                </a:moveTo>
                <a:lnTo>
                  <a:pt x="432" y="0"/>
                </a:lnTo>
                <a:lnTo>
                  <a:pt x="217" y="369"/>
                </a:lnTo>
                <a:lnTo>
                  <a:pt x="0" y="0"/>
                </a:lnTo>
                <a:close/>
              </a:path>
            </a:pathLst>
          </a:custGeom>
          <a:solidFill>
            <a:srgbClr val="D6F9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72"/>
          <p:cNvSpPr>
            <a:spLocks/>
          </p:cNvSpPr>
          <p:nvPr/>
        </p:nvSpPr>
        <p:spPr bwMode="auto">
          <a:xfrm>
            <a:off x="5781189" y="1"/>
            <a:ext cx="966147" cy="830124"/>
          </a:xfrm>
          <a:custGeom>
            <a:avLst/>
            <a:gdLst>
              <a:gd name="T0" fmla="*/ 0 w 431"/>
              <a:gd name="T1" fmla="*/ 0 h 369"/>
              <a:gd name="T2" fmla="*/ 431 w 431"/>
              <a:gd name="T3" fmla="*/ 0 h 369"/>
              <a:gd name="T4" fmla="*/ 216 w 431"/>
              <a:gd name="T5" fmla="*/ 369 h 369"/>
              <a:gd name="T6" fmla="*/ 0 w 431"/>
              <a:gd name="T7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1" h="369">
                <a:moveTo>
                  <a:pt x="0" y="0"/>
                </a:moveTo>
                <a:lnTo>
                  <a:pt x="431" y="0"/>
                </a:lnTo>
                <a:lnTo>
                  <a:pt x="216" y="369"/>
                </a:lnTo>
                <a:lnTo>
                  <a:pt x="0" y="0"/>
                </a:lnTo>
                <a:close/>
              </a:path>
            </a:pathLst>
          </a:custGeom>
          <a:solidFill>
            <a:srgbClr val="D6F9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73"/>
          <p:cNvSpPr>
            <a:spLocks/>
          </p:cNvSpPr>
          <p:nvPr/>
        </p:nvSpPr>
        <p:spPr bwMode="auto">
          <a:xfrm>
            <a:off x="6265383" y="1"/>
            <a:ext cx="1244111" cy="830124"/>
          </a:xfrm>
          <a:custGeom>
            <a:avLst/>
            <a:gdLst>
              <a:gd name="T0" fmla="*/ 215 w 555"/>
              <a:gd name="T1" fmla="*/ 0 h 369"/>
              <a:gd name="T2" fmla="*/ 339 w 555"/>
              <a:gd name="T3" fmla="*/ 0 h 369"/>
              <a:gd name="T4" fmla="*/ 555 w 555"/>
              <a:gd name="T5" fmla="*/ 369 h 369"/>
              <a:gd name="T6" fmla="*/ 0 w 555"/>
              <a:gd name="T7" fmla="*/ 369 h 369"/>
              <a:gd name="T8" fmla="*/ 215 w 555"/>
              <a:gd name="T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369">
                <a:moveTo>
                  <a:pt x="215" y="0"/>
                </a:moveTo>
                <a:lnTo>
                  <a:pt x="339" y="0"/>
                </a:lnTo>
                <a:lnTo>
                  <a:pt x="555" y="369"/>
                </a:lnTo>
                <a:lnTo>
                  <a:pt x="0" y="369"/>
                </a:lnTo>
                <a:lnTo>
                  <a:pt x="215" y="0"/>
                </a:lnTo>
                <a:close/>
              </a:path>
            </a:pathLst>
          </a:custGeom>
          <a:solidFill>
            <a:srgbClr val="D6F9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任意多边形 83"/>
          <p:cNvSpPr>
            <a:spLocks/>
          </p:cNvSpPr>
          <p:nvPr/>
        </p:nvSpPr>
        <p:spPr bwMode="auto">
          <a:xfrm>
            <a:off x="966146" y="2114276"/>
            <a:ext cx="3663173" cy="3143530"/>
          </a:xfrm>
          <a:custGeom>
            <a:avLst/>
            <a:gdLst>
              <a:gd name="connsiteX0" fmla="*/ 0 w 2490463"/>
              <a:gd name="connsiteY0" fmla="*/ 1068588 h 2137176"/>
              <a:gd name="connsiteX1" fmla="*/ 1244111 w 2490463"/>
              <a:gd name="connsiteY1" fmla="*/ 1068588 h 2137176"/>
              <a:gd name="connsiteX2" fmla="*/ 623176 w 2490463"/>
              <a:gd name="connsiteY2" fmla="*/ 2137176 h 2137176"/>
              <a:gd name="connsiteX3" fmla="*/ 1867287 w 2490463"/>
              <a:gd name="connsiteY3" fmla="*/ 0 h 2137176"/>
              <a:gd name="connsiteX4" fmla="*/ 2490463 w 2490463"/>
              <a:gd name="connsiteY4" fmla="*/ 1068588 h 2137176"/>
              <a:gd name="connsiteX5" fmla="*/ 1244111 w 2490463"/>
              <a:gd name="connsiteY5" fmla="*/ 1068588 h 213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0463" h="2137176">
                <a:moveTo>
                  <a:pt x="0" y="1068588"/>
                </a:moveTo>
                <a:lnTo>
                  <a:pt x="1244111" y="1068588"/>
                </a:lnTo>
                <a:lnTo>
                  <a:pt x="623176" y="2137176"/>
                </a:lnTo>
                <a:close/>
                <a:moveTo>
                  <a:pt x="1867287" y="0"/>
                </a:moveTo>
                <a:lnTo>
                  <a:pt x="2490463" y="1068588"/>
                </a:lnTo>
                <a:lnTo>
                  <a:pt x="1244111" y="1068588"/>
                </a:lnTo>
                <a:close/>
              </a:path>
            </a:pathLst>
          </a:custGeom>
          <a:blipFill dpi="0" rotWithShape="1">
            <a:blip r:embed="rId6" cstate="screen">
              <a:grayscl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5" name="Freeform 75"/>
          <p:cNvSpPr>
            <a:spLocks/>
          </p:cNvSpPr>
          <p:nvPr/>
        </p:nvSpPr>
        <p:spPr bwMode="auto">
          <a:xfrm>
            <a:off x="3153987" y="5097725"/>
            <a:ext cx="1244111" cy="1066338"/>
          </a:xfrm>
          <a:custGeom>
            <a:avLst/>
            <a:gdLst>
              <a:gd name="T0" fmla="*/ 278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8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8" y="0"/>
                </a:moveTo>
                <a:lnTo>
                  <a:pt x="555" y="474"/>
                </a:lnTo>
                <a:lnTo>
                  <a:pt x="0" y="474"/>
                </a:lnTo>
                <a:lnTo>
                  <a:pt x="278" y="0"/>
                </a:lnTo>
                <a:close/>
              </a:path>
            </a:pathLst>
          </a:custGeom>
          <a:solidFill>
            <a:srgbClr val="78D5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76"/>
          <p:cNvSpPr>
            <a:spLocks/>
          </p:cNvSpPr>
          <p:nvPr/>
        </p:nvSpPr>
        <p:spPr bwMode="auto">
          <a:xfrm>
            <a:off x="665767" y="6164063"/>
            <a:ext cx="1244111" cy="1068588"/>
          </a:xfrm>
          <a:custGeom>
            <a:avLst/>
            <a:gdLst>
              <a:gd name="T0" fmla="*/ 0 w 555"/>
              <a:gd name="T1" fmla="*/ 0 h 475"/>
              <a:gd name="T2" fmla="*/ 555 w 555"/>
              <a:gd name="T3" fmla="*/ 0 h 475"/>
              <a:gd name="T4" fmla="*/ 277 w 555"/>
              <a:gd name="T5" fmla="*/ 475 h 475"/>
              <a:gd name="T6" fmla="*/ 0 w 555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5">
                <a:moveTo>
                  <a:pt x="0" y="0"/>
                </a:moveTo>
                <a:lnTo>
                  <a:pt x="555" y="0"/>
                </a:lnTo>
                <a:lnTo>
                  <a:pt x="277" y="475"/>
                </a:lnTo>
                <a:lnTo>
                  <a:pt x="0" y="0"/>
                </a:lnTo>
                <a:close/>
              </a:path>
            </a:pathLst>
          </a:custGeom>
          <a:solidFill>
            <a:srgbClr val="D6F9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77"/>
          <p:cNvSpPr>
            <a:spLocks/>
          </p:cNvSpPr>
          <p:nvPr/>
        </p:nvSpPr>
        <p:spPr bwMode="auto">
          <a:xfrm>
            <a:off x="3153987" y="6164063"/>
            <a:ext cx="1244111" cy="1068588"/>
          </a:xfrm>
          <a:custGeom>
            <a:avLst/>
            <a:gdLst>
              <a:gd name="T0" fmla="*/ 0 w 555"/>
              <a:gd name="T1" fmla="*/ 0 h 475"/>
              <a:gd name="T2" fmla="*/ 555 w 555"/>
              <a:gd name="T3" fmla="*/ 0 h 475"/>
              <a:gd name="T4" fmla="*/ 278 w 555"/>
              <a:gd name="T5" fmla="*/ 475 h 475"/>
              <a:gd name="T6" fmla="*/ 0 w 555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5">
                <a:moveTo>
                  <a:pt x="0" y="0"/>
                </a:moveTo>
                <a:lnTo>
                  <a:pt x="555" y="0"/>
                </a:lnTo>
                <a:lnTo>
                  <a:pt x="278" y="475"/>
                </a:lnTo>
                <a:lnTo>
                  <a:pt x="0" y="0"/>
                </a:lnTo>
                <a:close/>
              </a:path>
            </a:pathLst>
          </a:custGeom>
          <a:solidFill>
            <a:srgbClr val="78D5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78"/>
          <p:cNvSpPr>
            <a:spLocks/>
          </p:cNvSpPr>
          <p:nvPr/>
        </p:nvSpPr>
        <p:spPr bwMode="auto">
          <a:xfrm>
            <a:off x="5021272" y="6164063"/>
            <a:ext cx="1244111" cy="1068588"/>
          </a:xfrm>
          <a:custGeom>
            <a:avLst/>
            <a:gdLst>
              <a:gd name="T0" fmla="*/ 277 w 555"/>
              <a:gd name="T1" fmla="*/ 0 h 475"/>
              <a:gd name="T2" fmla="*/ 555 w 555"/>
              <a:gd name="T3" fmla="*/ 475 h 475"/>
              <a:gd name="T4" fmla="*/ 0 w 555"/>
              <a:gd name="T5" fmla="*/ 475 h 475"/>
              <a:gd name="T6" fmla="*/ 277 w 555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5">
                <a:moveTo>
                  <a:pt x="277" y="0"/>
                </a:moveTo>
                <a:lnTo>
                  <a:pt x="555" y="475"/>
                </a:lnTo>
                <a:lnTo>
                  <a:pt x="0" y="475"/>
                </a:lnTo>
                <a:lnTo>
                  <a:pt x="277" y="0"/>
                </a:lnTo>
                <a:close/>
              </a:path>
            </a:pathLst>
          </a:custGeom>
          <a:solidFill>
            <a:srgbClr val="78D5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矩形 259"/>
          <p:cNvSpPr>
            <a:spLocks noChangeArrowheads="1"/>
          </p:cNvSpPr>
          <p:nvPr/>
        </p:nvSpPr>
        <p:spPr bwMode="auto">
          <a:xfrm>
            <a:off x="5703999" y="4043692"/>
            <a:ext cx="586090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cap="all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阶段验收报告</a:t>
            </a:r>
            <a:endParaRPr lang="zh-CN" altLang="en-US" sz="3600" cap="all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259"/>
          <p:cNvSpPr>
            <a:spLocks noChangeArrowheads="1"/>
          </p:cNvSpPr>
          <p:nvPr/>
        </p:nvSpPr>
        <p:spPr bwMode="auto">
          <a:xfrm>
            <a:off x="5703999" y="5842387"/>
            <a:ext cx="334063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 汇报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人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t>：邓彬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3" name="矩形 259"/>
          <p:cNvSpPr>
            <a:spLocks noChangeArrowheads="1"/>
          </p:cNvSpPr>
          <p:nvPr/>
        </p:nvSpPr>
        <p:spPr bwMode="auto">
          <a:xfrm>
            <a:off x="5703999" y="2924031"/>
            <a:ext cx="394008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7200" cap="all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7200" cap="all" dirty="0" smtClean="0">
                <a:solidFill>
                  <a:schemeClr val="bg1">
                    <a:lumMod val="65000"/>
                  </a:schemeClr>
                </a:solidFill>
                <a:latin typeface="Impact" panose="020B0806030902050204" pitchFamily="34" charset="0"/>
                <a:cs typeface="Arial" panose="020B0604020202020204" pitchFamily="34" charset="0"/>
              </a:rPr>
              <a:t>工程</a:t>
            </a:r>
            <a:endParaRPr lang="zh-CN" altLang="en-US" sz="7200" cap="all" dirty="0">
              <a:solidFill>
                <a:schemeClr val="bg1">
                  <a:lumMod val="65000"/>
                </a:schemeClr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41525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ac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ac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00"/>
                            </p:stCondLst>
                            <p:childTnLst>
                              <p:par>
                                <p:cTn id="10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200"/>
                            </p:stCondLst>
                            <p:childTnLst>
                              <p:par>
                                <p:cTn id="1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950"/>
                            </p:stCondLst>
                            <p:childTnLst>
                              <p:par>
                                <p:cTn id="1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450"/>
                            </p:stCondLst>
                            <p:childTnLst>
                              <p:par>
                                <p:cTn id="12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200"/>
                            </p:stCondLst>
                            <p:childTnLst>
                              <p:par>
                                <p:cTn id="1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4" grpId="0" animBg="1"/>
      <p:bldP spid="75" grpId="0" animBg="1"/>
      <p:bldP spid="76" grpId="0" animBg="1"/>
      <p:bldP spid="77" grpId="0" animBg="1"/>
      <p:bldP spid="78" grpId="0" animBg="1"/>
      <p:bldP spid="80" grpId="0"/>
      <p:bldP spid="80" grpId="1"/>
      <p:bldP spid="82" grpId="0"/>
      <p:bldP spid="82" grpId="1"/>
      <p:bldP spid="83" grpId="0"/>
      <p:bldP spid="8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31" y="901681"/>
            <a:ext cx="5448300" cy="6151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2857475" y="187301"/>
            <a:ext cx="6858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accent1"/>
                </a:solidFill>
              </a:rPr>
              <a:t>视频播放页面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29" y="473053"/>
            <a:ext cx="9723437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01"/>
          <p:cNvSpPr>
            <a:spLocks/>
          </p:cNvSpPr>
          <p:nvPr/>
        </p:nvSpPr>
        <p:spPr bwMode="auto">
          <a:xfrm flipV="1">
            <a:off x="4323458" y="3200272"/>
            <a:ext cx="4211834" cy="606988"/>
          </a:xfrm>
          <a:custGeom>
            <a:avLst/>
            <a:gdLst>
              <a:gd name="T0" fmla="*/ 909 w 909"/>
              <a:gd name="T1" fmla="*/ 131 h 131"/>
              <a:gd name="T2" fmla="*/ 134 w 909"/>
              <a:gd name="T3" fmla="*/ 131 h 131"/>
              <a:gd name="T4" fmla="*/ 0 w 909"/>
              <a:gd name="T5" fmla="*/ 0 h 131"/>
              <a:gd name="T6" fmla="*/ 760 w 909"/>
              <a:gd name="T7" fmla="*/ 0 h 131"/>
              <a:gd name="T8" fmla="*/ 909 w 90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131">
                <a:moveTo>
                  <a:pt x="909" y="131"/>
                </a:moveTo>
                <a:lnTo>
                  <a:pt x="134" y="131"/>
                </a:lnTo>
                <a:lnTo>
                  <a:pt x="0" y="0"/>
                </a:lnTo>
                <a:lnTo>
                  <a:pt x="760" y="0"/>
                </a:lnTo>
                <a:lnTo>
                  <a:pt x="909" y="1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17639" y="1991598"/>
            <a:ext cx="142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1987" y="3259135"/>
            <a:ext cx="373534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应用构架设计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6763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25" y="330177"/>
            <a:ext cx="10001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 smtClean="0">
                <a:solidFill>
                  <a:schemeClr val="accent1"/>
                </a:solidFill>
              </a:rPr>
              <a:t>面向服务</a:t>
            </a:r>
            <a:r>
              <a:rPr lang="en-US" altLang="zh-CN" sz="6000" dirty="0" smtClean="0">
                <a:solidFill>
                  <a:schemeClr val="accent1"/>
                </a:solidFill>
              </a:rPr>
              <a:t>SOA</a:t>
            </a:r>
            <a:r>
              <a:rPr lang="zh-CN" altLang="en-US" sz="6000" dirty="0" smtClean="0">
                <a:solidFill>
                  <a:schemeClr val="accent1"/>
                </a:solidFill>
              </a:rPr>
              <a:t>架构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3029" y="1401747"/>
            <a:ext cx="964413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控制层通过</a:t>
            </a:r>
            <a:r>
              <a:rPr lang="en-US" altLang="zh-CN" sz="4000" dirty="0" smtClean="0">
                <a:solidFill>
                  <a:schemeClr val="bg1">
                    <a:lumMod val="50000"/>
                  </a:schemeClr>
                </a:solidFill>
              </a:rPr>
              <a:t>Dubbo RPC</a:t>
            </a:r>
            <a:r>
              <a:rPr lang="zh-CN" altLang="en-US" sz="4000" dirty="0" smtClean="0">
                <a:solidFill>
                  <a:schemeClr val="bg1">
                    <a:lumMod val="50000"/>
                  </a:schemeClr>
                </a:solidFill>
              </a:rPr>
              <a:t>框架调用对应的服务</a:t>
            </a:r>
            <a:endParaRPr lang="en-US" altLang="zh-CN" sz="400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4" name="Picture 2" descr="C:\Users\dell\Desktop\201704092120090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31" y="2187565"/>
            <a:ext cx="4968552" cy="1451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43029" y="3759201"/>
            <a:ext cx="1042994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登陆注册服务：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短信、邮箱注册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登陆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视频服务：   上传视频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下载视频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播放视频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视频弹幕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评论服务： 视频评论与顶踩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搜索服务： 基于</a:t>
            </a:r>
            <a:r>
              <a:rPr lang="en-US" altLang="zh-CN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Solr</a:t>
            </a:r>
            <a:r>
              <a:rPr lang="en-US" altLang="zh-CN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关键字搜索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charset="0"/>
              <a:buChar char="•"/>
            </a:pP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后台</a:t>
            </a:r>
            <a:r>
              <a:rPr lang="zh-CN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管理服务： 视频的上架下架的监管</a:t>
            </a:r>
            <a:endParaRPr lang="en-US" altLang="zh-CN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81" y="615929"/>
            <a:ext cx="9225004" cy="632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01"/>
          <p:cNvSpPr>
            <a:spLocks/>
          </p:cNvSpPr>
          <p:nvPr/>
        </p:nvSpPr>
        <p:spPr bwMode="auto">
          <a:xfrm flipV="1">
            <a:off x="4323458" y="3200272"/>
            <a:ext cx="4211834" cy="606988"/>
          </a:xfrm>
          <a:custGeom>
            <a:avLst/>
            <a:gdLst>
              <a:gd name="T0" fmla="*/ 909 w 909"/>
              <a:gd name="T1" fmla="*/ 131 h 131"/>
              <a:gd name="T2" fmla="*/ 134 w 909"/>
              <a:gd name="T3" fmla="*/ 131 h 131"/>
              <a:gd name="T4" fmla="*/ 0 w 909"/>
              <a:gd name="T5" fmla="*/ 0 h 131"/>
              <a:gd name="T6" fmla="*/ 760 w 909"/>
              <a:gd name="T7" fmla="*/ 0 h 131"/>
              <a:gd name="T8" fmla="*/ 909 w 90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131">
                <a:moveTo>
                  <a:pt x="909" y="131"/>
                </a:moveTo>
                <a:lnTo>
                  <a:pt x="134" y="131"/>
                </a:lnTo>
                <a:lnTo>
                  <a:pt x="0" y="0"/>
                </a:lnTo>
                <a:lnTo>
                  <a:pt x="760" y="0"/>
                </a:lnTo>
                <a:lnTo>
                  <a:pt x="909" y="1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17639" y="1991598"/>
            <a:ext cx="142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7171" y="3226767"/>
            <a:ext cx="318440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应用设计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5985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>
            <p:custDataLst>
              <p:tags r:id="rId1"/>
            </p:custDataLst>
          </p:nvPr>
        </p:nvSpPr>
        <p:spPr>
          <a:xfrm>
            <a:off x="1071525" y="1473185"/>
            <a:ext cx="5247005" cy="5079365"/>
          </a:xfrm>
          <a:custGeom>
            <a:avLst/>
            <a:gdLst>
              <a:gd name="connsiteX0" fmla="*/ 1 w 2647951"/>
              <a:gd name="connsiteY0" fmla="*/ 0 h 1743075"/>
              <a:gd name="connsiteX1" fmla="*/ 2647951 w 2647951"/>
              <a:gd name="connsiteY1" fmla="*/ 0 h 1743075"/>
              <a:gd name="connsiteX2" fmla="*/ 2647951 w 2647951"/>
              <a:gd name="connsiteY2" fmla="*/ 1266825 h 1743075"/>
              <a:gd name="connsiteX3" fmla="*/ 297057 w 2647951"/>
              <a:gd name="connsiteY3" fmla="*/ 1266825 h 1743075"/>
              <a:gd name="connsiteX4" fmla="*/ 233437 w 2647951"/>
              <a:gd name="connsiteY4" fmla="*/ 1329240 h 1743075"/>
              <a:gd name="connsiteX5" fmla="*/ 0 w 2647951"/>
              <a:gd name="connsiteY5" fmla="*/ 1743075 h 1743075"/>
              <a:gd name="connsiteX6" fmla="*/ 0 w 2647951"/>
              <a:gd name="connsiteY6" fmla="*/ 1114425 h 1743075"/>
              <a:gd name="connsiteX7" fmla="*/ 1 w 2647951"/>
              <a:gd name="connsiteY7" fmla="*/ 1114425 h 1743075"/>
              <a:gd name="connsiteX0-1" fmla="*/ 1 w 2647951"/>
              <a:gd name="connsiteY0-2" fmla="*/ 0 h 1743075"/>
              <a:gd name="connsiteX1-3" fmla="*/ 2647951 w 2647951"/>
              <a:gd name="connsiteY1-4" fmla="*/ 0 h 1743075"/>
              <a:gd name="connsiteX2-5" fmla="*/ 2647951 w 2647951"/>
              <a:gd name="connsiteY2-6" fmla="*/ 1266825 h 1743075"/>
              <a:gd name="connsiteX3-7" fmla="*/ 297057 w 2647951"/>
              <a:gd name="connsiteY3-8" fmla="*/ 1266825 h 1743075"/>
              <a:gd name="connsiteX4-9" fmla="*/ 233437 w 2647951"/>
              <a:gd name="connsiteY4-10" fmla="*/ 1329240 h 1743075"/>
              <a:gd name="connsiteX5-11" fmla="*/ 0 w 2647951"/>
              <a:gd name="connsiteY5-12" fmla="*/ 1743075 h 1743075"/>
              <a:gd name="connsiteX6-13" fmla="*/ 0 w 2647951"/>
              <a:gd name="connsiteY6-14" fmla="*/ 1114425 h 1743075"/>
              <a:gd name="connsiteX7-15" fmla="*/ 1 w 2647951"/>
              <a:gd name="connsiteY7-16" fmla="*/ 1114425 h 1743075"/>
              <a:gd name="connsiteX8" fmla="*/ 1 w 2647951"/>
              <a:gd name="connsiteY8" fmla="*/ 0 h 1743075"/>
              <a:gd name="connsiteX0-17" fmla="*/ 1 w 2647951"/>
              <a:gd name="connsiteY0-18" fmla="*/ 0 h 1743075"/>
              <a:gd name="connsiteX1-19" fmla="*/ 2647951 w 2647951"/>
              <a:gd name="connsiteY1-20" fmla="*/ 0 h 1743075"/>
              <a:gd name="connsiteX2-21" fmla="*/ 2647951 w 2647951"/>
              <a:gd name="connsiteY2-22" fmla="*/ 1266825 h 1743075"/>
              <a:gd name="connsiteX3-23" fmla="*/ 516132 w 2647951"/>
              <a:gd name="connsiteY3-24" fmla="*/ 1323975 h 1743075"/>
              <a:gd name="connsiteX4-25" fmla="*/ 233437 w 2647951"/>
              <a:gd name="connsiteY4-26" fmla="*/ 1329240 h 1743075"/>
              <a:gd name="connsiteX5-27" fmla="*/ 0 w 2647951"/>
              <a:gd name="connsiteY5-28" fmla="*/ 1743075 h 1743075"/>
              <a:gd name="connsiteX6-29" fmla="*/ 0 w 2647951"/>
              <a:gd name="connsiteY6-30" fmla="*/ 1114425 h 1743075"/>
              <a:gd name="connsiteX7-31" fmla="*/ 1 w 2647951"/>
              <a:gd name="connsiteY7-32" fmla="*/ 1114425 h 1743075"/>
              <a:gd name="connsiteX8-33" fmla="*/ 1 w 2647951"/>
              <a:gd name="connsiteY8-34" fmla="*/ 0 h 1743075"/>
              <a:gd name="connsiteX0-35" fmla="*/ 1 w 2647951"/>
              <a:gd name="connsiteY0-36" fmla="*/ 0 h 1743075"/>
              <a:gd name="connsiteX1-37" fmla="*/ 2647951 w 2647951"/>
              <a:gd name="connsiteY1-38" fmla="*/ 0 h 1743075"/>
              <a:gd name="connsiteX2-39" fmla="*/ 2647951 w 2647951"/>
              <a:gd name="connsiteY2-40" fmla="*/ 1266825 h 1743075"/>
              <a:gd name="connsiteX3-41" fmla="*/ 516132 w 2647951"/>
              <a:gd name="connsiteY3-42" fmla="*/ 1323975 h 1743075"/>
              <a:gd name="connsiteX4-43" fmla="*/ 233437 w 2647951"/>
              <a:gd name="connsiteY4-44" fmla="*/ 1329240 h 1743075"/>
              <a:gd name="connsiteX5-45" fmla="*/ 0 w 2647951"/>
              <a:gd name="connsiteY5-46" fmla="*/ 1743075 h 1743075"/>
              <a:gd name="connsiteX6-47" fmla="*/ 0 w 2647951"/>
              <a:gd name="connsiteY6-48" fmla="*/ 1114425 h 1743075"/>
              <a:gd name="connsiteX7-49" fmla="*/ 1 w 2647951"/>
              <a:gd name="connsiteY7-50" fmla="*/ 1114425 h 1743075"/>
              <a:gd name="connsiteX8-51" fmla="*/ 1 w 2647951"/>
              <a:gd name="connsiteY8-52" fmla="*/ 0 h 1743075"/>
              <a:gd name="connsiteX0-53" fmla="*/ 1 w 2647951"/>
              <a:gd name="connsiteY0-54" fmla="*/ 0 h 1745366"/>
              <a:gd name="connsiteX1-55" fmla="*/ 2647951 w 2647951"/>
              <a:gd name="connsiteY1-56" fmla="*/ 0 h 1745366"/>
              <a:gd name="connsiteX2-57" fmla="*/ 2647951 w 2647951"/>
              <a:gd name="connsiteY2-58" fmla="*/ 1266825 h 1745366"/>
              <a:gd name="connsiteX3-59" fmla="*/ 516132 w 2647951"/>
              <a:gd name="connsiteY3-60" fmla="*/ 1323975 h 1745366"/>
              <a:gd name="connsiteX4-61" fmla="*/ 0 w 2647951"/>
              <a:gd name="connsiteY4-62" fmla="*/ 1743075 h 1745366"/>
              <a:gd name="connsiteX5-63" fmla="*/ 0 w 2647951"/>
              <a:gd name="connsiteY5-64" fmla="*/ 1114425 h 1745366"/>
              <a:gd name="connsiteX6-65" fmla="*/ 1 w 2647951"/>
              <a:gd name="connsiteY6-66" fmla="*/ 1114425 h 1745366"/>
              <a:gd name="connsiteX7-67" fmla="*/ 1 w 2647951"/>
              <a:gd name="connsiteY7-68" fmla="*/ 0 h 1745366"/>
              <a:gd name="connsiteX0-69" fmla="*/ 1 w 2647951"/>
              <a:gd name="connsiteY0-70" fmla="*/ 0 h 1745305"/>
              <a:gd name="connsiteX1-71" fmla="*/ 2647951 w 2647951"/>
              <a:gd name="connsiteY1-72" fmla="*/ 0 h 1745305"/>
              <a:gd name="connsiteX2-73" fmla="*/ 2638426 w 2647951"/>
              <a:gd name="connsiteY2-74" fmla="*/ 1333500 h 1745305"/>
              <a:gd name="connsiteX3-75" fmla="*/ 516132 w 2647951"/>
              <a:gd name="connsiteY3-76" fmla="*/ 1323975 h 1745305"/>
              <a:gd name="connsiteX4-77" fmla="*/ 0 w 2647951"/>
              <a:gd name="connsiteY4-78" fmla="*/ 1743075 h 1745305"/>
              <a:gd name="connsiteX5-79" fmla="*/ 0 w 2647951"/>
              <a:gd name="connsiteY5-80" fmla="*/ 1114425 h 1745305"/>
              <a:gd name="connsiteX6-81" fmla="*/ 1 w 2647951"/>
              <a:gd name="connsiteY6-82" fmla="*/ 1114425 h 1745305"/>
              <a:gd name="connsiteX7-83" fmla="*/ 1 w 2647951"/>
              <a:gd name="connsiteY7-84" fmla="*/ 0 h 1745305"/>
            </a:gdLst>
            <a:ahLst/>
            <a:cxnLst>
              <a:cxn ang="0">
                <a:pos x="connsiteX0-69" y="connsiteY0-70"/>
              </a:cxn>
              <a:cxn ang="0">
                <a:pos x="connsiteX1-71" y="connsiteY1-72"/>
              </a:cxn>
              <a:cxn ang="0">
                <a:pos x="connsiteX2-73" y="connsiteY2-74"/>
              </a:cxn>
              <a:cxn ang="0">
                <a:pos x="connsiteX3-75" y="connsiteY3-76"/>
              </a:cxn>
              <a:cxn ang="0">
                <a:pos x="connsiteX4-77" y="connsiteY4-78"/>
              </a:cxn>
              <a:cxn ang="0">
                <a:pos x="connsiteX5-79" y="connsiteY5-80"/>
              </a:cxn>
              <a:cxn ang="0">
                <a:pos x="connsiteX6-81" y="connsiteY6-82"/>
              </a:cxn>
              <a:cxn ang="0">
                <a:pos x="connsiteX7-83" y="connsiteY7-84"/>
              </a:cxn>
            </a:cxnLst>
            <a:rect l="l" t="t" r="r" b="b"/>
            <a:pathLst>
              <a:path w="2647951" h="1745305">
                <a:moveTo>
                  <a:pt x="1" y="0"/>
                </a:moveTo>
                <a:lnTo>
                  <a:pt x="2647951" y="0"/>
                </a:lnTo>
                <a:lnTo>
                  <a:pt x="2638426" y="1333500"/>
                </a:lnTo>
                <a:cubicBezTo>
                  <a:pt x="2246610" y="1544638"/>
                  <a:pt x="955870" y="1255713"/>
                  <a:pt x="516132" y="1323975"/>
                </a:cubicBezTo>
                <a:cubicBezTo>
                  <a:pt x="76394" y="1392237"/>
                  <a:pt x="86022" y="1778000"/>
                  <a:pt x="0" y="1743075"/>
                </a:cubicBezTo>
                <a:lnTo>
                  <a:pt x="0" y="1114425"/>
                </a:lnTo>
                <a:lnTo>
                  <a:pt x="1" y="111442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04000" rtlCol="0" anchor="ctr">
            <a:norm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用户页面主要向用户展示本网站的内容，</a:t>
            </a:r>
            <a:r>
              <a:rPr lang="zh-CN" altLang="en-US" dirty="0" smtClean="0">
                <a:solidFill>
                  <a:schemeClr val="tx1"/>
                </a:solidFill>
              </a:rPr>
              <a:t>即评论、</a:t>
            </a:r>
            <a:r>
              <a:rPr lang="zh-CN" altLang="en-US" dirty="0">
                <a:solidFill>
                  <a:schemeClr val="tx1"/>
                </a:solidFill>
              </a:rPr>
              <a:t>视频观看、赛事资料统计。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展示了主要操作：注册、登录、搜索、弹幕等。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应用界面具有滚动功能及较强的可移植性。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网站首页有导航栏，可根据用户的搜索显示相应内容，也可点击页面顶部的网站</a:t>
            </a:r>
            <a:r>
              <a:rPr lang="en-US" altLang="zh-CN" dirty="0">
                <a:solidFill>
                  <a:schemeClr val="tx1"/>
                </a:solidFill>
              </a:rPr>
              <a:t>logo</a:t>
            </a:r>
            <a:r>
              <a:rPr lang="zh-CN" altLang="en-US" dirty="0">
                <a:solidFill>
                  <a:schemeClr val="tx1"/>
                </a:solidFill>
              </a:rPr>
              <a:t>返回首页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任意多边形 2"/>
          <p:cNvSpPr/>
          <p:nvPr>
            <p:custDataLst>
              <p:tags r:id="rId2"/>
            </p:custDataLst>
          </p:nvPr>
        </p:nvSpPr>
        <p:spPr>
          <a:xfrm>
            <a:off x="6286499" y="1473185"/>
            <a:ext cx="5247005" cy="5079365"/>
          </a:xfrm>
          <a:custGeom>
            <a:avLst/>
            <a:gdLst>
              <a:gd name="connsiteX0" fmla="*/ 1 w 2647951"/>
              <a:gd name="connsiteY0" fmla="*/ 0 h 1743075"/>
              <a:gd name="connsiteX1" fmla="*/ 2647951 w 2647951"/>
              <a:gd name="connsiteY1" fmla="*/ 0 h 1743075"/>
              <a:gd name="connsiteX2" fmla="*/ 2647951 w 2647951"/>
              <a:gd name="connsiteY2" fmla="*/ 1266825 h 1743075"/>
              <a:gd name="connsiteX3" fmla="*/ 297057 w 2647951"/>
              <a:gd name="connsiteY3" fmla="*/ 1266825 h 1743075"/>
              <a:gd name="connsiteX4" fmla="*/ 233437 w 2647951"/>
              <a:gd name="connsiteY4" fmla="*/ 1329240 h 1743075"/>
              <a:gd name="connsiteX5" fmla="*/ 0 w 2647951"/>
              <a:gd name="connsiteY5" fmla="*/ 1743075 h 1743075"/>
              <a:gd name="connsiteX6" fmla="*/ 0 w 2647951"/>
              <a:gd name="connsiteY6" fmla="*/ 1114425 h 1743075"/>
              <a:gd name="connsiteX7" fmla="*/ 1 w 2647951"/>
              <a:gd name="connsiteY7" fmla="*/ 1114425 h 1743075"/>
              <a:gd name="connsiteX0-1" fmla="*/ 1 w 2647951"/>
              <a:gd name="connsiteY0-2" fmla="*/ 0 h 1743075"/>
              <a:gd name="connsiteX1-3" fmla="*/ 2647951 w 2647951"/>
              <a:gd name="connsiteY1-4" fmla="*/ 0 h 1743075"/>
              <a:gd name="connsiteX2-5" fmla="*/ 2647951 w 2647951"/>
              <a:gd name="connsiteY2-6" fmla="*/ 1266825 h 1743075"/>
              <a:gd name="connsiteX3-7" fmla="*/ 297057 w 2647951"/>
              <a:gd name="connsiteY3-8" fmla="*/ 1266825 h 1743075"/>
              <a:gd name="connsiteX4-9" fmla="*/ 233437 w 2647951"/>
              <a:gd name="connsiteY4-10" fmla="*/ 1329240 h 1743075"/>
              <a:gd name="connsiteX5-11" fmla="*/ 0 w 2647951"/>
              <a:gd name="connsiteY5-12" fmla="*/ 1743075 h 1743075"/>
              <a:gd name="connsiteX6-13" fmla="*/ 0 w 2647951"/>
              <a:gd name="connsiteY6-14" fmla="*/ 1114425 h 1743075"/>
              <a:gd name="connsiteX7-15" fmla="*/ 1 w 2647951"/>
              <a:gd name="connsiteY7-16" fmla="*/ 1114425 h 1743075"/>
              <a:gd name="connsiteX8" fmla="*/ 1 w 2647951"/>
              <a:gd name="connsiteY8" fmla="*/ 0 h 1743075"/>
              <a:gd name="connsiteX0-17" fmla="*/ 1 w 2647951"/>
              <a:gd name="connsiteY0-18" fmla="*/ 0 h 1743075"/>
              <a:gd name="connsiteX1-19" fmla="*/ 2647951 w 2647951"/>
              <a:gd name="connsiteY1-20" fmla="*/ 0 h 1743075"/>
              <a:gd name="connsiteX2-21" fmla="*/ 2647951 w 2647951"/>
              <a:gd name="connsiteY2-22" fmla="*/ 1266825 h 1743075"/>
              <a:gd name="connsiteX3-23" fmla="*/ 516132 w 2647951"/>
              <a:gd name="connsiteY3-24" fmla="*/ 1323975 h 1743075"/>
              <a:gd name="connsiteX4-25" fmla="*/ 233437 w 2647951"/>
              <a:gd name="connsiteY4-26" fmla="*/ 1329240 h 1743075"/>
              <a:gd name="connsiteX5-27" fmla="*/ 0 w 2647951"/>
              <a:gd name="connsiteY5-28" fmla="*/ 1743075 h 1743075"/>
              <a:gd name="connsiteX6-29" fmla="*/ 0 w 2647951"/>
              <a:gd name="connsiteY6-30" fmla="*/ 1114425 h 1743075"/>
              <a:gd name="connsiteX7-31" fmla="*/ 1 w 2647951"/>
              <a:gd name="connsiteY7-32" fmla="*/ 1114425 h 1743075"/>
              <a:gd name="connsiteX8-33" fmla="*/ 1 w 2647951"/>
              <a:gd name="connsiteY8-34" fmla="*/ 0 h 1743075"/>
              <a:gd name="connsiteX0-35" fmla="*/ 1 w 2647951"/>
              <a:gd name="connsiteY0-36" fmla="*/ 0 h 1743075"/>
              <a:gd name="connsiteX1-37" fmla="*/ 2647951 w 2647951"/>
              <a:gd name="connsiteY1-38" fmla="*/ 0 h 1743075"/>
              <a:gd name="connsiteX2-39" fmla="*/ 2647951 w 2647951"/>
              <a:gd name="connsiteY2-40" fmla="*/ 1266825 h 1743075"/>
              <a:gd name="connsiteX3-41" fmla="*/ 516132 w 2647951"/>
              <a:gd name="connsiteY3-42" fmla="*/ 1323975 h 1743075"/>
              <a:gd name="connsiteX4-43" fmla="*/ 233437 w 2647951"/>
              <a:gd name="connsiteY4-44" fmla="*/ 1329240 h 1743075"/>
              <a:gd name="connsiteX5-45" fmla="*/ 0 w 2647951"/>
              <a:gd name="connsiteY5-46" fmla="*/ 1743075 h 1743075"/>
              <a:gd name="connsiteX6-47" fmla="*/ 0 w 2647951"/>
              <a:gd name="connsiteY6-48" fmla="*/ 1114425 h 1743075"/>
              <a:gd name="connsiteX7-49" fmla="*/ 1 w 2647951"/>
              <a:gd name="connsiteY7-50" fmla="*/ 1114425 h 1743075"/>
              <a:gd name="connsiteX8-51" fmla="*/ 1 w 2647951"/>
              <a:gd name="connsiteY8-52" fmla="*/ 0 h 1743075"/>
              <a:gd name="connsiteX0-53" fmla="*/ 1 w 2647951"/>
              <a:gd name="connsiteY0-54" fmla="*/ 0 h 1745366"/>
              <a:gd name="connsiteX1-55" fmla="*/ 2647951 w 2647951"/>
              <a:gd name="connsiteY1-56" fmla="*/ 0 h 1745366"/>
              <a:gd name="connsiteX2-57" fmla="*/ 2647951 w 2647951"/>
              <a:gd name="connsiteY2-58" fmla="*/ 1266825 h 1745366"/>
              <a:gd name="connsiteX3-59" fmla="*/ 516132 w 2647951"/>
              <a:gd name="connsiteY3-60" fmla="*/ 1323975 h 1745366"/>
              <a:gd name="connsiteX4-61" fmla="*/ 0 w 2647951"/>
              <a:gd name="connsiteY4-62" fmla="*/ 1743075 h 1745366"/>
              <a:gd name="connsiteX5-63" fmla="*/ 0 w 2647951"/>
              <a:gd name="connsiteY5-64" fmla="*/ 1114425 h 1745366"/>
              <a:gd name="connsiteX6-65" fmla="*/ 1 w 2647951"/>
              <a:gd name="connsiteY6-66" fmla="*/ 1114425 h 1745366"/>
              <a:gd name="connsiteX7-67" fmla="*/ 1 w 2647951"/>
              <a:gd name="connsiteY7-68" fmla="*/ 0 h 1745366"/>
              <a:gd name="connsiteX0-69" fmla="*/ 1 w 2647951"/>
              <a:gd name="connsiteY0-70" fmla="*/ 0 h 1745305"/>
              <a:gd name="connsiteX1-71" fmla="*/ 2647951 w 2647951"/>
              <a:gd name="connsiteY1-72" fmla="*/ 0 h 1745305"/>
              <a:gd name="connsiteX2-73" fmla="*/ 2638426 w 2647951"/>
              <a:gd name="connsiteY2-74" fmla="*/ 1333500 h 1745305"/>
              <a:gd name="connsiteX3-75" fmla="*/ 516132 w 2647951"/>
              <a:gd name="connsiteY3-76" fmla="*/ 1323975 h 1745305"/>
              <a:gd name="connsiteX4-77" fmla="*/ 0 w 2647951"/>
              <a:gd name="connsiteY4-78" fmla="*/ 1743075 h 1745305"/>
              <a:gd name="connsiteX5-79" fmla="*/ 0 w 2647951"/>
              <a:gd name="connsiteY5-80" fmla="*/ 1114425 h 1745305"/>
              <a:gd name="connsiteX6-81" fmla="*/ 1 w 2647951"/>
              <a:gd name="connsiteY6-82" fmla="*/ 1114425 h 1745305"/>
              <a:gd name="connsiteX7-83" fmla="*/ 1 w 2647951"/>
              <a:gd name="connsiteY7-84" fmla="*/ 0 h 1745305"/>
            </a:gdLst>
            <a:ahLst/>
            <a:cxnLst>
              <a:cxn ang="0">
                <a:pos x="connsiteX0-69" y="connsiteY0-70"/>
              </a:cxn>
              <a:cxn ang="0">
                <a:pos x="connsiteX1-71" y="connsiteY1-72"/>
              </a:cxn>
              <a:cxn ang="0">
                <a:pos x="connsiteX2-73" y="connsiteY2-74"/>
              </a:cxn>
              <a:cxn ang="0">
                <a:pos x="connsiteX3-75" y="connsiteY3-76"/>
              </a:cxn>
              <a:cxn ang="0">
                <a:pos x="connsiteX4-77" y="connsiteY4-78"/>
              </a:cxn>
              <a:cxn ang="0">
                <a:pos x="connsiteX5-79" y="connsiteY5-80"/>
              </a:cxn>
              <a:cxn ang="0">
                <a:pos x="connsiteX6-81" y="connsiteY6-82"/>
              </a:cxn>
              <a:cxn ang="0">
                <a:pos x="connsiteX7-83" y="connsiteY7-84"/>
              </a:cxn>
            </a:cxnLst>
            <a:rect l="l" t="t" r="r" b="b"/>
            <a:pathLst>
              <a:path w="2647951" h="1745305">
                <a:moveTo>
                  <a:pt x="1" y="0"/>
                </a:moveTo>
                <a:lnTo>
                  <a:pt x="2647951" y="0"/>
                </a:lnTo>
                <a:lnTo>
                  <a:pt x="2638426" y="1333500"/>
                </a:lnTo>
                <a:cubicBezTo>
                  <a:pt x="2246610" y="1544638"/>
                  <a:pt x="955870" y="1255713"/>
                  <a:pt x="516132" y="1323975"/>
                </a:cubicBezTo>
                <a:cubicBezTo>
                  <a:pt x="76394" y="1392237"/>
                  <a:pt x="86022" y="1778000"/>
                  <a:pt x="0" y="1743075"/>
                </a:cubicBezTo>
                <a:lnTo>
                  <a:pt x="0" y="1114425"/>
                </a:lnTo>
                <a:lnTo>
                  <a:pt x="1" y="111442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04000" rtlCol="0" anchor="ctr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网站的出错处理主要在注册及登录界面。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当注册时填写的用户名或密码不符合规范时，会提示用户名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</a:rPr>
              <a:t>密码不符合规范；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当用户登录的用户名不存在时，会提示</a:t>
            </a:r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用户名不存在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/>
                </a:solidFill>
              </a:rPr>
              <a:t>当用户名存在且密码不匹配时，会提示</a:t>
            </a:r>
            <a:r>
              <a:rPr lang="en-US" altLang="zh-CN" dirty="0" smtClean="0">
                <a:solidFill>
                  <a:schemeClr val="tx1"/>
                </a:solidFill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</a:rPr>
              <a:t>密码错误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endParaRPr lang="zh-CN" altLang="en-US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789" y="401615"/>
            <a:ext cx="6643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1"/>
                </a:solidFill>
              </a:rPr>
              <a:t>交互设计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0417" y="473053"/>
            <a:ext cx="621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chemeClr val="accent1"/>
                </a:solidFill>
              </a:rPr>
              <a:t>展示设计</a:t>
            </a:r>
            <a:r>
              <a:rPr lang="en-US" altLang="zh-CN" sz="5400" b="1" dirty="0" smtClean="0">
                <a:solidFill>
                  <a:schemeClr val="accent1"/>
                </a:solidFill>
              </a:rPr>
              <a:t>&amp;</a:t>
            </a:r>
            <a:r>
              <a:rPr lang="zh-CN" altLang="en-US" sz="5400" b="1" dirty="0" smtClean="0">
                <a:solidFill>
                  <a:schemeClr val="accent1"/>
                </a:solidFill>
              </a:rPr>
              <a:t>内容设计</a:t>
            </a:r>
          </a:p>
          <a:p>
            <a:endParaRPr lang="zh-CN" altLang="en-US" dirty="0"/>
          </a:p>
        </p:txBody>
      </p:sp>
      <p:sp>
        <p:nvSpPr>
          <p:cNvPr id="4" name="Pentagon 25"/>
          <p:cNvSpPr/>
          <p:nvPr/>
        </p:nvSpPr>
        <p:spPr>
          <a:xfrm>
            <a:off x="2786037" y="2259003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417" y="2116127"/>
            <a:ext cx="221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1"/>
                </a:solidFill>
              </a:rPr>
              <a:t>展示设计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6" name="Pentagon 33"/>
          <p:cNvSpPr/>
          <p:nvPr/>
        </p:nvSpPr>
        <p:spPr>
          <a:xfrm>
            <a:off x="7072317" y="2259003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5259" y="2116127"/>
            <a:ext cx="2000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内容设计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61" y="2830507"/>
            <a:ext cx="40719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页面采用 DIV+CSS布局，操作简单轻便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页面风格简单清爽，舒服自然。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首页的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logo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设计漂亮大气，直接地突出网站风格特色。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网页的布局为顶部标题栏，内容由上到下，能够保证用户能够方便的跳转到自己喜欢的页面获取信息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  <a:p>
            <a:endParaRPr lang="zh-CN" altLang="en-US" dirty="0"/>
          </a:p>
        </p:txBody>
      </p:sp>
      <p:pic>
        <p:nvPicPr>
          <p:cNvPr id="9" name="图片 8" descr="J7(9{Z506)[6OMJH`$SZ4T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51" y="4259267"/>
            <a:ext cx="3493770" cy="13347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29441" y="2830507"/>
            <a:ext cx="41434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网页主要有如下内容：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/>
              <a:t>赛事信息浏览：用户能够在此浏览喜欢的体育赛事信息汇总；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/>
              <a:t>体育</a:t>
            </a:r>
            <a:r>
              <a:rPr lang="zh-CN" altLang="en-US" dirty="0" smtClean="0"/>
              <a:t>赛制</a:t>
            </a:r>
            <a:r>
              <a:rPr lang="zh-CN" altLang="en-US" dirty="0" smtClean="0"/>
              <a:t>播放</a:t>
            </a:r>
            <a:r>
              <a:rPr lang="zh-CN" altLang="en-US" dirty="0" smtClean="0"/>
              <a:t>：</a:t>
            </a:r>
            <a:r>
              <a:rPr lang="zh-CN" altLang="en-US" dirty="0" smtClean="0"/>
              <a:t>用户能在网站观看体育</a:t>
            </a:r>
            <a:r>
              <a:rPr lang="zh-CN" altLang="en-US" dirty="0" smtClean="0"/>
              <a:t>赛事</a:t>
            </a:r>
            <a:r>
              <a:rPr lang="zh-CN" altLang="en-US" dirty="0" smtClean="0"/>
              <a:t>视频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/>
              <a:t>弹幕功能：用户可以在观看视频时发送弹幕，与其他观众实时交流；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 smtClean="0"/>
              <a:t>聊天室功能：用户可以在网站的文字聊天室内与其他用户进行在线大厅聊天。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01"/>
          <p:cNvSpPr>
            <a:spLocks/>
          </p:cNvSpPr>
          <p:nvPr/>
        </p:nvSpPr>
        <p:spPr bwMode="auto">
          <a:xfrm flipV="1">
            <a:off x="4323458" y="3200272"/>
            <a:ext cx="4211834" cy="606988"/>
          </a:xfrm>
          <a:custGeom>
            <a:avLst/>
            <a:gdLst>
              <a:gd name="T0" fmla="*/ 909 w 909"/>
              <a:gd name="T1" fmla="*/ 131 h 131"/>
              <a:gd name="T2" fmla="*/ 134 w 909"/>
              <a:gd name="T3" fmla="*/ 131 h 131"/>
              <a:gd name="T4" fmla="*/ 0 w 909"/>
              <a:gd name="T5" fmla="*/ 0 h 131"/>
              <a:gd name="T6" fmla="*/ 760 w 909"/>
              <a:gd name="T7" fmla="*/ 0 h 131"/>
              <a:gd name="T8" fmla="*/ 909 w 90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131">
                <a:moveTo>
                  <a:pt x="909" y="131"/>
                </a:moveTo>
                <a:lnTo>
                  <a:pt x="134" y="131"/>
                </a:lnTo>
                <a:lnTo>
                  <a:pt x="0" y="0"/>
                </a:lnTo>
                <a:lnTo>
                  <a:pt x="760" y="0"/>
                </a:lnTo>
                <a:lnTo>
                  <a:pt x="909" y="1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17639" y="1991598"/>
            <a:ext cx="142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7171" y="3226767"/>
            <a:ext cx="318440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项目进度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215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3269845" y="200"/>
            <a:ext cx="9588200" cy="7232253"/>
          </a:xfrm>
          <a:custGeom>
            <a:avLst/>
            <a:gdLst>
              <a:gd name="connsiteX0" fmla="*/ 0 w 7664245"/>
              <a:gd name="connsiteY0" fmla="*/ 0 h 6858000"/>
              <a:gd name="connsiteX1" fmla="*/ 7664245 w 7664245"/>
              <a:gd name="connsiteY1" fmla="*/ 0 h 6858000"/>
              <a:gd name="connsiteX2" fmla="*/ 7664245 w 7664245"/>
              <a:gd name="connsiteY2" fmla="*/ 6858000 h 6858000"/>
              <a:gd name="connsiteX3" fmla="*/ 0 w 7664245"/>
              <a:gd name="connsiteY3" fmla="*/ 6858000 h 6858000"/>
              <a:gd name="connsiteX4" fmla="*/ 0 w 7664245"/>
              <a:gd name="connsiteY4" fmla="*/ 0 h 6858000"/>
              <a:gd name="connsiteX0-1" fmla="*/ 3657600 w 7664245"/>
              <a:gd name="connsiteY0-2" fmla="*/ 0 h 6858000"/>
              <a:gd name="connsiteX1-3" fmla="*/ 7664245 w 7664245"/>
              <a:gd name="connsiteY1-4" fmla="*/ 0 h 6858000"/>
              <a:gd name="connsiteX2-5" fmla="*/ 7664245 w 7664245"/>
              <a:gd name="connsiteY2-6" fmla="*/ 6858000 h 6858000"/>
              <a:gd name="connsiteX3-7" fmla="*/ 0 w 7664245"/>
              <a:gd name="connsiteY3-8" fmla="*/ 6858000 h 6858000"/>
              <a:gd name="connsiteX4-9" fmla="*/ 3657600 w 7664245"/>
              <a:gd name="connsiteY4-10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7664245" h="6858000">
                <a:moveTo>
                  <a:pt x="3657600" y="0"/>
                </a:moveTo>
                <a:lnTo>
                  <a:pt x="7664245" y="0"/>
                </a:lnTo>
                <a:lnTo>
                  <a:pt x="7664245" y="6858000"/>
                </a:lnTo>
                <a:lnTo>
                  <a:pt x="0" y="6858000"/>
                </a:lnTo>
                <a:lnTo>
                  <a:pt x="3657600" y="0"/>
                </a:lnTo>
                <a:close/>
              </a:path>
            </a:pathLst>
          </a:custGeom>
          <a:blipFill dpi="0" rotWithShape="1">
            <a:blip r:embed="rId3">
              <a:grayscl/>
              <a:extLst>
                <a:ext uri="{BEBA8EAE-BF5A-486C-A8C5-ECC9F3942E4B}">
                  <a14:imgProps xmlns=""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endParaRPr lang="en-GB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8" name="Pentagon 25"/>
          <p:cNvSpPr/>
          <p:nvPr/>
        </p:nvSpPr>
        <p:spPr>
          <a:xfrm>
            <a:off x="500021" y="1901813"/>
            <a:ext cx="640667" cy="383982"/>
          </a:xfrm>
          <a:prstGeom prst="homePlate">
            <a:avLst/>
          </a:prstGeom>
          <a:solidFill>
            <a:schemeClr val="accent1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0" name="Pentagon 33"/>
          <p:cNvSpPr/>
          <p:nvPr/>
        </p:nvSpPr>
        <p:spPr>
          <a:xfrm>
            <a:off x="500021" y="3116259"/>
            <a:ext cx="640667" cy="383982"/>
          </a:xfrm>
          <a:prstGeom prst="homePlate">
            <a:avLst/>
          </a:prstGeom>
          <a:solidFill>
            <a:schemeClr val="accent2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02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2" name="Pentagon 36"/>
          <p:cNvSpPr/>
          <p:nvPr/>
        </p:nvSpPr>
        <p:spPr>
          <a:xfrm>
            <a:off x="500021" y="4330705"/>
            <a:ext cx="640667" cy="383982"/>
          </a:xfrm>
          <a:prstGeom prst="homePlate">
            <a:avLst/>
          </a:prstGeom>
          <a:solidFill>
            <a:schemeClr val="accent3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03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4" name="Pentagon 39"/>
          <p:cNvSpPr/>
          <p:nvPr/>
        </p:nvSpPr>
        <p:spPr>
          <a:xfrm>
            <a:off x="486354" y="5318792"/>
            <a:ext cx="640667" cy="383982"/>
          </a:xfrm>
          <a:prstGeom prst="homePlate">
            <a:avLst/>
          </a:prstGeom>
          <a:solidFill>
            <a:schemeClr val="accent4"/>
          </a:solidFill>
          <a:ln w="28575">
            <a:noFill/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0" tIns="48216" rIns="96430" bIns="48216" rtlCol="0" anchor="ctr"/>
          <a:lstStyle/>
          <a:p>
            <a:pPr algn="ctr">
              <a:lnSpc>
                <a:spcPct val="120000"/>
              </a:lnSpc>
            </a:pPr>
            <a:r>
              <a:rPr lang="en-US" sz="2109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04</a:t>
            </a:r>
            <a:endParaRPr lang="en-GB" sz="210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46" name="Group 3"/>
          <p:cNvGrpSpPr/>
          <p:nvPr/>
        </p:nvGrpSpPr>
        <p:grpSpPr>
          <a:xfrm>
            <a:off x="4845286" y="2914267"/>
            <a:ext cx="2222506" cy="964301"/>
            <a:chOff x="5621315" y="2514600"/>
            <a:chExt cx="2107496" cy="914400"/>
          </a:xfrm>
          <a:solidFill>
            <a:schemeClr val="bg1"/>
          </a:solidFill>
        </p:grpSpPr>
        <p:sp>
          <p:nvSpPr>
            <p:cNvPr id="147" name="Parallelogram 14"/>
            <p:cNvSpPr/>
            <p:nvPr/>
          </p:nvSpPr>
          <p:spPr>
            <a:xfrm>
              <a:off x="5621315" y="251460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AutoShape 59"/>
            <p:cNvSpPr/>
            <p:nvPr/>
          </p:nvSpPr>
          <p:spPr bwMode="auto">
            <a:xfrm>
              <a:off x="6442494" y="2777487"/>
              <a:ext cx="465138" cy="464344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6787" tIns="26787" rIns="26787" bIns="26787" anchor="ctr"/>
            <a:lstStyle/>
            <a:p>
              <a:pPr algn="ctr" defTabSz="241060" hangingPunct="0">
                <a:lnSpc>
                  <a:spcPct val="120000"/>
                </a:lnSpc>
              </a:pPr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9" name="Group 1"/>
          <p:cNvGrpSpPr/>
          <p:nvPr/>
        </p:nvGrpSpPr>
        <p:grpSpPr>
          <a:xfrm>
            <a:off x="5415574" y="1644262"/>
            <a:ext cx="2222506" cy="964301"/>
            <a:chOff x="6162090" y="1310315"/>
            <a:chExt cx="2107496" cy="914400"/>
          </a:xfrm>
          <a:solidFill>
            <a:schemeClr val="bg1"/>
          </a:solidFill>
        </p:grpSpPr>
        <p:sp>
          <p:nvSpPr>
            <p:cNvPr id="150" name="Parallelogram 13"/>
            <p:cNvSpPr/>
            <p:nvPr/>
          </p:nvSpPr>
          <p:spPr>
            <a:xfrm>
              <a:off x="6162090" y="131031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1" name="Group 42"/>
            <p:cNvGrpSpPr/>
            <p:nvPr/>
          </p:nvGrpSpPr>
          <p:grpSpPr>
            <a:xfrm>
              <a:off x="6983269" y="1549630"/>
              <a:ext cx="465138" cy="435769"/>
              <a:chOff x="5368132" y="3540125"/>
              <a:chExt cx="465138" cy="435769"/>
            </a:xfrm>
            <a:grpFill/>
          </p:grpSpPr>
          <p:sp>
            <p:nvSpPr>
              <p:cNvPr id="1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54" name="Group 5"/>
          <p:cNvGrpSpPr/>
          <p:nvPr/>
        </p:nvGrpSpPr>
        <p:grpSpPr>
          <a:xfrm>
            <a:off x="3614285" y="5454278"/>
            <a:ext cx="2222506" cy="964301"/>
            <a:chOff x="4454013" y="4923170"/>
            <a:chExt cx="2107496" cy="914400"/>
          </a:xfrm>
          <a:solidFill>
            <a:schemeClr val="bg1"/>
          </a:solidFill>
        </p:grpSpPr>
        <p:sp>
          <p:nvSpPr>
            <p:cNvPr id="155" name="Parallelogram 16"/>
            <p:cNvSpPr/>
            <p:nvPr/>
          </p:nvSpPr>
          <p:spPr>
            <a:xfrm>
              <a:off x="4454013" y="4923170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56" name="Group 45"/>
            <p:cNvGrpSpPr/>
            <p:nvPr/>
          </p:nvGrpSpPr>
          <p:grpSpPr>
            <a:xfrm>
              <a:off x="5348217" y="5147801"/>
              <a:ext cx="319088" cy="465138"/>
              <a:chOff x="3582988" y="3510757"/>
              <a:chExt cx="319088" cy="465138"/>
            </a:xfrm>
            <a:grpFill/>
          </p:grpSpPr>
          <p:sp>
            <p:nvSpPr>
              <p:cNvPr id="157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8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59" name="Group 4"/>
          <p:cNvGrpSpPr/>
          <p:nvPr/>
        </p:nvGrpSpPr>
        <p:grpSpPr>
          <a:xfrm>
            <a:off x="4234624" y="4184272"/>
            <a:ext cx="2222506" cy="964301"/>
            <a:chOff x="5042252" y="3718885"/>
            <a:chExt cx="2107496" cy="914400"/>
          </a:xfrm>
          <a:solidFill>
            <a:schemeClr val="bg1"/>
          </a:solidFill>
        </p:grpSpPr>
        <p:sp>
          <p:nvSpPr>
            <p:cNvPr id="160" name="Parallelogram 15"/>
            <p:cNvSpPr/>
            <p:nvPr/>
          </p:nvSpPr>
          <p:spPr>
            <a:xfrm>
              <a:off x="5042252" y="3718885"/>
              <a:ext cx="2107496" cy="914400"/>
            </a:xfrm>
            <a:prstGeom prst="parallelogram">
              <a:avLst>
                <a:gd name="adj" fmla="val 524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GB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161" name="Group 48"/>
            <p:cNvGrpSpPr/>
            <p:nvPr/>
          </p:nvGrpSpPr>
          <p:grpSpPr>
            <a:xfrm>
              <a:off x="5863431" y="3980425"/>
              <a:ext cx="465138" cy="391319"/>
              <a:chOff x="5368132" y="2625725"/>
              <a:chExt cx="465138" cy="391319"/>
            </a:xfrm>
            <a:grpFill/>
          </p:grpSpPr>
          <p:sp>
            <p:nvSpPr>
              <p:cNvPr id="162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3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64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6787" tIns="26787" rIns="26787" bIns="26787" anchor="ctr"/>
              <a:lstStyle/>
              <a:p>
                <a:pPr algn="ctr" defTabSz="241060" hangingPunct="0">
                  <a:lnSpc>
                    <a:spcPct val="120000"/>
                  </a:lnSpc>
                </a:pPr>
                <a:endParaRPr lang="en-US" sz="1547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0" name="TextBox 8"/>
          <p:cNvSpPr txBox="1"/>
          <p:nvPr/>
        </p:nvSpPr>
        <p:spPr>
          <a:xfrm>
            <a:off x="857211" y="401615"/>
            <a:ext cx="3949155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项目进度</a:t>
            </a:r>
            <a:endParaRPr lang="zh-CN" altLang="en-US" sz="5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14401" y="1901813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项目需求，功能已经确定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42963" y="4187829"/>
            <a:ext cx="3071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网站首页，登录注册，视频播放页面已经完成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214401" y="5259399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后台数据库已能支持短信邮箱注册，登录，视频播放，用户上传视频等基本功能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14401" y="3116259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小组人员分工已经明确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9727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40" grpId="0" animBg="1"/>
      <p:bldP spid="142" grpId="0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MH_Others_1"/>
          <p:cNvCxnSpPr/>
          <p:nvPr>
            <p:custDataLst>
              <p:tags r:id="rId2"/>
            </p:custDataLst>
          </p:nvPr>
        </p:nvCxnSpPr>
        <p:spPr>
          <a:xfrm>
            <a:off x="6429375" y="1071086"/>
            <a:ext cx="0" cy="6161564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s_2"/>
          <p:cNvSpPr/>
          <p:nvPr>
            <p:custDataLst>
              <p:tags r:id="rId3"/>
            </p:custDataLst>
          </p:nvPr>
        </p:nvSpPr>
        <p:spPr>
          <a:xfrm flipH="1">
            <a:off x="4263511" y="1071086"/>
            <a:ext cx="4331728" cy="895632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4218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21" name="MH_Others_3"/>
          <p:cNvSpPr/>
          <p:nvPr>
            <p:custDataLst>
              <p:tags r:id="rId4"/>
            </p:custDataLst>
          </p:nvPr>
        </p:nvSpPr>
        <p:spPr>
          <a:xfrm>
            <a:off x="6302134" y="7014138"/>
            <a:ext cx="254482" cy="21937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Number_1"/>
          <p:cNvSpPr/>
          <p:nvPr>
            <p:custDataLst>
              <p:tags r:id="rId5"/>
            </p:custDataLst>
          </p:nvPr>
        </p:nvSpPr>
        <p:spPr>
          <a:xfrm>
            <a:off x="6445190" y="2619678"/>
            <a:ext cx="732028" cy="46897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531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" name="MH_Number_2"/>
          <p:cNvSpPr/>
          <p:nvPr>
            <p:custDataLst>
              <p:tags r:id="rId6"/>
            </p:custDataLst>
          </p:nvPr>
        </p:nvSpPr>
        <p:spPr>
          <a:xfrm flipH="1">
            <a:off x="5722793" y="3525307"/>
            <a:ext cx="732028" cy="46897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531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1" name="MH_Number_3"/>
          <p:cNvSpPr/>
          <p:nvPr>
            <p:custDataLst>
              <p:tags r:id="rId7"/>
            </p:custDataLst>
          </p:nvPr>
        </p:nvSpPr>
        <p:spPr>
          <a:xfrm>
            <a:off x="6445190" y="4430936"/>
            <a:ext cx="732028" cy="46897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03</a:t>
            </a:r>
            <a:endParaRPr lang="zh-CN" altLang="en-US" sz="2531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Number_4"/>
          <p:cNvSpPr/>
          <p:nvPr>
            <p:custDataLst>
              <p:tags r:id="rId8"/>
            </p:custDataLst>
          </p:nvPr>
        </p:nvSpPr>
        <p:spPr>
          <a:xfrm flipH="1">
            <a:off x="5722793" y="5336564"/>
            <a:ext cx="732028" cy="46897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04</a:t>
            </a:r>
            <a:endParaRPr lang="zh-CN" altLang="en-US" sz="2531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9"/>
            </p:custDataLst>
          </p:nvPr>
        </p:nvSpPr>
        <p:spPr>
          <a:xfrm>
            <a:off x="7509495" y="2644410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应用建模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10"/>
            </p:custDataLst>
          </p:nvPr>
        </p:nvSpPr>
        <p:spPr>
          <a:xfrm>
            <a:off x="2914894" y="3513926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r"/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应用构架设计 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11"/>
            </p:custDataLst>
          </p:nvPr>
        </p:nvSpPr>
        <p:spPr>
          <a:xfrm>
            <a:off x="7509495" y="4383442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Web</a:t>
            </a:r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应用设计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12"/>
            </p:custDataLst>
          </p:nvPr>
        </p:nvSpPr>
        <p:spPr>
          <a:xfrm>
            <a:off x="2914894" y="5252958"/>
            <a:ext cx="2466542" cy="538609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r"/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项目进度</a:t>
            </a:r>
            <a:endParaRPr lang="en-US" altLang="zh-CN" sz="24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r"/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71171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316280" y="2793515"/>
            <a:ext cx="4249756" cy="3300520"/>
            <a:chOff x="2329" y="786"/>
            <a:chExt cx="3022" cy="2347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462" y="1393"/>
              <a:ext cx="389" cy="1740"/>
            </a:xfrm>
            <a:custGeom>
              <a:avLst/>
              <a:gdLst>
                <a:gd name="T0" fmla="*/ 0 w 164"/>
                <a:gd name="T1" fmla="*/ 1140 h 1222"/>
                <a:gd name="T2" fmla="*/ 0 w 164"/>
                <a:gd name="T3" fmla="*/ 1140 h 1222"/>
                <a:gd name="T4" fmla="*/ 82 w 164"/>
                <a:gd name="T5" fmla="*/ 1222 h 1222"/>
                <a:gd name="T6" fmla="*/ 82 w 164"/>
                <a:gd name="T7" fmla="*/ 1222 h 1222"/>
                <a:gd name="T8" fmla="*/ 164 w 164"/>
                <a:gd name="T9" fmla="*/ 1140 h 1222"/>
                <a:gd name="T10" fmla="*/ 164 w 164"/>
                <a:gd name="T11" fmla="*/ 1140 h 1222"/>
                <a:gd name="T12" fmla="*/ 164 w 164"/>
                <a:gd name="T13" fmla="*/ 0 h 1222"/>
                <a:gd name="connsiteX0" fmla="*/ 0 w 10000"/>
                <a:gd name="connsiteY0" fmla="*/ 9830 h 10501"/>
                <a:gd name="connsiteX1" fmla="*/ 0 w 10000"/>
                <a:gd name="connsiteY1" fmla="*/ 9830 h 10501"/>
                <a:gd name="connsiteX2" fmla="*/ 5000 w 10000"/>
                <a:gd name="connsiteY2" fmla="*/ 10501 h 10501"/>
                <a:gd name="connsiteX3" fmla="*/ 5000 w 10000"/>
                <a:gd name="connsiteY3" fmla="*/ 10501 h 10501"/>
                <a:gd name="connsiteX4" fmla="*/ 10000 w 10000"/>
                <a:gd name="connsiteY4" fmla="*/ 9830 h 10501"/>
                <a:gd name="connsiteX5" fmla="*/ 10000 w 10000"/>
                <a:gd name="connsiteY5" fmla="*/ 9830 h 10501"/>
                <a:gd name="connsiteX6" fmla="*/ 10000 w 10000"/>
                <a:gd name="connsiteY6" fmla="*/ 0 h 10501"/>
                <a:gd name="connsiteX0" fmla="*/ 0 w 10000"/>
                <a:gd name="connsiteY0" fmla="*/ 5342 h 6013"/>
                <a:gd name="connsiteX1" fmla="*/ 0 w 10000"/>
                <a:gd name="connsiteY1" fmla="*/ 5342 h 6013"/>
                <a:gd name="connsiteX2" fmla="*/ 5000 w 10000"/>
                <a:gd name="connsiteY2" fmla="*/ 6013 h 6013"/>
                <a:gd name="connsiteX3" fmla="*/ 5000 w 10000"/>
                <a:gd name="connsiteY3" fmla="*/ 6013 h 6013"/>
                <a:gd name="connsiteX4" fmla="*/ 10000 w 10000"/>
                <a:gd name="connsiteY4" fmla="*/ 5342 h 6013"/>
                <a:gd name="connsiteX5" fmla="*/ 10000 w 10000"/>
                <a:gd name="connsiteY5" fmla="*/ 5342 h 6013"/>
                <a:gd name="connsiteX6" fmla="*/ 10000 w 10000"/>
                <a:gd name="connsiteY6" fmla="*/ 0 h 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6013">
                  <a:moveTo>
                    <a:pt x="0" y="5342"/>
                  </a:moveTo>
                  <a:lnTo>
                    <a:pt x="0" y="5342"/>
                  </a:lnTo>
                  <a:cubicBezTo>
                    <a:pt x="0" y="5710"/>
                    <a:pt x="2256" y="6013"/>
                    <a:pt x="5000" y="6013"/>
                  </a:cubicBezTo>
                  <a:lnTo>
                    <a:pt x="5000" y="6013"/>
                  </a:lnTo>
                  <a:cubicBezTo>
                    <a:pt x="7805" y="6013"/>
                    <a:pt x="10000" y="5710"/>
                    <a:pt x="10000" y="5342"/>
                  </a:cubicBezTo>
                  <a:lnTo>
                    <a:pt x="10000" y="5342"/>
                  </a:lnTo>
                  <a:lnTo>
                    <a:pt x="10000" y="0"/>
                  </a:lnTo>
                </a:path>
              </a:pathLst>
            </a:custGeom>
            <a:noFill/>
            <a:ln w="101600" cap="rnd">
              <a:solidFill>
                <a:srgbClr val="B3B3B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3841" y="786"/>
              <a:ext cx="1510" cy="1346"/>
            </a:xfrm>
            <a:custGeom>
              <a:avLst/>
              <a:gdLst>
                <a:gd name="T0" fmla="*/ 0 w 638"/>
                <a:gd name="T1" fmla="*/ 0 h 568"/>
                <a:gd name="T2" fmla="*/ 0 w 638"/>
                <a:gd name="T3" fmla="*/ 568 h 568"/>
                <a:gd name="T4" fmla="*/ 159 w 638"/>
                <a:gd name="T5" fmla="*/ 484 h 568"/>
                <a:gd name="T6" fmla="*/ 319 w 638"/>
                <a:gd name="T7" fmla="*/ 568 h 568"/>
                <a:gd name="T8" fmla="*/ 479 w 638"/>
                <a:gd name="T9" fmla="*/ 484 h 568"/>
                <a:gd name="T10" fmla="*/ 638 w 638"/>
                <a:gd name="T11" fmla="*/ 567 h 568"/>
                <a:gd name="T12" fmla="*/ 0 w 638"/>
                <a:gd name="T13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8" h="568">
                  <a:moveTo>
                    <a:pt x="0" y="0"/>
                  </a:moveTo>
                  <a:cubicBezTo>
                    <a:pt x="0" y="568"/>
                    <a:pt x="0" y="568"/>
                    <a:pt x="0" y="568"/>
                  </a:cubicBezTo>
                  <a:cubicBezTo>
                    <a:pt x="35" y="517"/>
                    <a:pt x="93" y="484"/>
                    <a:pt x="159" y="484"/>
                  </a:cubicBezTo>
                  <a:cubicBezTo>
                    <a:pt x="226" y="484"/>
                    <a:pt x="284" y="517"/>
                    <a:pt x="319" y="568"/>
                  </a:cubicBezTo>
                  <a:cubicBezTo>
                    <a:pt x="354" y="517"/>
                    <a:pt x="412" y="484"/>
                    <a:pt x="479" y="484"/>
                  </a:cubicBezTo>
                  <a:cubicBezTo>
                    <a:pt x="545" y="484"/>
                    <a:pt x="603" y="517"/>
                    <a:pt x="638" y="567"/>
                  </a:cubicBezTo>
                  <a:cubicBezTo>
                    <a:pt x="601" y="248"/>
                    <a:pt x="329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2329" y="786"/>
              <a:ext cx="1512" cy="1346"/>
            </a:xfrm>
            <a:custGeom>
              <a:avLst/>
              <a:gdLst>
                <a:gd name="T0" fmla="*/ 639 w 639"/>
                <a:gd name="T1" fmla="*/ 0 h 568"/>
                <a:gd name="T2" fmla="*/ 639 w 639"/>
                <a:gd name="T3" fmla="*/ 0 h 568"/>
                <a:gd name="T4" fmla="*/ 0 w 639"/>
                <a:gd name="T5" fmla="*/ 568 h 568"/>
                <a:gd name="T6" fmla="*/ 160 w 639"/>
                <a:gd name="T7" fmla="*/ 484 h 568"/>
                <a:gd name="T8" fmla="*/ 320 w 639"/>
                <a:gd name="T9" fmla="*/ 568 h 568"/>
                <a:gd name="T10" fmla="*/ 479 w 639"/>
                <a:gd name="T11" fmla="*/ 484 h 568"/>
                <a:gd name="T12" fmla="*/ 639 w 639"/>
                <a:gd name="T13" fmla="*/ 568 h 568"/>
                <a:gd name="T14" fmla="*/ 639 w 639"/>
                <a:gd name="T1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9" h="568">
                  <a:moveTo>
                    <a:pt x="639" y="0"/>
                  </a:moveTo>
                  <a:cubicBezTo>
                    <a:pt x="639" y="0"/>
                    <a:pt x="639" y="0"/>
                    <a:pt x="639" y="0"/>
                  </a:cubicBezTo>
                  <a:cubicBezTo>
                    <a:pt x="309" y="0"/>
                    <a:pt x="37" y="248"/>
                    <a:pt x="0" y="568"/>
                  </a:cubicBezTo>
                  <a:cubicBezTo>
                    <a:pt x="35" y="517"/>
                    <a:pt x="94" y="484"/>
                    <a:pt x="160" y="484"/>
                  </a:cubicBezTo>
                  <a:cubicBezTo>
                    <a:pt x="226" y="484"/>
                    <a:pt x="285" y="517"/>
                    <a:pt x="320" y="568"/>
                  </a:cubicBezTo>
                  <a:cubicBezTo>
                    <a:pt x="355" y="517"/>
                    <a:pt x="413" y="484"/>
                    <a:pt x="479" y="484"/>
                  </a:cubicBezTo>
                  <a:cubicBezTo>
                    <a:pt x="545" y="484"/>
                    <a:pt x="604" y="517"/>
                    <a:pt x="639" y="568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3083" y="786"/>
              <a:ext cx="755" cy="1341"/>
            </a:xfrm>
            <a:custGeom>
              <a:avLst/>
              <a:gdLst>
                <a:gd name="T0" fmla="*/ 161 w 319"/>
                <a:gd name="T1" fmla="*/ 484 h 566"/>
                <a:gd name="T2" fmla="*/ 319 w 319"/>
                <a:gd name="T3" fmla="*/ 565 h 566"/>
                <a:gd name="T4" fmla="*/ 319 w 319"/>
                <a:gd name="T5" fmla="*/ 0 h 566"/>
                <a:gd name="T6" fmla="*/ 317 w 319"/>
                <a:gd name="T7" fmla="*/ 0 h 566"/>
                <a:gd name="T8" fmla="*/ 0 w 319"/>
                <a:gd name="T9" fmla="*/ 565 h 566"/>
                <a:gd name="T10" fmla="*/ 0 w 319"/>
                <a:gd name="T11" fmla="*/ 566 h 566"/>
                <a:gd name="T12" fmla="*/ 5 w 319"/>
                <a:gd name="T13" fmla="*/ 564 h 566"/>
                <a:gd name="T14" fmla="*/ 161 w 319"/>
                <a:gd name="T15" fmla="*/ 484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" h="566">
                  <a:moveTo>
                    <a:pt x="161" y="484"/>
                  </a:moveTo>
                  <a:cubicBezTo>
                    <a:pt x="226" y="484"/>
                    <a:pt x="284" y="516"/>
                    <a:pt x="319" y="565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18" y="0"/>
                    <a:pt x="318" y="0"/>
                    <a:pt x="317" y="0"/>
                  </a:cubicBezTo>
                  <a:cubicBezTo>
                    <a:pt x="153" y="2"/>
                    <a:pt x="19" y="248"/>
                    <a:pt x="0" y="565"/>
                  </a:cubicBezTo>
                  <a:cubicBezTo>
                    <a:pt x="0" y="566"/>
                    <a:pt x="0" y="566"/>
                    <a:pt x="0" y="566"/>
                  </a:cubicBezTo>
                  <a:cubicBezTo>
                    <a:pt x="2" y="563"/>
                    <a:pt x="3" y="563"/>
                    <a:pt x="5" y="564"/>
                  </a:cubicBezTo>
                  <a:cubicBezTo>
                    <a:pt x="40" y="515"/>
                    <a:pt x="97" y="484"/>
                    <a:pt x="161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auto">
            <a:xfrm>
              <a:off x="3838" y="786"/>
              <a:ext cx="755" cy="1346"/>
            </a:xfrm>
            <a:custGeom>
              <a:avLst/>
              <a:gdLst>
                <a:gd name="T0" fmla="*/ 0 w 319"/>
                <a:gd name="T1" fmla="*/ 568 h 568"/>
                <a:gd name="T2" fmla="*/ 5 w 319"/>
                <a:gd name="T3" fmla="*/ 561 h 568"/>
                <a:gd name="T4" fmla="*/ 159 w 319"/>
                <a:gd name="T5" fmla="*/ 484 h 568"/>
                <a:gd name="T6" fmla="*/ 316 w 319"/>
                <a:gd name="T7" fmla="*/ 563 h 568"/>
                <a:gd name="T8" fmla="*/ 319 w 319"/>
                <a:gd name="T9" fmla="*/ 568 h 568"/>
                <a:gd name="T10" fmla="*/ 319 w 319"/>
                <a:gd name="T11" fmla="*/ 568 h 568"/>
                <a:gd name="T12" fmla="*/ 0 w 319"/>
                <a:gd name="T13" fmla="*/ 0 h 568"/>
                <a:gd name="T14" fmla="*/ 0 w 319"/>
                <a:gd name="T15" fmla="*/ 0 h 568"/>
                <a:gd name="T16" fmla="*/ 0 w 319"/>
                <a:gd name="T17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9" h="568">
                  <a:moveTo>
                    <a:pt x="0" y="568"/>
                  </a:moveTo>
                  <a:cubicBezTo>
                    <a:pt x="1" y="563"/>
                    <a:pt x="3" y="561"/>
                    <a:pt x="5" y="561"/>
                  </a:cubicBezTo>
                  <a:cubicBezTo>
                    <a:pt x="40" y="514"/>
                    <a:pt x="96" y="484"/>
                    <a:pt x="159" y="484"/>
                  </a:cubicBezTo>
                  <a:cubicBezTo>
                    <a:pt x="224" y="484"/>
                    <a:pt x="280" y="515"/>
                    <a:pt x="316" y="563"/>
                  </a:cubicBezTo>
                  <a:cubicBezTo>
                    <a:pt x="317" y="564"/>
                    <a:pt x="318" y="565"/>
                    <a:pt x="319" y="568"/>
                  </a:cubicBezTo>
                  <a:cubicBezTo>
                    <a:pt x="319" y="568"/>
                    <a:pt x="319" y="568"/>
                    <a:pt x="319" y="568"/>
                  </a:cubicBezTo>
                  <a:cubicBezTo>
                    <a:pt x="300" y="248"/>
                    <a:pt x="165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159" tIns="18080" rIns="36159" bIns="1808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582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388846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4449727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973944" y="2149280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034824" y="2245549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33737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4398256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973944" y="5100912"/>
            <a:ext cx="759275" cy="76001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949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8034824" y="5197181"/>
            <a:ext cx="614632" cy="50722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 defTabSz="91447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82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5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9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333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71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809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048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286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524" indent="-228620" algn="l" defTabSz="91447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ts val="0"/>
              </a:spcAft>
            </a:pPr>
            <a:r>
              <a:rPr lang="es-ES_tradnl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37" name="TextBox 8"/>
          <p:cNvSpPr txBox="1"/>
          <p:nvPr/>
        </p:nvSpPr>
        <p:spPr>
          <a:xfrm>
            <a:off x="785773" y="473053"/>
            <a:ext cx="3949155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zh-CN" altLang="en-US" sz="4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尚未完成的项目</a:t>
            </a:r>
            <a:endParaRPr lang="zh-CN" altLang="en-US" sz="4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5773" y="2044689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前端个人中心页面，视频播放页面的评论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功能，屏蔽非法词汇以及一些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页面中小的问题尚需完善。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86829" y="2187565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后端发送弹幕，视频搜索等功能尚未完成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7211" y="5116523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前端与后端的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交互尚未完成，仅在服务端通过了接口测试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29705" y="5330837"/>
            <a:ext cx="3357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为将页面部署到阿里云上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8901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1260383" y="163022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1" y="15748"/>
            <a:ext cx="3956496" cy="3797424"/>
            <a:chOff x="-1" y="15748"/>
            <a:chExt cx="3956496" cy="3797424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394070" y="15748"/>
              <a:ext cx="654559" cy="1061838"/>
            </a:xfrm>
            <a:custGeom>
              <a:avLst/>
              <a:gdLst>
                <a:gd name="T0" fmla="*/ 16 w 292"/>
                <a:gd name="T1" fmla="*/ 438 h 472"/>
                <a:gd name="T2" fmla="*/ 32 w 292"/>
                <a:gd name="T3" fmla="*/ 449 h 472"/>
                <a:gd name="T4" fmla="*/ 18 w 292"/>
                <a:gd name="T5" fmla="*/ 472 h 472"/>
                <a:gd name="T6" fmla="*/ 0 w 292"/>
                <a:gd name="T7" fmla="*/ 463 h 472"/>
                <a:gd name="T8" fmla="*/ 16 w 292"/>
                <a:gd name="T9" fmla="*/ 438 h 472"/>
                <a:gd name="T10" fmla="*/ 44 w 292"/>
                <a:gd name="T11" fmla="*/ 390 h 472"/>
                <a:gd name="T12" fmla="*/ 61 w 292"/>
                <a:gd name="T13" fmla="*/ 400 h 472"/>
                <a:gd name="T14" fmla="*/ 47 w 292"/>
                <a:gd name="T15" fmla="*/ 425 h 472"/>
                <a:gd name="T16" fmla="*/ 30 w 292"/>
                <a:gd name="T17" fmla="*/ 414 h 472"/>
                <a:gd name="T18" fmla="*/ 44 w 292"/>
                <a:gd name="T19" fmla="*/ 390 h 472"/>
                <a:gd name="T20" fmla="*/ 74 w 292"/>
                <a:gd name="T21" fmla="*/ 341 h 472"/>
                <a:gd name="T22" fmla="*/ 89 w 292"/>
                <a:gd name="T23" fmla="*/ 351 h 472"/>
                <a:gd name="T24" fmla="*/ 75 w 292"/>
                <a:gd name="T25" fmla="*/ 376 h 472"/>
                <a:gd name="T26" fmla="*/ 60 w 292"/>
                <a:gd name="T27" fmla="*/ 365 h 472"/>
                <a:gd name="T28" fmla="*/ 74 w 292"/>
                <a:gd name="T29" fmla="*/ 341 h 472"/>
                <a:gd name="T30" fmla="*/ 102 w 292"/>
                <a:gd name="T31" fmla="*/ 292 h 472"/>
                <a:gd name="T32" fmla="*/ 119 w 292"/>
                <a:gd name="T33" fmla="*/ 302 h 472"/>
                <a:gd name="T34" fmla="*/ 105 w 292"/>
                <a:gd name="T35" fmla="*/ 327 h 472"/>
                <a:gd name="T36" fmla="*/ 88 w 292"/>
                <a:gd name="T37" fmla="*/ 316 h 472"/>
                <a:gd name="T38" fmla="*/ 102 w 292"/>
                <a:gd name="T39" fmla="*/ 292 h 472"/>
                <a:gd name="T40" fmla="*/ 131 w 292"/>
                <a:gd name="T41" fmla="*/ 243 h 472"/>
                <a:gd name="T42" fmla="*/ 147 w 292"/>
                <a:gd name="T43" fmla="*/ 254 h 472"/>
                <a:gd name="T44" fmla="*/ 133 w 292"/>
                <a:gd name="T45" fmla="*/ 278 h 472"/>
                <a:gd name="T46" fmla="*/ 117 w 292"/>
                <a:gd name="T47" fmla="*/ 267 h 472"/>
                <a:gd name="T48" fmla="*/ 131 w 292"/>
                <a:gd name="T49" fmla="*/ 243 h 472"/>
                <a:gd name="T50" fmla="*/ 159 w 292"/>
                <a:gd name="T51" fmla="*/ 196 h 472"/>
                <a:gd name="T52" fmla="*/ 177 w 292"/>
                <a:gd name="T53" fmla="*/ 205 h 472"/>
                <a:gd name="T54" fmla="*/ 163 w 292"/>
                <a:gd name="T55" fmla="*/ 229 h 472"/>
                <a:gd name="T56" fmla="*/ 145 w 292"/>
                <a:gd name="T57" fmla="*/ 220 h 472"/>
                <a:gd name="T58" fmla="*/ 159 w 292"/>
                <a:gd name="T59" fmla="*/ 196 h 472"/>
                <a:gd name="T60" fmla="*/ 189 w 292"/>
                <a:gd name="T61" fmla="*/ 147 h 472"/>
                <a:gd name="T62" fmla="*/ 206 w 292"/>
                <a:gd name="T63" fmla="*/ 156 h 472"/>
                <a:gd name="T64" fmla="*/ 191 w 292"/>
                <a:gd name="T65" fmla="*/ 180 h 472"/>
                <a:gd name="T66" fmla="*/ 175 w 292"/>
                <a:gd name="T67" fmla="*/ 171 h 472"/>
                <a:gd name="T68" fmla="*/ 189 w 292"/>
                <a:gd name="T69" fmla="*/ 147 h 472"/>
                <a:gd name="T70" fmla="*/ 217 w 292"/>
                <a:gd name="T71" fmla="*/ 98 h 472"/>
                <a:gd name="T72" fmla="*/ 234 w 292"/>
                <a:gd name="T73" fmla="*/ 109 h 472"/>
                <a:gd name="T74" fmla="*/ 220 w 292"/>
                <a:gd name="T75" fmla="*/ 133 h 472"/>
                <a:gd name="T76" fmla="*/ 203 w 292"/>
                <a:gd name="T77" fmla="*/ 123 h 472"/>
                <a:gd name="T78" fmla="*/ 217 w 292"/>
                <a:gd name="T79" fmla="*/ 98 h 472"/>
                <a:gd name="T80" fmla="*/ 246 w 292"/>
                <a:gd name="T81" fmla="*/ 49 h 472"/>
                <a:gd name="T82" fmla="*/ 264 w 292"/>
                <a:gd name="T83" fmla="*/ 60 h 472"/>
                <a:gd name="T84" fmla="*/ 248 w 292"/>
                <a:gd name="T85" fmla="*/ 84 h 472"/>
                <a:gd name="T86" fmla="*/ 233 w 292"/>
                <a:gd name="T87" fmla="*/ 74 h 472"/>
                <a:gd name="T88" fmla="*/ 246 w 292"/>
                <a:gd name="T89" fmla="*/ 49 h 472"/>
                <a:gd name="T90" fmla="*/ 276 w 292"/>
                <a:gd name="T91" fmla="*/ 0 h 472"/>
                <a:gd name="T92" fmla="*/ 292 w 292"/>
                <a:gd name="T93" fmla="*/ 11 h 472"/>
                <a:gd name="T94" fmla="*/ 278 w 292"/>
                <a:gd name="T95" fmla="*/ 35 h 472"/>
                <a:gd name="T96" fmla="*/ 260 w 292"/>
                <a:gd name="T97" fmla="*/ 25 h 472"/>
                <a:gd name="T98" fmla="*/ 276 w 292"/>
                <a:gd name="T9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2" h="472">
                  <a:moveTo>
                    <a:pt x="16" y="438"/>
                  </a:moveTo>
                  <a:lnTo>
                    <a:pt x="32" y="449"/>
                  </a:lnTo>
                  <a:lnTo>
                    <a:pt x="18" y="472"/>
                  </a:lnTo>
                  <a:lnTo>
                    <a:pt x="0" y="463"/>
                  </a:lnTo>
                  <a:lnTo>
                    <a:pt x="16" y="438"/>
                  </a:lnTo>
                  <a:close/>
                  <a:moveTo>
                    <a:pt x="44" y="390"/>
                  </a:moveTo>
                  <a:lnTo>
                    <a:pt x="61" y="400"/>
                  </a:lnTo>
                  <a:lnTo>
                    <a:pt x="47" y="425"/>
                  </a:lnTo>
                  <a:lnTo>
                    <a:pt x="30" y="414"/>
                  </a:lnTo>
                  <a:lnTo>
                    <a:pt x="44" y="390"/>
                  </a:lnTo>
                  <a:close/>
                  <a:moveTo>
                    <a:pt x="74" y="341"/>
                  </a:moveTo>
                  <a:lnTo>
                    <a:pt x="89" y="351"/>
                  </a:lnTo>
                  <a:lnTo>
                    <a:pt x="75" y="376"/>
                  </a:lnTo>
                  <a:lnTo>
                    <a:pt x="60" y="365"/>
                  </a:lnTo>
                  <a:lnTo>
                    <a:pt x="74" y="341"/>
                  </a:lnTo>
                  <a:close/>
                  <a:moveTo>
                    <a:pt x="102" y="292"/>
                  </a:moveTo>
                  <a:lnTo>
                    <a:pt x="119" y="302"/>
                  </a:lnTo>
                  <a:lnTo>
                    <a:pt x="105" y="327"/>
                  </a:lnTo>
                  <a:lnTo>
                    <a:pt x="88" y="316"/>
                  </a:lnTo>
                  <a:lnTo>
                    <a:pt x="102" y="292"/>
                  </a:lnTo>
                  <a:close/>
                  <a:moveTo>
                    <a:pt x="131" y="243"/>
                  </a:moveTo>
                  <a:lnTo>
                    <a:pt x="147" y="254"/>
                  </a:lnTo>
                  <a:lnTo>
                    <a:pt x="133" y="278"/>
                  </a:lnTo>
                  <a:lnTo>
                    <a:pt x="117" y="267"/>
                  </a:lnTo>
                  <a:lnTo>
                    <a:pt x="131" y="243"/>
                  </a:lnTo>
                  <a:close/>
                  <a:moveTo>
                    <a:pt x="159" y="196"/>
                  </a:moveTo>
                  <a:lnTo>
                    <a:pt x="177" y="205"/>
                  </a:lnTo>
                  <a:lnTo>
                    <a:pt x="163" y="229"/>
                  </a:lnTo>
                  <a:lnTo>
                    <a:pt x="145" y="220"/>
                  </a:lnTo>
                  <a:lnTo>
                    <a:pt x="159" y="196"/>
                  </a:lnTo>
                  <a:close/>
                  <a:moveTo>
                    <a:pt x="189" y="147"/>
                  </a:moveTo>
                  <a:lnTo>
                    <a:pt x="206" y="156"/>
                  </a:lnTo>
                  <a:lnTo>
                    <a:pt x="191" y="180"/>
                  </a:lnTo>
                  <a:lnTo>
                    <a:pt x="175" y="171"/>
                  </a:lnTo>
                  <a:lnTo>
                    <a:pt x="189" y="147"/>
                  </a:lnTo>
                  <a:close/>
                  <a:moveTo>
                    <a:pt x="217" y="98"/>
                  </a:moveTo>
                  <a:lnTo>
                    <a:pt x="234" y="109"/>
                  </a:lnTo>
                  <a:lnTo>
                    <a:pt x="220" y="133"/>
                  </a:lnTo>
                  <a:lnTo>
                    <a:pt x="203" y="123"/>
                  </a:lnTo>
                  <a:lnTo>
                    <a:pt x="217" y="98"/>
                  </a:lnTo>
                  <a:close/>
                  <a:moveTo>
                    <a:pt x="246" y="49"/>
                  </a:moveTo>
                  <a:lnTo>
                    <a:pt x="264" y="60"/>
                  </a:lnTo>
                  <a:lnTo>
                    <a:pt x="248" y="84"/>
                  </a:lnTo>
                  <a:lnTo>
                    <a:pt x="233" y="74"/>
                  </a:lnTo>
                  <a:lnTo>
                    <a:pt x="246" y="49"/>
                  </a:lnTo>
                  <a:close/>
                  <a:moveTo>
                    <a:pt x="276" y="0"/>
                  </a:moveTo>
                  <a:lnTo>
                    <a:pt x="292" y="11"/>
                  </a:lnTo>
                  <a:lnTo>
                    <a:pt x="278" y="35"/>
                  </a:lnTo>
                  <a:lnTo>
                    <a:pt x="260" y="2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331304" y="1111332"/>
              <a:ext cx="71732" cy="78739"/>
            </a:xfrm>
            <a:custGeom>
              <a:avLst/>
              <a:gdLst>
                <a:gd name="T0" fmla="*/ 14 w 32"/>
                <a:gd name="T1" fmla="*/ 0 h 35"/>
                <a:gd name="T2" fmla="*/ 16 w 32"/>
                <a:gd name="T3" fmla="*/ 0 h 35"/>
                <a:gd name="T4" fmla="*/ 18 w 32"/>
                <a:gd name="T5" fmla="*/ 0 h 35"/>
                <a:gd name="T6" fmla="*/ 18 w 32"/>
                <a:gd name="T7" fmla="*/ 2 h 35"/>
                <a:gd name="T8" fmla="*/ 32 w 32"/>
                <a:gd name="T9" fmla="*/ 9 h 35"/>
                <a:gd name="T10" fmla="*/ 16 w 32"/>
                <a:gd name="T11" fmla="*/ 35 h 35"/>
                <a:gd name="T12" fmla="*/ 0 w 32"/>
                <a:gd name="T13" fmla="*/ 9 h 35"/>
                <a:gd name="T14" fmla="*/ 13 w 32"/>
                <a:gd name="T15" fmla="*/ 2 h 35"/>
                <a:gd name="T16" fmla="*/ 14 w 32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5">
                  <a:moveTo>
                    <a:pt x="14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18" y="2"/>
                  </a:lnTo>
                  <a:lnTo>
                    <a:pt x="32" y="9"/>
                  </a:lnTo>
                  <a:lnTo>
                    <a:pt x="16" y="35"/>
                  </a:lnTo>
                  <a:lnTo>
                    <a:pt x="0" y="9"/>
                  </a:lnTo>
                  <a:lnTo>
                    <a:pt x="13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EditPoints="1"/>
            </p:cNvSpPr>
            <p:nvPr/>
          </p:nvSpPr>
          <p:spPr bwMode="auto">
            <a:xfrm>
              <a:off x="1685712" y="15748"/>
              <a:ext cx="650076" cy="1061838"/>
            </a:xfrm>
            <a:custGeom>
              <a:avLst/>
              <a:gdLst>
                <a:gd name="T0" fmla="*/ 276 w 290"/>
                <a:gd name="T1" fmla="*/ 438 h 472"/>
                <a:gd name="T2" fmla="*/ 290 w 290"/>
                <a:gd name="T3" fmla="*/ 463 h 472"/>
                <a:gd name="T4" fmla="*/ 274 w 290"/>
                <a:gd name="T5" fmla="*/ 472 h 472"/>
                <a:gd name="T6" fmla="*/ 260 w 290"/>
                <a:gd name="T7" fmla="*/ 449 h 472"/>
                <a:gd name="T8" fmla="*/ 276 w 290"/>
                <a:gd name="T9" fmla="*/ 438 h 472"/>
                <a:gd name="T10" fmla="*/ 248 w 290"/>
                <a:gd name="T11" fmla="*/ 390 h 472"/>
                <a:gd name="T12" fmla="*/ 262 w 290"/>
                <a:gd name="T13" fmla="*/ 414 h 472"/>
                <a:gd name="T14" fmla="*/ 245 w 290"/>
                <a:gd name="T15" fmla="*/ 425 h 472"/>
                <a:gd name="T16" fmla="*/ 231 w 290"/>
                <a:gd name="T17" fmla="*/ 400 h 472"/>
                <a:gd name="T18" fmla="*/ 248 w 290"/>
                <a:gd name="T19" fmla="*/ 390 h 472"/>
                <a:gd name="T20" fmla="*/ 219 w 290"/>
                <a:gd name="T21" fmla="*/ 341 h 472"/>
                <a:gd name="T22" fmla="*/ 232 w 290"/>
                <a:gd name="T23" fmla="*/ 365 h 472"/>
                <a:gd name="T24" fmla="*/ 217 w 290"/>
                <a:gd name="T25" fmla="*/ 376 h 472"/>
                <a:gd name="T26" fmla="*/ 201 w 290"/>
                <a:gd name="T27" fmla="*/ 351 h 472"/>
                <a:gd name="T28" fmla="*/ 219 w 290"/>
                <a:gd name="T29" fmla="*/ 341 h 472"/>
                <a:gd name="T30" fmla="*/ 191 w 290"/>
                <a:gd name="T31" fmla="*/ 292 h 472"/>
                <a:gd name="T32" fmla="*/ 205 w 290"/>
                <a:gd name="T33" fmla="*/ 316 h 472"/>
                <a:gd name="T34" fmla="*/ 187 w 290"/>
                <a:gd name="T35" fmla="*/ 327 h 472"/>
                <a:gd name="T36" fmla="*/ 173 w 290"/>
                <a:gd name="T37" fmla="*/ 302 h 472"/>
                <a:gd name="T38" fmla="*/ 191 w 290"/>
                <a:gd name="T39" fmla="*/ 292 h 472"/>
                <a:gd name="T40" fmla="*/ 161 w 290"/>
                <a:gd name="T41" fmla="*/ 243 h 472"/>
                <a:gd name="T42" fmla="*/ 175 w 290"/>
                <a:gd name="T43" fmla="*/ 267 h 472"/>
                <a:gd name="T44" fmla="*/ 159 w 290"/>
                <a:gd name="T45" fmla="*/ 278 h 472"/>
                <a:gd name="T46" fmla="*/ 143 w 290"/>
                <a:gd name="T47" fmla="*/ 254 h 472"/>
                <a:gd name="T48" fmla="*/ 161 w 290"/>
                <a:gd name="T49" fmla="*/ 243 h 472"/>
                <a:gd name="T50" fmla="*/ 131 w 290"/>
                <a:gd name="T51" fmla="*/ 196 h 472"/>
                <a:gd name="T52" fmla="*/ 147 w 290"/>
                <a:gd name="T53" fmla="*/ 220 h 472"/>
                <a:gd name="T54" fmla="*/ 129 w 290"/>
                <a:gd name="T55" fmla="*/ 229 h 472"/>
                <a:gd name="T56" fmla="*/ 115 w 290"/>
                <a:gd name="T57" fmla="*/ 205 h 472"/>
                <a:gd name="T58" fmla="*/ 131 w 290"/>
                <a:gd name="T59" fmla="*/ 196 h 472"/>
                <a:gd name="T60" fmla="*/ 103 w 290"/>
                <a:gd name="T61" fmla="*/ 147 h 472"/>
                <a:gd name="T62" fmla="*/ 117 w 290"/>
                <a:gd name="T63" fmla="*/ 171 h 472"/>
                <a:gd name="T64" fmla="*/ 102 w 290"/>
                <a:gd name="T65" fmla="*/ 180 h 472"/>
                <a:gd name="T66" fmla="*/ 86 w 290"/>
                <a:gd name="T67" fmla="*/ 156 h 472"/>
                <a:gd name="T68" fmla="*/ 103 w 290"/>
                <a:gd name="T69" fmla="*/ 147 h 472"/>
                <a:gd name="T70" fmla="*/ 74 w 290"/>
                <a:gd name="T71" fmla="*/ 98 h 472"/>
                <a:gd name="T72" fmla="*/ 89 w 290"/>
                <a:gd name="T73" fmla="*/ 123 h 472"/>
                <a:gd name="T74" fmla="*/ 72 w 290"/>
                <a:gd name="T75" fmla="*/ 133 h 472"/>
                <a:gd name="T76" fmla="*/ 58 w 290"/>
                <a:gd name="T77" fmla="*/ 109 h 472"/>
                <a:gd name="T78" fmla="*/ 74 w 290"/>
                <a:gd name="T79" fmla="*/ 98 h 472"/>
                <a:gd name="T80" fmla="*/ 46 w 290"/>
                <a:gd name="T81" fmla="*/ 49 h 472"/>
                <a:gd name="T82" fmla="*/ 60 w 290"/>
                <a:gd name="T83" fmla="*/ 74 h 472"/>
                <a:gd name="T84" fmla="*/ 42 w 290"/>
                <a:gd name="T85" fmla="*/ 84 h 472"/>
                <a:gd name="T86" fmla="*/ 28 w 290"/>
                <a:gd name="T87" fmla="*/ 60 h 472"/>
                <a:gd name="T88" fmla="*/ 46 w 290"/>
                <a:gd name="T89" fmla="*/ 49 h 472"/>
                <a:gd name="T90" fmla="*/ 16 w 290"/>
                <a:gd name="T91" fmla="*/ 0 h 472"/>
                <a:gd name="T92" fmla="*/ 32 w 290"/>
                <a:gd name="T93" fmla="*/ 25 h 472"/>
                <a:gd name="T94" fmla="*/ 14 w 290"/>
                <a:gd name="T95" fmla="*/ 35 h 472"/>
                <a:gd name="T96" fmla="*/ 0 w 290"/>
                <a:gd name="T97" fmla="*/ 11 h 472"/>
                <a:gd name="T98" fmla="*/ 16 w 290"/>
                <a:gd name="T99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0" h="472">
                  <a:moveTo>
                    <a:pt x="276" y="438"/>
                  </a:moveTo>
                  <a:lnTo>
                    <a:pt x="290" y="463"/>
                  </a:lnTo>
                  <a:lnTo>
                    <a:pt x="274" y="472"/>
                  </a:lnTo>
                  <a:lnTo>
                    <a:pt x="260" y="449"/>
                  </a:lnTo>
                  <a:lnTo>
                    <a:pt x="276" y="438"/>
                  </a:lnTo>
                  <a:close/>
                  <a:moveTo>
                    <a:pt x="248" y="390"/>
                  </a:moveTo>
                  <a:lnTo>
                    <a:pt x="262" y="414"/>
                  </a:lnTo>
                  <a:lnTo>
                    <a:pt x="245" y="425"/>
                  </a:lnTo>
                  <a:lnTo>
                    <a:pt x="231" y="400"/>
                  </a:lnTo>
                  <a:lnTo>
                    <a:pt x="248" y="390"/>
                  </a:lnTo>
                  <a:close/>
                  <a:moveTo>
                    <a:pt x="219" y="341"/>
                  </a:moveTo>
                  <a:lnTo>
                    <a:pt x="232" y="365"/>
                  </a:lnTo>
                  <a:lnTo>
                    <a:pt x="217" y="376"/>
                  </a:lnTo>
                  <a:lnTo>
                    <a:pt x="201" y="351"/>
                  </a:lnTo>
                  <a:lnTo>
                    <a:pt x="219" y="341"/>
                  </a:lnTo>
                  <a:close/>
                  <a:moveTo>
                    <a:pt x="191" y="292"/>
                  </a:moveTo>
                  <a:lnTo>
                    <a:pt x="205" y="316"/>
                  </a:lnTo>
                  <a:lnTo>
                    <a:pt x="187" y="327"/>
                  </a:lnTo>
                  <a:lnTo>
                    <a:pt x="173" y="302"/>
                  </a:lnTo>
                  <a:lnTo>
                    <a:pt x="191" y="292"/>
                  </a:lnTo>
                  <a:close/>
                  <a:moveTo>
                    <a:pt x="161" y="243"/>
                  </a:moveTo>
                  <a:lnTo>
                    <a:pt x="175" y="267"/>
                  </a:lnTo>
                  <a:lnTo>
                    <a:pt x="159" y="278"/>
                  </a:lnTo>
                  <a:lnTo>
                    <a:pt x="143" y="254"/>
                  </a:lnTo>
                  <a:lnTo>
                    <a:pt x="161" y="243"/>
                  </a:lnTo>
                  <a:close/>
                  <a:moveTo>
                    <a:pt x="131" y="196"/>
                  </a:moveTo>
                  <a:lnTo>
                    <a:pt x="147" y="220"/>
                  </a:lnTo>
                  <a:lnTo>
                    <a:pt x="129" y="229"/>
                  </a:lnTo>
                  <a:lnTo>
                    <a:pt x="115" y="205"/>
                  </a:lnTo>
                  <a:lnTo>
                    <a:pt x="131" y="196"/>
                  </a:lnTo>
                  <a:close/>
                  <a:moveTo>
                    <a:pt x="103" y="147"/>
                  </a:moveTo>
                  <a:lnTo>
                    <a:pt x="117" y="171"/>
                  </a:lnTo>
                  <a:lnTo>
                    <a:pt x="102" y="180"/>
                  </a:lnTo>
                  <a:lnTo>
                    <a:pt x="86" y="156"/>
                  </a:lnTo>
                  <a:lnTo>
                    <a:pt x="103" y="147"/>
                  </a:lnTo>
                  <a:close/>
                  <a:moveTo>
                    <a:pt x="74" y="98"/>
                  </a:moveTo>
                  <a:lnTo>
                    <a:pt x="89" y="123"/>
                  </a:lnTo>
                  <a:lnTo>
                    <a:pt x="72" y="133"/>
                  </a:lnTo>
                  <a:lnTo>
                    <a:pt x="58" y="109"/>
                  </a:lnTo>
                  <a:lnTo>
                    <a:pt x="74" y="98"/>
                  </a:lnTo>
                  <a:close/>
                  <a:moveTo>
                    <a:pt x="46" y="49"/>
                  </a:moveTo>
                  <a:lnTo>
                    <a:pt x="60" y="74"/>
                  </a:lnTo>
                  <a:lnTo>
                    <a:pt x="42" y="84"/>
                  </a:lnTo>
                  <a:lnTo>
                    <a:pt x="28" y="60"/>
                  </a:lnTo>
                  <a:lnTo>
                    <a:pt x="46" y="49"/>
                  </a:lnTo>
                  <a:close/>
                  <a:moveTo>
                    <a:pt x="16" y="0"/>
                  </a:moveTo>
                  <a:lnTo>
                    <a:pt x="32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-1" y="2422882"/>
              <a:ext cx="73975" cy="58491"/>
            </a:xfrm>
            <a:custGeom>
              <a:avLst/>
              <a:gdLst>
                <a:gd name="T0" fmla="*/ 15 w 33"/>
                <a:gd name="T1" fmla="*/ 0 h 26"/>
                <a:gd name="T2" fmla="*/ 28 w 33"/>
                <a:gd name="T3" fmla="*/ 7 h 26"/>
                <a:gd name="T4" fmla="*/ 31 w 33"/>
                <a:gd name="T5" fmla="*/ 7 h 26"/>
                <a:gd name="T6" fmla="*/ 31 w 33"/>
                <a:gd name="T7" fmla="*/ 9 h 26"/>
                <a:gd name="T8" fmla="*/ 33 w 33"/>
                <a:gd name="T9" fmla="*/ 9 h 26"/>
                <a:gd name="T10" fmla="*/ 31 w 33"/>
                <a:gd name="T11" fmla="*/ 12 h 26"/>
                <a:gd name="T12" fmla="*/ 31 w 33"/>
                <a:gd name="T13" fmla="*/ 26 h 26"/>
                <a:gd name="T14" fmla="*/ 0 w 33"/>
                <a:gd name="T15" fmla="*/ 26 h 26"/>
                <a:gd name="T16" fmla="*/ 15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15" y="0"/>
                  </a:moveTo>
                  <a:lnTo>
                    <a:pt x="28" y="7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3" y="9"/>
                  </a:lnTo>
                  <a:lnTo>
                    <a:pt x="31" y="1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65007" y="1217065"/>
              <a:ext cx="721808" cy="1172072"/>
            </a:xfrm>
            <a:custGeom>
              <a:avLst/>
              <a:gdLst>
                <a:gd name="T0" fmla="*/ 16 w 322"/>
                <a:gd name="T1" fmla="*/ 487 h 521"/>
                <a:gd name="T2" fmla="*/ 32 w 322"/>
                <a:gd name="T3" fmla="*/ 498 h 521"/>
                <a:gd name="T4" fmla="*/ 18 w 322"/>
                <a:gd name="T5" fmla="*/ 521 h 521"/>
                <a:gd name="T6" fmla="*/ 0 w 322"/>
                <a:gd name="T7" fmla="*/ 512 h 521"/>
                <a:gd name="T8" fmla="*/ 16 w 322"/>
                <a:gd name="T9" fmla="*/ 487 h 521"/>
                <a:gd name="T10" fmla="*/ 44 w 322"/>
                <a:gd name="T11" fmla="*/ 439 h 521"/>
                <a:gd name="T12" fmla="*/ 62 w 322"/>
                <a:gd name="T13" fmla="*/ 449 h 521"/>
                <a:gd name="T14" fmla="*/ 48 w 322"/>
                <a:gd name="T15" fmla="*/ 473 h 521"/>
                <a:gd name="T16" fmla="*/ 30 w 322"/>
                <a:gd name="T17" fmla="*/ 463 h 521"/>
                <a:gd name="T18" fmla="*/ 44 w 322"/>
                <a:gd name="T19" fmla="*/ 439 h 521"/>
                <a:gd name="T20" fmla="*/ 74 w 322"/>
                <a:gd name="T21" fmla="*/ 390 h 521"/>
                <a:gd name="T22" fmla="*/ 89 w 322"/>
                <a:gd name="T23" fmla="*/ 400 h 521"/>
                <a:gd name="T24" fmla="*/ 76 w 322"/>
                <a:gd name="T25" fmla="*/ 425 h 521"/>
                <a:gd name="T26" fmla="*/ 60 w 322"/>
                <a:gd name="T27" fmla="*/ 414 h 521"/>
                <a:gd name="T28" fmla="*/ 74 w 322"/>
                <a:gd name="T29" fmla="*/ 390 h 521"/>
                <a:gd name="T30" fmla="*/ 102 w 322"/>
                <a:gd name="T31" fmla="*/ 341 h 521"/>
                <a:gd name="T32" fmla="*/ 119 w 322"/>
                <a:gd name="T33" fmla="*/ 351 h 521"/>
                <a:gd name="T34" fmla="*/ 105 w 322"/>
                <a:gd name="T35" fmla="*/ 376 h 521"/>
                <a:gd name="T36" fmla="*/ 88 w 322"/>
                <a:gd name="T37" fmla="*/ 365 h 521"/>
                <a:gd name="T38" fmla="*/ 102 w 322"/>
                <a:gd name="T39" fmla="*/ 341 h 521"/>
                <a:gd name="T40" fmla="*/ 131 w 322"/>
                <a:gd name="T41" fmla="*/ 292 h 521"/>
                <a:gd name="T42" fmla="*/ 149 w 322"/>
                <a:gd name="T43" fmla="*/ 302 h 521"/>
                <a:gd name="T44" fmla="*/ 133 w 322"/>
                <a:gd name="T45" fmla="*/ 327 h 521"/>
                <a:gd name="T46" fmla="*/ 117 w 322"/>
                <a:gd name="T47" fmla="*/ 316 h 521"/>
                <a:gd name="T48" fmla="*/ 131 w 322"/>
                <a:gd name="T49" fmla="*/ 292 h 521"/>
                <a:gd name="T50" fmla="*/ 159 w 322"/>
                <a:gd name="T51" fmla="*/ 245 h 521"/>
                <a:gd name="T52" fmla="*/ 177 w 322"/>
                <a:gd name="T53" fmla="*/ 254 h 521"/>
                <a:gd name="T54" fmla="*/ 163 w 322"/>
                <a:gd name="T55" fmla="*/ 278 h 521"/>
                <a:gd name="T56" fmla="*/ 145 w 322"/>
                <a:gd name="T57" fmla="*/ 267 h 521"/>
                <a:gd name="T58" fmla="*/ 159 w 322"/>
                <a:gd name="T59" fmla="*/ 245 h 521"/>
                <a:gd name="T60" fmla="*/ 189 w 322"/>
                <a:gd name="T61" fmla="*/ 196 h 521"/>
                <a:gd name="T62" fmla="*/ 206 w 322"/>
                <a:gd name="T63" fmla="*/ 205 h 521"/>
                <a:gd name="T64" fmla="*/ 191 w 322"/>
                <a:gd name="T65" fmla="*/ 229 h 521"/>
                <a:gd name="T66" fmla="*/ 175 w 322"/>
                <a:gd name="T67" fmla="*/ 220 h 521"/>
                <a:gd name="T68" fmla="*/ 189 w 322"/>
                <a:gd name="T69" fmla="*/ 196 h 521"/>
                <a:gd name="T70" fmla="*/ 219 w 322"/>
                <a:gd name="T71" fmla="*/ 147 h 521"/>
                <a:gd name="T72" fmla="*/ 234 w 322"/>
                <a:gd name="T73" fmla="*/ 158 h 521"/>
                <a:gd name="T74" fmla="*/ 220 w 322"/>
                <a:gd name="T75" fmla="*/ 180 h 521"/>
                <a:gd name="T76" fmla="*/ 203 w 322"/>
                <a:gd name="T77" fmla="*/ 171 h 521"/>
                <a:gd name="T78" fmla="*/ 219 w 322"/>
                <a:gd name="T79" fmla="*/ 147 h 521"/>
                <a:gd name="T80" fmla="*/ 247 w 322"/>
                <a:gd name="T81" fmla="*/ 98 h 521"/>
                <a:gd name="T82" fmla="*/ 264 w 322"/>
                <a:gd name="T83" fmla="*/ 109 h 521"/>
                <a:gd name="T84" fmla="*/ 248 w 322"/>
                <a:gd name="T85" fmla="*/ 133 h 521"/>
                <a:gd name="T86" fmla="*/ 233 w 322"/>
                <a:gd name="T87" fmla="*/ 123 h 521"/>
                <a:gd name="T88" fmla="*/ 247 w 322"/>
                <a:gd name="T89" fmla="*/ 98 h 521"/>
                <a:gd name="T90" fmla="*/ 276 w 322"/>
                <a:gd name="T91" fmla="*/ 49 h 521"/>
                <a:gd name="T92" fmla="*/ 292 w 322"/>
                <a:gd name="T93" fmla="*/ 60 h 521"/>
                <a:gd name="T94" fmla="*/ 278 w 322"/>
                <a:gd name="T95" fmla="*/ 84 h 521"/>
                <a:gd name="T96" fmla="*/ 261 w 322"/>
                <a:gd name="T97" fmla="*/ 74 h 521"/>
                <a:gd name="T98" fmla="*/ 276 w 322"/>
                <a:gd name="T99" fmla="*/ 49 h 521"/>
                <a:gd name="T100" fmla="*/ 304 w 322"/>
                <a:gd name="T101" fmla="*/ 0 h 521"/>
                <a:gd name="T102" fmla="*/ 322 w 322"/>
                <a:gd name="T103" fmla="*/ 11 h 521"/>
                <a:gd name="T104" fmla="*/ 306 w 322"/>
                <a:gd name="T105" fmla="*/ 35 h 521"/>
                <a:gd name="T106" fmla="*/ 290 w 322"/>
                <a:gd name="T107" fmla="*/ 25 h 521"/>
                <a:gd name="T108" fmla="*/ 304 w 322"/>
                <a:gd name="T10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1">
                  <a:moveTo>
                    <a:pt x="16" y="487"/>
                  </a:moveTo>
                  <a:lnTo>
                    <a:pt x="32" y="498"/>
                  </a:lnTo>
                  <a:lnTo>
                    <a:pt x="18" y="521"/>
                  </a:lnTo>
                  <a:lnTo>
                    <a:pt x="0" y="512"/>
                  </a:lnTo>
                  <a:lnTo>
                    <a:pt x="16" y="487"/>
                  </a:lnTo>
                  <a:close/>
                  <a:moveTo>
                    <a:pt x="44" y="439"/>
                  </a:moveTo>
                  <a:lnTo>
                    <a:pt x="62" y="449"/>
                  </a:lnTo>
                  <a:lnTo>
                    <a:pt x="48" y="473"/>
                  </a:lnTo>
                  <a:lnTo>
                    <a:pt x="30" y="463"/>
                  </a:lnTo>
                  <a:lnTo>
                    <a:pt x="44" y="439"/>
                  </a:lnTo>
                  <a:close/>
                  <a:moveTo>
                    <a:pt x="74" y="390"/>
                  </a:moveTo>
                  <a:lnTo>
                    <a:pt x="89" y="400"/>
                  </a:lnTo>
                  <a:lnTo>
                    <a:pt x="76" y="425"/>
                  </a:lnTo>
                  <a:lnTo>
                    <a:pt x="60" y="414"/>
                  </a:lnTo>
                  <a:lnTo>
                    <a:pt x="74" y="390"/>
                  </a:lnTo>
                  <a:close/>
                  <a:moveTo>
                    <a:pt x="102" y="341"/>
                  </a:moveTo>
                  <a:lnTo>
                    <a:pt x="119" y="351"/>
                  </a:lnTo>
                  <a:lnTo>
                    <a:pt x="105" y="376"/>
                  </a:lnTo>
                  <a:lnTo>
                    <a:pt x="88" y="365"/>
                  </a:lnTo>
                  <a:lnTo>
                    <a:pt x="102" y="341"/>
                  </a:lnTo>
                  <a:close/>
                  <a:moveTo>
                    <a:pt x="131" y="292"/>
                  </a:moveTo>
                  <a:lnTo>
                    <a:pt x="149" y="302"/>
                  </a:lnTo>
                  <a:lnTo>
                    <a:pt x="133" y="327"/>
                  </a:lnTo>
                  <a:lnTo>
                    <a:pt x="117" y="316"/>
                  </a:lnTo>
                  <a:lnTo>
                    <a:pt x="131" y="292"/>
                  </a:lnTo>
                  <a:close/>
                  <a:moveTo>
                    <a:pt x="159" y="245"/>
                  </a:moveTo>
                  <a:lnTo>
                    <a:pt x="177" y="254"/>
                  </a:lnTo>
                  <a:lnTo>
                    <a:pt x="163" y="278"/>
                  </a:lnTo>
                  <a:lnTo>
                    <a:pt x="145" y="267"/>
                  </a:lnTo>
                  <a:lnTo>
                    <a:pt x="159" y="245"/>
                  </a:lnTo>
                  <a:close/>
                  <a:moveTo>
                    <a:pt x="189" y="196"/>
                  </a:moveTo>
                  <a:lnTo>
                    <a:pt x="206" y="205"/>
                  </a:lnTo>
                  <a:lnTo>
                    <a:pt x="191" y="229"/>
                  </a:lnTo>
                  <a:lnTo>
                    <a:pt x="175" y="220"/>
                  </a:lnTo>
                  <a:lnTo>
                    <a:pt x="189" y="196"/>
                  </a:lnTo>
                  <a:close/>
                  <a:moveTo>
                    <a:pt x="219" y="147"/>
                  </a:moveTo>
                  <a:lnTo>
                    <a:pt x="234" y="158"/>
                  </a:lnTo>
                  <a:lnTo>
                    <a:pt x="220" y="180"/>
                  </a:lnTo>
                  <a:lnTo>
                    <a:pt x="203" y="171"/>
                  </a:lnTo>
                  <a:lnTo>
                    <a:pt x="219" y="147"/>
                  </a:lnTo>
                  <a:close/>
                  <a:moveTo>
                    <a:pt x="247" y="98"/>
                  </a:moveTo>
                  <a:lnTo>
                    <a:pt x="264" y="109"/>
                  </a:lnTo>
                  <a:lnTo>
                    <a:pt x="248" y="133"/>
                  </a:lnTo>
                  <a:lnTo>
                    <a:pt x="233" y="123"/>
                  </a:lnTo>
                  <a:lnTo>
                    <a:pt x="247" y="98"/>
                  </a:lnTo>
                  <a:close/>
                  <a:moveTo>
                    <a:pt x="276" y="49"/>
                  </a:moveTo>
                  <a:lnTo>
                    <a:pt x="292" y="60"/>
                  </a:lnTo>
                  <a:lnTo>
                    <a:pt x="278" y="84"/>
                  </a:lnTo>
                  <a:lnTo>
                    <a:pt x="261" y="74"/>
                  </a:lnTo>
                  <a:lnTo>
                    <a:pt x="276" y="49"/>
                  </a:lnTo>
                  <a:close/>
                  <a:moveTo>
                    <a:pt x="304" y="0"/>
                  </a:moveTo>
                  <a:lnTo>
                    <a:pt x="322" y="11"/>
                  </a:lnTo>
                  <a:lnTo>
                    <a:pt x="306" y="35"/>
                  </a:lnTo>
                  <a:lnTo>
                    <a:pt x="29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777849" y="1104582"/>
              <a:ext cx="71732" cy="83238"/>
            </a:xfrm>
            <a:custGeom>
              <a:avLst/>
              <a:gdLst>
                <a:gd name="T0" fmla="*/ 16 w 32"/>
                <a:gd name="T1" fmla="*/ 0 h 37"/>
                <a:gd name="T2" fmla="*/ 32 w 32"/>
                <a:gd name="T3" fmla="*/ 26 h 37"/>
                <a:gd name="T4" fmla="*/ 19 w 32"/>
                <a:gd name="T5" fmla="*/ 35 h 37"/>
                <a:gd name="T6" fmla="*/ 18 w 32"/>
                <a:gd name="T7" fmla="*/ 37 h 37"/>
                <a:gd name="T8" fmla="*/ 16 w 32"/>
                <a:gd name="T9" fmla="*/ 37 h 37"/>
                <a:gd name="T10" fmla="*/ 16 w 32"/>
                <a:gd name="T11" fmla="*/ 37 h 37"/>
                <a:gd name="T12" fmla="*/ 14 w 32"/>
                <a:gd name="T13" fmla="*/ 35 h 37"/>
                <a:gd name="T14" fmla="*/ 0 w 32"/>
                <a:gd name="T15" fmla="*/ 26 h 37"/>
                <a:gd name="T16" fmla="*/ 16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lnTo>
                    <a:pt x="32" y="26"/>
                  </a:lnTo>
                  <a:lnTo>
                    <a:pt x="19" y="35"/>
                  </a:lnTo>
                  <a:lnTo>
                    <a:pt x="18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4" y="35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EditPoints="1"/>
            </p:cNvSpPr>
            <p:nvPr/>
          </p:nvSpPr>
          <p:spPr bwMode="auto">
            <a:xfrm>
              <a:off x="845098" y="1217065"/>
              <a:ext cx="715084" cy="1172072"/>
            </a:xfrm>
            <a:custGeom>
              <a:avLst/>
              <a:gdLst>
                <a:gd name="T0" fmla="*/ 305 w 319"/>
                <a:gd name="T1" fmla="*/ 487 h 521"/>
                <a:gd name="T2" fmla="*/ 319 w 319"/>
                <a:gd name="T3" fmla="*/ 512 h 521"/>
                <a:gd name="T4" fmla="*/ 302 w 319"/>
                <a:gd name="T5" fmla="*/ 521 h 521"/>
                <a:gd name="T6" fmla="*/ 288 w 319"/>
                <a:gd name="T7" fmla="*/ 498 h 521"/>
                <a:gd name="T8" fmla="*/ 305 w 319"/>
                <a:gd name="T9" fmla="*/ 487 h 521"/>
                <a:gd name="T10" fmla="*/ 276 w 319"/>
                <a:gd name="T11" fmla="*/ 439 h 521"/>
                <a:gd name="T12" fmla="*/ 291 w 319"/>
                <a:gd name="T13" fmla="*/ 463 h 521"/>
                <a:gd name="T14" fmla="*/ 274 w 319"/>
                <a:gd name="T15" fmla="*/ 473 h 521"/>
                <a:gd name="T16" fmla="*/ 260 w 319"/>
                <a:gd name="T17" fmla="*/ 449 h 521"/>
                <a:gd name="T18" fmla="*/ 276 w 319"/>
                <a:gd name="T19" fmla="*/ 439 h 521"/>
                <a:gd name="T20" fmla="*/ 248 w 319"/>
                <a:gd name="T21" fmla="*/ 390 h 521"/>
                <a:gd name="T22" fmla="*/ 262 w 319"/>
                <a:gd name="T23" fmla="*/ 414 h 521"/>
                <a:gd name="T24" fmla="*/ 244 w 319"/>
                <a:gd name="T25" fmla="*/ 425 h 521"/>
                <a:gd name="T26" fmla="*/ 230 w 319"/>
                <a:gd name="T27" fmla="*/ 400 h 521"/>
                <a:gd name="T28" fmla="*/ 248 w 319"/>
                <a:gd name="T29" fmla="*/ 390 h 521"/>
                <a:gd name="T30" fmla="*/ 218 w 319"/>
                <a:gd name="T31" fmla="*/ 341 h 521"/>
                <a:gd name="T32" fmla="*/ 232 w 319"/>
                <a:gd name="T33" fmla="*/ 365 h 521"/>
                <a:gd name="T34" fmla="*/ 216 w 319"/>
                <a:gd name="T35" fmla="*/ 376 h 521"/>
                <a:gd name="T36" fmla="*/ 202 w 319"/>
                <a:gd name="T37" fmla="*/ 351 h 521"/>
                <a:gd name="T38" fmla="*/ 218 w 319"/>
                <a:gd name="T39" fmla="*/ 341 h 521"/>
                <a:gd name="T40" fmla="*/ 190 w 319"/>
                <a:gd name="T41" fmla="*/ 292 h 521"/>
                <a:gd name="T42" fmla="*/ 204 w 319"/>
                <a:gd name="T43" fmla="*/ 316 h 521"/>
                <a:gd name="T44" fmla="*/ 187 w 319"/>
                <a:gd name="T45" fmla="*/ 327 h 521"/>
                <a:gd name="T46" fmla="*/ 173 w 319"/>
                <a:gd name="T47" fmla="*/ 302 h 521"/>
                <a:gd name="T48" fmla="*/ 190 w 319"/>
                <a:gd name="T49" fmla="*/ 292 h 521"/>
                <a:gd name="T50" fmla="*/ 161 w 319"/>
                <a:gd name="T51" fmla="*/ 245 h 521"/>
                <a:gd name="T52" fmla="*/ 174 w 319"/>
                <a:gd name="T53" fmla="*/ 267 h 521"/>
                <a:gd name="T54" fmla="*/ 159 w 319"/>
                <a:gd name="T55" fmla="*/ 278 h 521"/>
                <a:gd name="T56" fmla="*/ 143 w 319"/>
                <a:gd name="T57" fmla="*/ 254 h 521"/>
                <a:gd name="T58" fmla="*/ 161 w 319"/>
                <a:gd name="T59" fmla="*/ 245 h 521"/>
                <a:gd name="T60" fmla="*/ 133 w 319"/>
                <a:gd name="T61" fmla="*/ 196 h 521"/>
                <a:gd name="T62" fmla="*/ 147 w 319"/>
                <a:gd name="T63" fmla="*/ 220 h 521"/>
                <a:gd name="T64" fmla="*/ 129 w 319"/>
                <a:gd name="T65" fmla="*/ 229 h 521"/>
                <a:gd name="T66" fmla="*/ 115 w 319"/>
                <a:gd name="T67" fmla="*/ 205 h 521"/>
                <a:gd name="T68" fmla="*/ 133 w 319"/>
                <a:gd name="T69" fmla="*/ 196 h 521"/>
                <a:gd name="T70" fmla="*/ 103 w 319"/>
                <a:gd name="T71" fmla="*/ 147 h 521"/>
                <a:gd name="T72" fmla="*/ 117 w 319"/>
                <a:gd name="T73" fmla="*/ 171 h 521"/>
                <a:gd name="T74" fmla="*/ 101 w 319"/>
                <a:gd name="T75" fmla="*/ 180 h 521"/>
                <a:gd name="T76" fmla="*/ 85 w 319"/>
                <a:gd name="T77" fmla="*/ 158 h 521"/>
                <a:gd name="T78" fmla="*/ 103 w 319"/>
                <a:gd name="T79" fmla="*/ 147 h 521"/>
                <a:gd name="T80" fmla="*/ 73 w 319"/>
                <a:gd name="T81" fmla="*/ 98 h 521"/>
                <a:gd name="T82" fmla="*/ 89 w 319"/>
                <a:gd name="T83" fmla="*/ 123 h 521"/>
                <a:gd name="T84" fmla="*/ 71 w 319"/>
                <a:gd name="T85" fmla="*/ 133 h 521"/>
                <a:gd name="T86" fmla="*/ 57 w 319"/>
                <a:gd name="T87" fmla="*/ 109 h 521"/>
                <a:gd name="T88" fmla="*/ 73 w 319"/>
                <a:gd name="T89" fmla="*/ 98 h 521"/>
                <a:gd name="T90" fmla="*/ 45 w 319"/>
                <a:gd name="T91" fmla="*/ 49 h 521"/>
                <a:gd name="T92" fmla="*/ 59 w 319"/>
                <a:gd name="T93" fmla="*/ 74 h 521"/>
                <a:gd name="T94" fmla="*/ 44 w 319"/>
                <a:gd name="T95" fmla="*/ 84 h 521"/>
                <a:gd name="T96" fmla="*/ 28 w 319"/>
                <a:gd name="T97" fmla="*/ 60 h 521"/>
                <a:gd name="T98" fmla="*/ 45 w 319"/>
                <a:gd name="T99" fmla="*/ 49 h 521"/>
                <a:gd name="T100" fmla="*/ 16 w 319"/>
                <a:gd name="T101" fmla="*/ 0 h 521"/>
                <a:gd name="T102" fmla="*/ 31 w 319"/>
                <a:gd name="T103" fmla="*/ 25 h 521"/>
                <a:gd name="T104" fmla="*/ 14 w 319"/>
                <a:gd name="T105" fmla="*/ 35 h 521"/>
                <a:gd name="T106" fmla="*/ 0 w 319"/>
                <a:gd name="T107" fmla="*/ 11 h 521"/>
                <a:gd name="T108" fmla="*/ 16 w 319"/>
                <a:gd name="T10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1">
                  <a:moveTo>
                    <a:pt x="305" y="487"/>
                  </a:moveTo>
                  <a:lnTo>
                    <a:pt x="319" y="512"/>
                  </a:lnTo>
                  <a:lnTo>
                    <a:pt x="302" y="521"/>
                  </a:lnTo>
                  <a:lnTo>
                    <a:pt x="288" y="498"/>
                  </a:lnTo>
                  <a:lnTo>
                    <a:pt x="305" y="487"/>
                  </a:lnTo>
                  <a:close/>
                  <a:moveTo>
                    <a:pt x="276" y="439"/>
                  </a:moveTo>
                  <a:lnTo>
                    <a:pt x="291" y="463"/>
                  </a:lnTo>
                  <a:lnTo>
                    <a:pt x="274" y="473"/>
                  </a:lnTo>
                  <a:lnTo>
                    <a:pt x="260" y="449"/>
                  </a:lnTo>
                  <a:lnTo>
                    <a:pt x="276" y="439"/>
                  </a:lnTo>
                  <a:close/>
                  <a:moveTo>
                    <a:pt x="248" y="390"/>
                  </a:moveTo>
                  <a:lnTo>
                    <a:pt x="262" y="414"/>
                  </a:lnTo>
                  <a:lnTo>
                    <a:pt x="244" y="425"/>
                  </a:lnTo>
                  <a:lnTo>
                    <a:pt x="230" y="400"/>
                  </a:lnTo>
                  <a:lnTo>
                    <a:pt x="248" y="390"/>
                  </a:lnTo>
                  <a:close/>
                  <a:moveTo>
                    <a:pt x="218" y="341"/>
                  </a:moveTo>
                  <a:lnTo>
                    <a:pt x="232" y="365"/>
                  </a:lnTo>
                  <a:lnTo>
                    <a:pt x="216" y="376"/>
                  </a:lnTo>
                  <a:lnTo>
                    <a:pt x="202" y="351"/>
                  </a:lnTo>
                  <a:lnTo>
                    <a:pt x="218" y="341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7" y="327"/>
                  </a:lnTo>
                  <a:lnTo>
                    <a:pt x="173" y="302"/>
                  </a:lnTo>
                  <a:lnTo>
                    <a:pt x="190" y="292"/>
                  </a:lnTo>
                  <a:close/>
                  <a:moveTo>
                    <a:pt x="161" y="245"/>
                  </a:moveTo>
                  <a:lnTo>
                    <a:pt x="174" y="267"/>
                  </a:lnTo>
                  <a:lnTo>
                    <a:pt x="159" y="278"/>
                  </a:lnTo>
                  <a:lnTo>
                    <a:pt x="143" y="254"/>
                  </a:lnTo>
                  <a:lnTo>
                    <a:pt x="161" y="245"/>
                  </a:lnTo>
                  <a:close/>
                  <a:moveTo>
                    <a:pt x="133" y="196"/>
                  </a:moveTo>
                  <a:lnTo>
                    <a:pt x="147" y="220"/>
                  </a:lnTo>
                  <a:lnTo>
                    <a:pt x="129" y="229"/>
                  </a:lnTo>
                  <a:lnTo>
                    <a:pt x="115" y="205"/>
                  </a:lnTo>
                  <a:lnTo>
                    <a:pt x="133" y="196"/>
                  </a:lnTo>
                  <a:close/>
                  <a:moveTo>
                    <a:pt x="103" y="147"/>
                  </a:moveTo>
                  <a:lnTo>
                    <a:pt x="117" y="171"/>
                  </a:lnTo>
                  <a:lnTo>
                    <a:pt x="101" y="180"/>
                  </a:lnTo>
                  <a:lnTo>
                    <a:pt x="85" y="158"/>
                  </a:lnTo>
                  <a:lnTo>
                    <a:pt x="103" y="147"/>
                  </a:lnTo>
                  <a:close/>
                  <a:moveTo>
                    <a:pt x="73" y="98"/>
                  </a:moveTo>
                  <a:lnTo>
                    <a:pt x="89" y="123"/>
                  </a:lnTo>
                  <a:lnTo>
                    <a:pt x="71" y="133"/>
                  </a:lnTo>
                  <a:lnTo>
                    <a:pt x="57" y="109"/>
                  </a:lnTo>
                  <a:lnTo>
                    <a:pt x="73" y="98"/>
                  </a:lnTo>
                  <a:close/>
                  <a:moveTo>
                    <a:pt x="45" y="49"/>
                  </a:moveTo>
                  <a:lnTo>
                    <a:pt x="59" y="74"/>
                  </a:lnTo>
                  <a:lnTo>
                    <a:pt x="44" y="84"/>
                  </a:lnTo>
                  <a:lnTo>
                    <a:pt x="28" y="60"/>
                  </a:lnTo>
                  <a:lnTo>
                    <a:pt x="45" y="49"/>
                  </a:lnTo>
                  <a:close/>
                  <a:moveTo>
                    <a:pt x="16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557939" y="2422882"/>
              <a:ext cx="69492" cy="58491"/>
            </a:xfrm>
            <a:custGeom>
              <a:avLst/>
              <a:gdLst>
                <a:gd name="T0" fmla="*/ 15 w 31"/>
                <a:gd name="T1" fmla="*/ 0 h 26"/>
                <a:gd name="T2" fmla="*/ 31 w 31"/>
                <a:gd name="T3" fmla="*/ 26 h 26"/>
                <a:gd name="T4" fmla="*/ 1 w 31"/>
                <a:gd name="T5" fmla="*/ 26 h 26"/>
                <a:gd name="T6" fmla="*/ 1 w 31"/>
                <a:gd name="T7" fmla="*/ 12 h 26"/>
                <a:gd name="T8" fmla="*/ 0 w 31"/>
                <a:gd name="T9" fmla="*/ 9 h 26"/>
                <a:gd name="T10" fmla="*/ 1 w 31"/>
                <a:gd name="T11" fmla="*/ 9 h 26"/>
                <a:gd name="T12" fmla="*/ 1 w 31"/>
                <a:gd name="T13" fmla="*/ 7 h 26"/>
                <a:gd name="T14" fmla="*/ 3 w 31"/>
                <a:gd name="T15" fmla="*/ 7 h 26"/>
                <a:gd name="T16" fmla="*/ 15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5" y="0"/>
                  </a:moveTo>
                  <a:lnTo>
                    <a:pt x="31" y="26"/>
                  </a:lnTo>
                  <a:lnTo>
                    <a:pt x="1" y="2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3" y="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127773" y="2438630"/>
              <a:ext cx="1369643" cy="42744"/>
            </a:xfrm>
            <a:custGeom>
              <a:avLst/>
              <a:gdLst>
                <a:gd name="T0" fmla="*/ 585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5 w 611"/>
                <a:gd name="T7" fmla="*/ 19 h 19"/>
                <a:gd name="T8" fmla="*/ 585 w 611"/>
                <a:gd name="T9" fmla="*/ 0 h 19"/>
                <a:gd name="T10" fmla="*/ 533 w 611"/>
                <a:gd name="T11" fmla="*/ 0 h 19"/>
                <a:gd name="T12" fmla="*/ 559 w 611"/>
                <a:gd name="T13" fmla="*/ 0 h 19"/>
                <a:gd name="T14" fmla="*/ 559 w 611"/>
                <a:gd name="T15" fmla="*/ 19 h 19"/>
                <a:gd name="T16" fmla="*/ 533 w 611"/>
                <a:gd name="T17" fmla="*/ 19 h 19"/>
                <a:gd name="T18" fmla="*/ 533 w 611"/>
                <a:gd name="T19" fmla="*/ 0 h 19"/>
                <a:gd name="T20" fmla="*/ 479 w 611"/>
                <a:gd name="T21" fmla="*/ 0 h 19"/>
                <a:gd name="T22" fmla="*/ 505 w 611"/>
                <a:gd name="T23" fmla="*/ 0 h 19"/>
                <a:gd name="T24" fmla="*/ 505 w 611"/>
                <a:gd name="T25" fmla="*/ 19 h 19"/>
                <a:gd name="T26" fmla="*/ 479 w 611"/>
                <a:gd name="T27" fmla="*/ 19 h 19"/>
                <a:gd name="T28" fmla="*/ 479 w 611"/>
                <a:gd name="T29" fmla="*/ 0 h 19"/>
                <a:gd name="T30" fmla="*/ 426 w 611"/>
                <a:gd name="T31" fmla="*/ 0 h 19"/>
                <a:gd name="T32" fmla="*/ 453 w 611"/>
                <a:gd name="T33" fmla="*/ 0 h 19"/>
                <a:gd name="T34" fmla="*/ 453 w 611"/>
                <a:gd name="T35" fmla="*/ 19 h 19"/>
                <a:gd name="T36" fmla="*/ 426 w 611"/>
                <a:gd name="T37" fmla="*/ 19 h 19"/>
                <a:gd name="T38" fmla="*/ 426 w 611"/>
                <a:gd name="T39" fmla="*/ 0 h 19"/>
                <a:gd name="T40" fmla="*/ 372 w 611"/>
                <a:gd name="T41" fmla="*/ 0 h 19"/>
                <a:gd name="T42" fmla="*/ 400 w 611"/>
                <a:gd name="T43" fmla="*/ 0 h 19"/>
                <a:gd name="T44" fmla="*/ 400 w 611"/>
                <a:gd name="T45" fmla="*/ 19 h 19"/>
                <a:gd name="T46" fmla="*/ 372 w 611"/>
                <a:gd name="T47" fmla="*/ 19 h 19"/>
                <a:gd name="T48" fmla="*/ 372 w 611"/>
                <a:gd name="T49" fmla="*/ 0 h 19"/>
                <a:gd name="T50" fmla="*/ 320 w 611"/>
                <a:gd name="T51" fmla="*/ 0 h 19"/>
                <a:gd name="T52" fmla="*/ 346 w 611"/>
                <a:gd name="T53" fmla="*/ 0 h 19"/>
                <a:gd name="T54" fmla="*/ 346 w 611"/>
                <a:gd name="T55" fmla="*/ 19 h 19"/>
                <a:gd name="T56" fmla="*/ 320 w 611"/>
                <a:gd name="T57" fmla="*/ 19 h 19"/>
                <a:gd name="T58" fmla="*/ 320 w 611"/>
                <a:gd name="T59" fmla="*/ 0 h 19"/>
                <a:gd name="T60" fmla="*/ 266 w 611"/>
                <a:gd name="T61" fmla="*/ 0 h 19"/>
                <a:gd name="T62" fmla="*/ 294 w 611"/>
                <a:gd name="T63" fmla="*/ 0 h 19"/>
                <a:gd name="T64" fmla="*/ 294 w 611"/>
                <a:gd name="T65" fmla="*/ 19 h 19"/>
                <a:gd name="T66" fmla="*/ 266 w 611"/>
                <a:gd name="T67" fmla="*/ 19 h 19"/>
                <a:gd name="T68" fmla="*/ 266 w 611"/>
                <a:gd name="T69" fmla="*/ 0 h 19"/>
                <a:gd name="T70" fmla="*/ 213 w 611"/>
                <a:gd name="T71" fmla="*/ 0 h 19"/>
                <a:gd name="T72" fmla="*/ 240 w 611"/>
                <a:gd name="T73" fmla="*/ 0 h 19"/>
                <a:gd name="T74" fmla="*/ 240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61 w 611"/>
                <a:gd name="T81" fmla="*/ 0 h 19"/>
                <a:gd name="T82" fmla="*/ 187 w 611"/>
                <a:gd name="T83" fmla="*/ 0 h 19"/>
                <a:gd name="T84" fmla="*/ 187 w 611"/>
                <a:gd name="T85" fmla="*/ 19 h 19"/>
                <a:gd name="T86" fmla="*/ 161 w 611"/>
                <a:gd name="T87" fmla="*/ 19 h 19"/>
                <a:gd name="T88" fmla="*/ 161 w 611"/>
                <a:gd name="T89" fmla="*/ 0 h 19"/>
                <a:gd name="T90" fmla="*/ 107 w 611"/>
                <a:gd name="T91" fmla="*/ 0 h 19"/>
                <a:gd name="T92" fmla="*/ 133 w 611"/>
                <a:gd name="T93" fmla="*/ 0 h 19"/>
                <a:gd name="T94" fmla="*/ 133 w 611"/>
                <a:gd name="T95" fmla="*/ 19 h 19"/>
                <a:gd name="T96" fmla="*/ 107 w 611"/>
                <a:gd name="T97" fmla="*/ 19 h 19"/>
                <a:gd name="T98" fmla="*/ 107 w 611"/>
                <a:gd name="T99" fmla="*/ 0 h 19"/>
                <a:gd name="T100" fmla="*/ 54 w 611"/>
                <a:gd name="T101" fmla="*/ 0 h 19"/>
                <a:gd name="T102" fmla="*/ 81 w 611"/>
                <a:gd name="T103" fmla="*/ 0 h 19"/>
                <a:gd name="T104" fmla="*/ 81 w 611"/>
                <a:gd name="T105" fmla="*/ 19 h 19"/>
                <a:gd name="T106" fmla="*/ 54 w 611"/>
                <a:gd name="T107" fmla="*/ 19 h 19"/>
                <a:gd name="T108" fmla="*/ 54 w 611"/>
                <a:gd name="T109" fmla="*/ 0 h 19"/>
                <a:gd name="T110" fmla="*/ 0 w 611"/>
                <a:gd name="T111" fmla="*/ 0 h 19"/>
                <a:gd name="T112" fmla="*/ 27 w 611"/>
                <a:gd name="T113" fmla="*/ 0 h 19"/>
                <a:gd name="T114" fmla="*/ 27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5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5" y="19"/>
                  </a:lnTo>
                  <a:lnTo>
                    <a:pt x="585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79" y="0"/>
                  </a:moveTo>
                  <a:lnTo>
                    <a:pt x="505" y="0"/>
                  </a:lnTo>
                  <a:lnTo>
                    <a:pt x="505" y="19"/>
                  </a:lnTo>
                  <a:lnTo>
                    <a:pt x="479" y="19"/>
                  </a:lnTo>
                  <a:lnTo>
                    <a:pt x="479" y="0"/>
                  </a:lnTo>
                  <a:close/>
                  <a:moveTo>
                    <a:pt x="426" y="0"/>
                  </a:moveTo>
                  <a:lnTo>
                    <a:pt x="453" y="0"/>
                  </a:lnTo>
                  <a:lnTo>
                    <a:pt x="453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2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2" y="19"/>
                  </a:lnTo>
                  <a:lnTo>
                    <a:pt x="372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6" y="0"/>
                  </a:moveTo>
                  <a:lnTo>
                    <a:pt x="294" y="0"/>
                  </a:lnTo>
                  <a:lnTo>
                    <a:pt x="294" y="19"/>
                  </a:lnTo>
                  <a:lnTo>
                    <a:pt x="266" y="19"/>
                  </a:lnTo>
                  <a:lnTo>
                    <a:pt x="266" y="0"/>
                  </a:lnTo>
                  <a:close/>
                  <a:moveTo>
                    <a:pt x="213" y="0"/>
                  </a:moveTo>
                  <a:lnTo>
                    <a:pt x="240" y="0"/>
                  </a:lnTo>
                  <a:lnTo>
                    <a:pt x="240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61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61" y="19"/>
                  </a:lnTo>
                  <a:lnTo>
                    <a:pt x="161" y="0"/>
                  </a:lnTo>
                  <a:close/>
                  <a:moveTo>
                    <a:pt x="107" y="0"/>
                  </a:moveTo>
                  <a:lnTo>
                    <a:pt x="133" y="0"/>
                  </a:lnTo>
                  <a:lnTo>
                    <a:pt x="133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1" y="0"/>
                  </a:lnTo>
                  <a:lnTo>
                    <a:pt x="81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553456" y="2422882"/>
              <a:ext cx="69492" cy="58491"/>
            </a:xfrm>
            <a:custGeom>
              <a:avLst/>
              <a:gdLst>
                <a:gd name="T0" fmla="*/ 16 w 31"/>
                <a:gd name="T1" fmla="*/ 0 h 26"/>
                <a:gd name="T2" fmla="*/ 28 w 31"/>
                <a:gd name="T3" fmla="*/ 7 h 26"/>
                <a:gd name="T4" fmla="*/ 31 w 31"/>
                <a:gd name="T5" fmla="*/ 7 h 26"/>
                <a:gd name="T6" fmla="*/ 31 w 31"/>
                <a:gd name="T7" fmla="*/ 9 h 26"/>
                <a:gd name="T8" fmla="*/ 31 w 31"/>
                <a:gd name="T9" fmla="*/ 9 h 26"/>
                <a:gd name="T10" fmla="*/ 31 w 31"/>
                <a:gd name="T11" fmla="*/ 12 h 26"/>
                <a:gd name="T12" fmla="*/ 31 w 31"/>
                <a:gd name="T13" fmla="*/ 26 h 26"/>
                <a:gd name="T14" fmla="*/ 0 w 31"/>
                <a:gd name="T15" fmla="*/ 26 h 26"/>
                <a:gd name="T16" fmla="*/ 16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6" y="0"/>
                  </a:moveTo>
                  <a:lnTo>
                    <a:pt x="28" y="7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1620705" y="1217065"/>
              <a:ext cx="715084" cy="1172072"/>
            </a:xfrm>
            <a:custGeom>
              <a:avLst/>
              <a:gdLst>
                <a:gd name="T0" fmla="*/ 14 w 319"/>
                <a:gd name="T1" fmla="*/ 487 h 521"/>
                <a:gd name="T2" fmla="*/ 31 w 319"/>
                <a:gd name="T3" fmla="*/ 498 h 521"/>
                <a:gd name="T4" fmla="*/ 17 w 319"/>
                <a:gd name="T5" fmla="*/ 521 h 521"/>
                <a:gd name="T6" fmla="*/ 0 w 319"/>
                <a:gd name="T7" fmla="*/ 512 h 521"/>
                <a:gd name="T8" fmla="*/ 14 w 319"/>
                <a:gd name="T9" fmla="*/ 487 h 521"/>
                <a:gd name="T10" fmla="*/ 43 w 319"/>
                <a:gd name="T11" fmla="*/ 439 h 521"/>
                <a:gd name="T12" fmla="*/ 61 w 319"/>
                <a:gd name="T13" fmla="*/ 449 h 521"/>
                <a:gd name="T14" fmla="*/ 45 w 319"/>
                <a:gd name="T15" fmla="*/ 473 h 521"/>
                <a:gd name="T16" fmla="*/ 29 w 319"/>
                <a:gd name="T17" fmla="*/ 463 h 521"/>
                <a:gd name="T18" fmla="*/ 43 w 319"/>
                <a:gd name="T19" fmla="*/ 439 h 521"/>
                <a:gd name="T20" fmla="*/ 71 w 319"/>
                <a:gd name="T21" fmla="*/ 390 h 521"/>
                <a:gd name="T22" fmla="*/ 89 w 319"/>
                <a:gd name="T23" fmla="*/ 400 h 521"/>
                <a:gd name="T24" fmla="*/ 75 w 319"/>
                <a:gd name="T25" fmla="*/ 425 h 521"/>
                <a:gd name="T26" fmla="*/ 57 w 319"/>
                <a:gd name="T27" fmla="*/ 414 h 521"/>
                <a:gd name="T28" fmla="*/ 71 w 319"/>
                <a:gd name="T29" fmla="*/ 390 h 521"/>
                <a:gd name="T30" fmla="*/ 101 w 319"/>
                <a:gd name="T31" fmla="*/ 341 h 521"/>
                <a:gd name="T32" fmla="*/ 118 w 319"/>
                <a:gd name="T33" fmla="*/ 351 h 521"/>
                <a:gd name="T34" fmla="*/ 103 w 319"/>
                <a:gd name="T35" fmla="*/ 376 h 521"/>
                <a:gd name="T36" fmla="*/ 87 w 319"/>
                <a:gd name="T37" fmla="*/ 365 h 521"/>
                <a:gd name="T38" fmla="*/ 101 w 319"/>
                <a:gd name="T39" fmla="*/ 341 h 521"/>
                <a:gd name="T40" fmla="*/ 131 w 319"/>
                <a:gd name="T41" fmla="*/ 292 h 521"/>
                <a:gd name="T42" fmla="*/ 146 w 319"/>
                <a:gd name="T43" fmla="*/ 302 h 521"/>
                <a:gd name="T44" fmla="*/ 132 w 319"/>
                <a:gd name="T45" fmla="*/ 327 h 521"/>
                <a:gd name="T46" fmla="*/ 115 w 319"/>
                <a:gd name="T47" fmla="*/ 316 h 521"/>
                <a:gd name="T48" fmla="*/ 131 w 319"/>
                <a:gd name="T49" fmla="*/ 292 h 521"/>
                <a:gd name="T50" fmla="*/ 158 w 319"/>
                <a:gd name="T51" fmla="*/ 245 h 521"/>
                <a:gd name="T52" fmla="*/ 176 w 319"/>
                <a:gd name="T53" fmla="*/ 254 h 521"/>
                <a:gd name="T54" fmla="*/ 160 w 319"/>
                <a:gd name="T55" fmla="*/ 278 h 521"/>
                <a:gd name="T56" fmla="*/ 144 w 319"/>
                <a:gd name="T57" fmla="*/ 267 h 521"/>
                <a:gd name="T58" fmla="*/ 158 w 319"/>
                <a:gd name="T59" fmla="*/ 245 h 521"/>
                <a:gd name="T60" fmla="*/ 188 w 319"/>
                <a:gd name="T61" fmla="*/ 196 h 521"/>
                <a:gd name="T62" fmla="*/ 204 w 319"/>
                <a:gd name="T63" fmla="*/ 205 h 521"/>
                <a:gd name="T64" fmla="*/ 190 w 319"/>
                <a:gd name="T65" fmla="*/ 229 h 521"/>
                <a:gd name="T66" fmla="*/ 172 w 319"/>
                <a:gd name="T67" fmla="*/ 220 h 521"/>
                <a:gd name="T68" fmla="*/ 188 w 319"/>
                <a:gd name="T69" fmla="*/ 196 h 521"/>
                <a:gd name="T70" fmla="*/ 216 w 319"/>
                <a:gd name="T71" fmla="*/ 147 h 521"/>
                <a:gd name="T72" fmla="*/ 234 w 319"/>
                <a:gd name="T73" fmla="*/ 158 h 521"/>
                <a:gd name="T74" fmla="*/ 218 w 319"/>
                <a:gd name="T75" fmla="*/ 180 h 521"/>
                <a:gd name="T76" fmla="*/ 202 w 319"/>
                <a:gd name="T77" fmla="*/ 171 h 521"/>
                <a:gd name="T78" fmla="*/ 216 w 319"/>
                <a:gd name="T79" fmla="*/ 147 h 521"/>
                <a:gd name="T80" fmla="*/ 246 w 319"/>
                <a:gd name="T81" fmla="*/ 98 h 521"/>
                <a:gd name="T82" fmla="*/ 261 w 319"/>
                <a:gd name="T83" fmla="*/ 109 h 521"/>
                <a:gd name="T84" fmla="*/ 248 w 319"/>
                <a:gd name="T85" fmla="*/ 133 h 521"/>
                <a:gd name="T86" fmla="*/ 230 w 319"/>
                <a:gd name="T87" fmla="*/ 123 h 521"/>
                <a:gd name="T88" fmla="*/ 246 w 319"/>
                <a:gd name="T89" fmla="*/ 98 h 521"/>
                <a:gd name="T90" fmla="*/ 274 w 319"/>
                <a:gd name="T91" fmla="*/ 49 h 521"/>
                <a:gd name="T92" fmla="*/ 291 w 319"/>
                <a:gd name="T93" fmla="*/ 60 h 521"/>
                <a:gd name="T94" fmla="*/ 277 w 319"/>
                <a:gd name="T95" fmla="*/ 84 h 521"/>
                <a:gd name="T96" fmla="*/ 260 w 319"/>
                <a:gd name="T97" fmla="*/ 74 h 521"/>
                <a:gd name="T98" fmla="*/ 274 w 319"/>
                <a:gd name="T99" fmla="*/ 49 h 521"/>
                <a:gd name="T100" fmla="*/ 303 w 319"/>
                <a:gd name="T101" fmla="*/ 0 h 521"/>
                <a:gd name="T102" fmla="*/ 319 w 319"/>
                <a:gd name="T103" fmla="*/ 11 h 521"/>
                <a:gd name="T104" fmla="*/ 305 w 319"/>
                <a:gd name="T105" fmla="*/ 35 h 521"/>
                <a:gd name="T106" fmla="*/ 289 w 319"/>
                <a:gd name="T107" fmla="*/ 25 h 521"/>
                <a:gd name="T108" fmla="*/ 303 w 319"/>
                <a:gd name="T10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1">
                  <a:moveTo>
                    <a:pt x="14" y="487"/>
                  </a:moveTo>
                  <a:lnTo>
                    <a:pt x="31" y="498"/>
                  </a:lnTo>
                  <a:lnTo>
                    <a:pt x="17" y="521"/>
                  </a:lnTo>
                  <a:lnTo>
                    <a:pt x="0" y="512"/>
                  </a:lnTo>
                  <a:lnTo>
                    <a:pt x="14" y="487"/>
                  </a:lnTo>
                  <a:close/>
                  <a:moveTo>
                    <a:pt x="43" y="439"/>
                  </a:moveTo>
                  <a:lnTo>
                    <a:pt x="61" y="449"/>
                  </a:lnTo>
                  <a:lnTo>
                    <a:pt x="45" y="473"/>
                  </a:lnTo>
                  <a:lnTo>
                    <a:pt x="29" y="463"/>
                  </a:lnTo>
                  <a:lnTo>
                    <a:pt x="43" y="439"/>
                  </a:lnTo>
                  <a:close/>
                  <a:moveTo>
                    <a:pt x="71" y="390"/>
                  </a:moveTo>
                  <a:lnTo>
                    <a:pt x="89" y="400"/>
                  </a:lnTo>
                  <a:lnTo>
                    <a:pt x="75" y="425"/>
                  </a:lnTo>
                  <a:lnTo>
                    <a:pt x="57" y="414"/>
                  </a:lnTo>
                  <a:lnTo>
                    <a:pt x="71" y="390"/>
                  </a:lnTo>
                  <a:close/>
                  <a:moveTo>
                    <a:pt x="101" y="341"/>
                  </a:moveTo>
                  <a:lnTo>
                    <a:pt x="118" y="351"/>
                  </a:lnTo>
                  <a:lnTo>
                    <a:pt x="103" y="376"/>
                  </a:lnTo>
                  <a:lnTo>
                    <a:pt x="87" y="365"/>
                  </a:lnTo>
                  <a:lnTo>
                    <a:pt x="101" y="341"/>
                  </a:lnTo>
                  <a:close/>
                  <a:moveTo>
                    <a:pt x="131" y="292"/>
                  </a:moveTo>
                  <a:lnTo>
                    <a:pt x="146" y="302"/>
                  </a:lnTo>
                  <a:lnTo>
                    <a:pt x="132" y="327"/>
                  </a:lnTo>
                  <a:lnTo>
                    <a:pt x="115" y="316"/>
                  </a:lnTo>
                  <a:lnTo>
                    <a:pt x="131" y="292"/>
                  </a:lnTo>
                  <a:close/>
                  <a:moveTo>
                    <a:pt x="158" y="245"/>
                  </a:moveTo>
                  <a:lnTo>
                    <a:pt x="176" y="254"/>
                  </a:lnTo>
                  <a:lnTo>
                    <a:pt x="160" y="278"/>
                  </a:lnTo>
                  <a:lnTo>
                    <a:pt x="144" y="267"/>
                  </a:lnTo>
                  <a:lnTo>
                    <a:pt x="158" y="245"/>
                  </a:lnTo>
                  <a:close/>
                  <a:moveTo>
                    <a:pt x="188" y="196"/>
                  </a:moveTo>
                  <a:lnTo>
                    <a:pt x="204" y="205"/>
                  </a:lnTo>
                  <a:lnTo>
                    <a:pt x="190" y="229"/>
                  </a:lnTo>
                  <a:lnTo>
                    <a:pt x="172" y="220"/>
                  </a:lnTo>
                  <a:lnTo>
                    <a:pt x="188" y="196"/>
                  </a:lnTo>
                  <a:close/>
                  <a:moveTo>
                    <a:pt x="216" y="147"/>
                  </a:moveTo>
                  <a:lnTo>
                    <a:pt x="234" y="158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6" y="98"/>
                  </a:moveTo>
                  <a:lnTo>
                    <a:pt x="261" y="109"/>
                  </a:lnTo>
                  <a:lnTo>
                    <a:pt x="248" y="133"/>
                  </a:lnTo>
                  <a:lnTo>
                    <a:pt x="230" y="123"/>
                  </a:lnTo>
                  <a:lnTo>
                    <a:pt x="246" y="98"/>
                  </a:lnTo>
                  <a:close/>
                  <a:moveTo>
                    <a:pt x="274" y="49"/>
                  </a:moveTo>
                  <a:lnTo>
                    <a:pt x="291" y="60"/>
                  </a:lnTo>
                  <a:lnTo>
                    <a:pt x="277" y="84"/>
                  </a:lnTo>
                  <a:lnTo>
                    <a:pt x="260" y="74"/>
                  </a:lnTo>
                  <a:lnTo>
                    <a:pt x="274" y="49"/>
                  </a:lnTo>
                  <a:close/>
                  <a:moveTo>
                    <a:pt x="303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9" y="2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331304" y="1104582"/>
              <a:ext cx="71732" cy="83238"/>
            </a:xfrm>
            <a:custGeom>
              <a:avLst/>
              <a:gdLst>
                <a:gd name="T0" fmla="*/ 16 w 32"/>
                <a:gd name="T1" fmla="*/ 0 h 37"/>
                <a:gd name="T2" fmla="*/ 32 w 32"/>
                <a:gd name="T3" fmla="*/ 26 h 37"/>
                <a:gd name="T4" fmla="*/ 18 w 32"/>
                <a:gd name="T5" fmla="*/ 35 h 37"/>
                <a:gd name="T6" fmla="*/ 18 w 32"/>
                <a:gd name="T7" fmla="*/ 37 h 37"/>
                <a:gd name="T8" fmla="*/ 16 w 32"/>
                <a:gd name="T9" fmla="*/ 37 h 37"/>
                <a:gd name="T10" fmla="*/ 14 w 32"/>
                <a:gd name="T11" fmla="*/ 37 h 37"/>
                <a:gd name="T12" fmla="*/ 13 w 32"/>
                <a:gd name="T13" fmla="*/ 35 h 37"/>
                <a:gd name="T14" fmla="*/ 0 w 32"/>
                <a:gd name="T15" fmla="*/ 26 h 37"/>
                <a:gd name="T16" fmla="*/ 16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lnTo>
                    <a:pt x="32" y="26"/>
                  </a:lnTo>
                  <a:lnTo>
                    <a:pt x="18" y="35"/>
                  </a:lnTo>
                  <a:lnTo>
                    <a:pt x="18" y="37"/>
                  </a:lnTo>
                  <a:lnTo>
                    <a:pt x="16" y="37"/>
                  </a:lnTo>
                  <a:lnTo>
                    <a:pt x="14" y="37"/>
                  </a:lnTo>
                  <a:lnTo>
                    <a:pt x="13" y="35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2394070" y="1217065"/>
              <a:ext cx="721808" cy="1172072"/>
            </a:xfrm>
            <a:custGeom>
              <a:avLst/>
              <a:gdLst>
                <a:gd name="T0" fmla="*/ 306 w 322"/>
                <a:gd name="T1" fmla="*/ 487 h 521"/>
                <a:gd name="T2" fmla="*/ 322 w 322"/>
                <a:gd name="T3" fmla="*/ 512 h 521"/>
                <a:gd name="T4" fmla="*/ 304 w 322"/>
                <a:gd name="T5" fmla="*/ 521 h 521"/>
                <a:gd name="T6" fmla="*/ 290 w 322"/>
                <a:gd name="T7" fmla="*/ 498 h 521"/>
                <a:gd name="T8" fmla="*/ 306 w 322"/>
                <a:gd name="T9" fmla="*/ 487 h 521"/>
                <a:gd name="T10" fmla="*/ 278 w 322"/>
                <a:gd name="T11" fmla="*/ 439 h 521"/>
                <a:gd name="T12" fmla="*/ 292 w 322"/>
                <a:gd name="T13" fmla="*/ 463 h 521"/>
                <a:gd name="T14" fmla="*/ 276 w 322"/>
                <a:gd name="T15" fmla="*/ 473 h 521"/>
                <a:gd name="T16" fmla="*/ 260 w 322"/>
                <a:gd name="T17" fmla="*/ 449 h 521"/>
                <a:gd name="T18" fmla="*/ 278 w 322"/>
                <a:gd name="T19" fmla="*/ 439 h 521"/>
                <a:gd name="T20" fmla="*/ 248 w 322"/>
                <a:gd name="T21" fmla="*/ 390 h 521"/>
                <a:gd name="T22" fmla="*/ 264 w 322"/>
                <a:gd name="T23" fmla="*/ 414 h 521"/>
                <a:gd name="T24" fmla="*/ 246 w 322"/>
                <a:gd name="T25" fmla="*/ 425 h 521"/>
                <a:gd name="T26" fmla="*/ 233 w 322"/>
                <a:gd name="T27" fmla="*/ 400 h 521"/>
                <a:gd name="T28" fmla="*/ 248 w 322"/>
                <a:gd name="T29" fmla="*/ 390 h 521"/>
                <a:gd name="T30" fmla="*/ 220 w 322"/>
                <a:gd name="T31" fmla="*/ 341 h 521"/>
                <a:gd name="T32" fmla="*/ 234 w 322"/>
                <a:gd name="T33" fmla="*/ 365 h 521"/>
                <a:gd name="T34" fmla="*/ 217 w 322"/>
                <a:gd name="T35" fmla="*/ 376 h 521"/>
                <a:gd name="T36" fmla="*/ 203 w 322"/>
                <a:gd name="T37" fmla="*/ 351 h 521"/>
                <a:gd name="T38" fmla="*/ 220 w 322"/>
                <a:gd name="T39" fmla="*/ 341 h 521"/>
                <a:gd name="T40" fmla="*/ 191 w 322"/>
                <a:gd name="T41" fmla="*/ 292 h 521"/>
                <a:gd name="T42" fmla="*/ 206 w 322"/>
                <a:gd name="T43" fmla="*/ 316 h 521"/>
                <a:gd name="T44" fmla="*/ 189 w 322"/>
                <a:gd name="T45" fmla="*/ 327 h 521"/>
                <a:gd name="T46" fmla="*/ 175 w 322"/>
                <a:gd name="T47" fmla="*/ 302 h 521"/>
                <a:gd name="T48" fmla="*/ 191 w 322"/>
                <a:gd name="T49" fmla="*/ 292 h 521"/>
                <a:gd name="T50" fmla="*/ 163 w 322"/>
                <a:gd name="T51" fmla="*/ 245 h 521"/>
                <a:gd name="T52" fmla="*/ 177 w 322"/>
                <a:gd name="T53" fmla="*/ 267 h 521"/>
                <a:gd name="T54" fmla="*/ 159 w 322"/>
                <a:gd name="T55" fmla="*/ 278 h 521"/>
                <a:gd name="T56" fmla="*/ 145 w 322"/>
                <a:gd name="T57" fmla="*/ 254 h 521"/>
                <a:gd name="T58" fmla="*/ 163 w 322"/>
                <a:gd name="T59" fmla="*/ 245 h 521"/>
                <a:gd name="T60" fmla="*/ 133 w 322"/>
                <a:gd name="T61" fmla="*/ 196 h 521"/>
                <a:gd name="T62" fmla="*/ 147 w 322"/>
                <a:gd name="T63" fmla="*/ 220 h 521"/>
                <a:gd name="T64" fmla="*/ 131 w 322"/>
                <a:gd name="T65" fmla="*/ 229 h 521"/>
                <a:gd name="T66" fmla="*/ 117 w 322"/>
                <a:gd name="T67" fmla="*/ 205 h 521"/>
                <a:gd name="T68" fmla="*/ 133 w 322"/>
                <a:gd name="T69" fmla="*/ 196 h 521"/>
                <a:gd name="T70" fmla="*/ 105 w 322"/>
                <a:gd name="T71" fmla="*/ 147 h 521"/>
                <a:gd name="T72" fmla="*/ 119 w 322"/>
                <a:gd name="T73" fmla="*/ 171 h 521"/>
                <a:gd name="T74" fmla="*/ 102 w 322"/>
                <a:gd name="T75" fmla="*/ 180 h 521"/>
                <a:gd name="T76" fmla="*/ 88 w 322"/>
                <a:gd name="T77" fmla="*/ 158 h 521"/>
                <a:gd name="T78" fmla="*/ 105 w 322"/>
                <a:gd name="T79" fmla="*/ 147 h 521"/>
                <a:gd name="T80" fmla="*/ 75 w 322"/>
                <a:gd name="T81" fmla="*/ 98 h 521"/>
                <a:gd name="T82" fmla="*/ 89 w 322"/>
                <a:gd name="T83" fmla="*/ 123 h 521"/>
                <a:gd name="T84" fmla="*/ 74 w 322"/>
                <a:gd name="T85" fmla="*/ 133 h 521"/>
                <a:gd name="T86" fmla="*/ 60 w 322"/>
                <a:gd name="T87" fmla="*/ 109 h 521"/>
                <a:gd name="T88" fmla="*/ 75 w 322"/>
                <a:gd name="T89" fmla="*/ 98 h 521"/>
                <a:gd name="T90" fmla="*/ 47 w 322"/>
                <a:gd name="T91" fmla="*/ 49 h 521"/>
                <a:gd name="T92" fmla="*/ 61 w 322"/>
                <a:gd name="T93" fmla="*/ 74 h 521"/>
                <a:gd name="T94" fmla="*/ 44 w 322"/>
                <a:gd name="T95" fmla="*/ 84 h 521"/>
                <a:gd name="T96" fmla="*/ 30 w 322"/>
                <a:gd name="T97" fmla="*/ 60 h 521"/>
                <a:gd name="T98" fmla="*/ 47 w 322"/>
                <a:gd name="T99" fmla="*/ 49 h 521"/>
                <a:gd name="T100" fmla="*/ 18 w 322"/>
                <a:gd name="T101" fmla="*/ 0 h 521"/>
                <a:gd name="T102" fmla="*/ 32 w 322"/>
                <a:gd name="T103" fmla="*/ 25 h 521"/>
                <a:gd name="T104" fmla="*/ 16 w 322"/>
                <a:gd name="T105" fmla="*/ 35 h 521"/>
                <a:gd name="T106" fmla="*/ 0 w 322"/>
                <a:gd name="T107" fmla="*/ 11 h 521"/>
                <a:gd name="T108" fmla="*/ 18 w 322"/>
                <a:gd name="T109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1">
                  <a:moveTo>
                    <a:pt x="306" y="487"/>
                  </a:moveTo>
                  <a:lnTo>
                    <a:pt x="322" y="512"/>
                  </a:lnTo>
                  <a:lnTo>
                    <a:pt x="304" y="521"/>
                  </a:lnTo>
                  <a:lnTo>
                    <a:pt x="290" y="498"/>
                  </a:lnTo>
                  <a:lnTo>
                    <a:pt x="306" y="487"/>
                  </a:lnTo>
                  <a:close/>
                  <a:moveTo>
                    <a:pt x="278" y="439"/>
                  </a:moveTo>
                  <a:lnTo>
                    <a:pt x="292" y="463"/>
                  </a:lnTo>
                  <a:lnTo>
                    <a:pt x="276" y="473"/>
                  </a:lnTo>
                  <a:lnTo>
                    <a:pt x="260" y="449"/>
                  </a:lnTo>
                  <a:lnTo>
                    <a:pt x="278" y="439"/>
                  </a:lnTo>
                  <a:close/>
                  <a:moveTo>
                    <a:pt x="248" y="390"/>
                  </a:moveTo>
                  <a:lnTo>
                    <a:pt x="264" y="414"/>
                  </a:lnTo>
                  <a:lnTo>
                    <a:pt x="246" y="425"/>
                  </a:lnTo>
                  <a:lnTo>
                    <a:pt x="233" y="400"/>
                  </a:lnTo>
                  <a:lnTo>
                    <a:pt x="248" y="390"/>
                  </a:lnTo>
                  <a:close/>
                  <a:moveTo>
                    <a:pt x="220" y="341"/>
                  </a:moveTo>
                  <a:lnTo>
                    <a:pt x="234" y="365"/>
                  </a:lnTo>
                  <a:lnTo>
                    <a:pt x="217" y="376"/>
                  </a:lnTo>
                  <a:lnTo>
                    <a:pt x="203" y="351"/>
                  </a:lnTo>
                  <a:lnTo>
                    <a:pt x="220" y="341"/>
                  </a:lnTo>
                  <a:close/>
                  <a:moveTo>
                    <a:pt x="191" y="292"/>
                  </a:moveTo>
                  <a:lnTo>
                    <a:pt x="206" y="316"/>
                  </a:lnTo>
                  <a:lnTo>
                    <a:pt x="189" y="327"/>
                  </a:lnTo>
                  <a:lnTo>
                    <a:pt x="175" y="302"/>
                  </a:lnTo>
                  <a:lnTo>
                    <a:pt x="191" y="292"/>
                  </a:lnTo>
                  <a:close/>
                  <a:moveTo>
                    <a:pt x="163" y="245"/>
                  </a:moveTo>
                  <a:lnTo>
                    <a:pt x="177" y="267"/>
                  </a:lnTo>
                  <a:lnTo>
                    <a:pt x="159" y="278"/>
                  </a:lnTo>
                  <a:lnTo>
                    <a:pt x="145" y="254"/>
                  </a:lnTo>
                  <a:lnTo>
                    <a:pt x="163" y="245"/>
                  </a:lnTo>
                  <a:close/>
                  <a:moveTo>
                    <a:pt x="133" y="196"/>
                  </a:moveTo>
                  <a:lnTo>
                    <a:pt x="147" y="220"/>
                  </a:lnTo>
                  <a:lnTo>
                    <a:pt x="131" y="229"/>
                  </a:lnTo>
                  <a:lnTo>
                    <a:pt x="117" y="205"/>
                  </a:lnTo>
                  <a:lnTo>
                    <a:pt x="133" y="196"/>
                  </a:lnTo>
                  <a:close/>
                  <a:moveTo>
                    <a:pt x="105" y="147"/>
                  </a:moveTo>
                  <a:lnTo>
                    <a:pt x="119" y="171"/>
                  </a:lnTo>
                  <a:lnTo>
                    <a:pt x="102" y="180"/>
                  </a:lnTo>
                  <a:lnTo>
                    <a:pt x="88" y="158"/>
                  </a:lnTo>
                  <a:lnTo>
                    <a:pt x="105" y="147"/>
                  </a:lnTo>
                  <a:close/>
                  <a:moveTo>
                    <a:pt x="75" y="98"/>
                  </a:moveTo>
                  <a:lnTo>
                    <a:pt x="89" y="123"/>
                  </a:lnTo>
                  <a:lnTo>
                    <a:pt x="74" y="133"/>
                  </a:lnTo>
                  <a:lnTo>
                    <a:pt x="60" y="109"/>
                  </a:lnTo>
                  <a:lnTo>
                    <a:pt x="75" y="98"/>
                  </a:lnTo>
                  <a:close/>
                  <a:moveTo>
                    <a:pt x="47" y="49"/>
                  </a:moveTo>
                  <a:lnTo>
                    <a:pt x="61" y="74"/>
                  </a:lnTo>
                  <a:lnTo>
                    <a:pt x="44" y="84"/>
                  </a:lnTo>
                  <a:lnTo>
                    <a:pt x="30" y="60"/>
                  </a:lnTo>
                  <a:lnTo>
                    <a:pt x="47" y="49"/>
                  </a:lnTo>
                  <a:close/>
                  <a:moveTo>
                    <a:pt x="18" y="0"/>
                  </a:moveTo>
                  <a:lnTo>
                    <a:pt x="32" y="25"/>
                  </a:lnTo>
                  <a:lnTo>
                    <a:pt x="16" y="35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106912" y="2422882"/>
              <a:ext cx="73975" cy="58491"/>
            </a:xfrm>
            <a:custGeom>
              <a:avLst/>
              <a:gdLst>
                <a:gd name="T0" fmla="*/ 18 w 33"/>
                <a:gd name="T1" fmla="*/ 0 h 26"/>
                <a:gd name="T2" fmla="*/ 33 w 33"/>
                <a:gd name="T3" fmla="*/ 26 h 26"/>
                <a:gd name="T4" fmla="*/ 2 w 33"/>
                <a:gd name="T5" fmla="*/ 26 h 26"/>
                <a:gd name="T6" fmla="*/ 2 w 33"/>
                <a:gd name="T7" fmla="*/ 12 h 26"/>
                <a:gd name="T8" fmla="*/ 0 w 33"/>
                <a:gd name="T9" fmla="*/ 9 h 26"/>
                <a:gd name="T10" fmla="*/ 2 w 33"/>
                <a:gd name="T11" fmla="*/ 9 h 26"/>
                <a:gd name="T12" fmla="*/ 2 w 33"/>
                <a:gd name="T13" fmla="*/ 7 h 26"/>
                <a:gd name="T14" fmla="*/ 5 w 33"/>
                <a:gd name="T15" fmla="*/ 7 h 26"/>
                <a:gd name="T16" fmla="*/ 18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18" y="0"/>
                  </a:moveTo>
                  <a:lnTo>
                    <a:pt x="33" y="26"/>
                  </a:lnTo>
                  <a:lnTo>
                    <a:pt x="2" y="26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5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1683471" y="2438630"/>
              <a:ext cx="1369643" cy="42744"/>
            </a:xfrm>
            <a:custGeom>
              <a:avLst/>
              <a:gdLst>
                <a:gd name="T0" fmla="*/ 584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4 w 611"/>
                <a:gd name="T7" fmla="*/ 19 h 19"/>
                <a:gd name="T8" fmla="*/ 584 w 611"/>
                <a:gd name="T9" fmla="*/ 0 h 19"/>
                <a:gd name="T10" fmla="*/ 530 w 611"/>
                <a:gd name="T11" fmla="*/ 0 h 19"/>
                <a:gd name="T12" fmla="*/ 558 w 611"/>
                <a:gd name="T13" fmla="*/ 0 h 19"/>
                <a:gd name="T14" fmla="*/ 558 w 611"/>
                <a:gd name="T15" fmla="*/ 19 h 19"/>
                <a:gd name="T16" fmla="*/ 530 w 611"/>
                <a:gd name="T17" fmla="*/ 19 h 19"/>
                <a:gd name="T18" fmla="*/ 530 w 611"/>
                <a:gd name="T19" fmla="*/ 0 h 19"/>
                <a:gd name="T20" fmla="*/ 478 w 611"/>
                <a:gd name="T21" fmla="*/ 0 h 19"/>
                <a:gd name="T22" fmla="*/ 504 w 611"/>
                <a:gd name="T23" fmla="*/ 0 h 19"/>
                <a:gd name="T24" fmla="*/ 504 w 611"/>
                <a:gd name="T25" fmla="*/ 19 h 19"/>
                <a:gd name="T26" fmla="*/ 478 w 611"/>
                <a:gd name="T27" fmla="*/ 19 h 19"/>
                <a:gd name="T28" fmla="*/ 478 w 611"/>
                <a:gd name="T29" fmla="*/ 0 h 19"/>
                <a:gd name="T30" fmla="*/ 424 w 611"/>
                <a:gd name="T31" fmla="*/ 0 h 19"/>
                <a:gd name="T32" fmla="*/ 452 w 611"/>
                <a:gd name="T33" fmla="*/ 0 h 19"/>
                <a:gd name="T34" fmla="*/ 452 w 611"/>
                <a:gd name="T35" fmla="*/ 19 h 19"/>
                <a:gd name="T36" fmla="*/ 424 w 611"/>
                <a:gd name="T37" fmla="*/ 19 h 19"/>
                <a:gd name="T38" fmla="*/ 424 w 611"/>
                <a:gd name="T39" fmla="*/ 0 h 19"/>
                <a:gd name="T40" fmla="*/ 371 w 611"/>
                <a:gd name="T41" fmla="*/ 0 h 19"/>
                <a:gd name="T42" fmla="*/ 398 w 611"/>
                <a:gd name="T43" fmla="*/ 0 h 19"/>
                <a:gd name="T44" fmla="*/ 398 w 611"/>
                <a:gd name="T45" fmla="*/ 19 h 19"/>
                <a:gd name="T46" fmla="*/ 371 w 611"/>
                <a:gd name="T47" fmla="*/ 19 h 19"/>
                <a:gd name="T48" fmla="*/ 371 w 611"/>
                <a:gd name="T49" fmla="*/ 0 h 19"/>
                <a:gd name="T50" fmla="*/ 319 w 611"/>
                <a:gd name="T51" fmla="*/ 0 h 19"/>
                <a:gd name="T52" fmla="*/ 345 w 611"/>
                <a:gd name="T53" fmla="*/ 0 h 19"/>
                <a:gd name="T54" fmla="*/ 345 w 611"/>
                <a:gd name="T55" fmla="*/ 19 h 19"/>
                <a:gd name="T56" fmla="*/ 319 w 611"/>
                <a:gd name="T57" fmla="*/ 19 h 19"/>
                <a:gd name="T58" fmla="*/ 319 w 611"/>
                <a:gd name="T59" fmla="*/ 0 h 19"/>
                <a:gd name="T60" fmla="*/ 265 w 611"/>
                <a:gd name="T61" fmla="*/ 0 h 19"/>
                <a:gd name="T62" fmla="*/ 291 w 611"/>
                <a:gd name="T63" fmla="*/ 0 h 19"/>
                <a:gd name="T64" fmla="*/ 291 w 611"/>
                <a:gd name="T65" fmla="*/ 19 h 19"/>
                <a:gd name="T66" fmla="*/ 265 w 611"/>
                <a:gd name="T67" fmla="*/ 19 h 19"/>
                <a:gd name="T68" fmla="*/ 265 w 611"/>
                <a:gd name="T69" fmla="*/ 0 h 19"/>
                <a:gd name="T70" fmla="*/ 213 w 611"/>
                <a:gd name="T71" fmla="*/ 0 h 19"/>
                <a:gd name="T72" fmla="*/ 239 w 611"/>
                <a:gd name="T73" fmla="*/ 0 h 19"/>
                <a:gd name="T74" fmla="*/ 239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58 w 611"/>
                <a:gd name="T81" fmla="*/ 0 h 19"/>
                <a:gd name="T82" fmla="*/ 185 w 611"/>
                <a:gd name="T83" fmla="*/ 0 h 19"/>
                <a:gd name="T84" fmla="*/ 185 w 611"/>
                <a:gd name="T85" fmla="*/ 19 h 19"/>
                <a:gd name="T86" fmla="*/ 158 w 611"/>
                <a:gd name="T87" fmla="*/ 19 h 19"/>
                <a:gd name="T88" fmla="*/ 158 w 611"/>
                <a:gd name="T89" fmla="*/ 0 h 19"/>
                <a:gd name="T90" fmla="*/ 106 w 611"/>
                <a:gd name="T91" fmla="*/ 0 h 19"/>
                <a:gd name="T92" fmla="*/ 132 w 611"/>
                <a:gd name="T93" fmla="*/ 0 h 19"/>
                <a:gd name="T94" fmla="*/ 132 w 611"/>
                <a:gd name="T95" fmla="*/ 19 h 19"/>
                <a:gd name="T96" fmla="*/ 106 w 611"/>
                <a:gd name="T97" fmla="*/ 19 h 19"/>
                <a:gd name="T98" fmla="*/ 106 w 611"/>
                <a:gd name="T99" fmla="*/ 0 h 19"/>
                <a:gd name="T100" fmla="*/ 52 w 611"/>
                <a:gd name="T101" fmla="*/ 0 h 19"/>
                <a:gd name="T102" fmla="*/ 78 w 611"/>
                <a:gd name="T103" fmla="*/ 0 h 19"/>
                <a:gd name="T104" fmla="*/ 78 w 611"/>
                <a:gd name="T105" fmla="*/ 19 h 19"/>
                <a:gd name="T106" fmla="*/ 52 w 611"/>
                <a:gd name="T107" fmla="*/ 19 h 19"/>
                <a:gd name="T108" fmla="*/ 52 w 611"/>
                <a:gd name="T109" fmla="*/ 0 h 19"/>
                <a:gd name="T110" fmla="*/ 0 w 611"/>
                <a:gd name="T111" fmla="*/ 0 h 19"/>
                <a:gd name="T112" fmla="*/ 26 w 611"/>
                <a:gd name="T113" fmla="*/ 0 h 19"/>
                <a:gd name="T114" fmla="*/ 26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4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4" y="19"/>
                  </a:lnTo>
                  <a:lnTo>
                    <a:pt x="584" y="0"/>
                  </a:lnTo>
                  <a:close/>
                  <a:moveTo>
                    <a:pt x="530" y="0"/>
                  </a:moveTo>
                  <a:lnTo>
                    <a:pt x="558" y="0"/>
                  </a:lnTo>
                  <a:lnTo>
                    <a:pt x="558" y="19"/>
                  </a:lnTo>
                  <a:lnTo>
                    <a:pt x="530" y="19"/>
                  </a:lnTo>
                  <a:lnTo>
                    <a:pt x="530" y="0"/>
                  </a:lnTo>
                  <a:close/>
                  <a:moveTo>
                    <a:pt x="478" y="0"/>
                  </a:moveTo>
                  <a:lnTo>
                    <a:pt x="504" y="0"/>
                  </a:lnTo>
                  <a:lnTo>
                    <a:pt x="504" y="19"/>
                  </a:lnTo>
                  <a:lnTo>
                    <a:pt x="478" y="19"/>
                  </a:lnTo>
                  <a:lnTo>
                    <a:pt x="478" y="0"/>
                  </a:lnTo>
                  <a:close/>
                  <a:moveTo>
                    <a:pt x="424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4" y="19"/>
                  </a:lnTo>
                  <a:lnTo>
                    <a:pt x="424" y="0"/>
                  </a:lnTo>
                  <a:close/>
                  <a:moveTo>
                    <a:pt x="371" y="0"/>
                  </a:moveTo>
                  <a:lnTo>
                    <a:pt x="398" y="0"/>
                  </a:lnTo>
                  <a:lnTo>
                    <a:pt x="398" y="19"/>
                  </a:lnTo>
                  <a:lnTo>
                    <a:pt x="371" y="19"/>
                  </a:lnTo>
                  <a:lnTo>
                    <a:pt x="371" y="0"/>
                  </a:lnTo>
                  <a:close/>
                  <a:moveTo>
                    <a:pt x="319" y="0"/>
                  </a:moveTo>
                  <a:lnTo>
                    <a:pt x="345" y="0"/>
                  </a:lnTo>
                  <a:lnTo>
                    <a:pt x="345" y="19"/>
                  </a:lnTo>
                  <a:lnTo>
                    <a:pt x="319" y="19"/>
                  </a:lnTo>
                  <a:lnTo>
                    <a:pt x="319" y="0"/>
                  </a:lnTo>
                  <a:close/>
                  <a:moveTo>
                    <a:pt x="265" y="0"/>
                  </a:moveTo>
                  <a:lnTo>
                    <a:pt x="291" y="0"/>
                  </a:lnTo>
                  <a:lnTo>
                    <a:pt x="291" y="19"/>
                  </a:lnTo>
                  <a:lnTo>
                    <a:pt x="265" y="19"/>
                  </a:lnTo>
                  <a:lnTo>
                    <a:pt x="265" y="0"/>
                  </a:lnTo>
                  <a:close/>
                  <a:moveTo>
                    <a:pt x="213" y="0"/>
                  </a:moveTo>
                  <a:lnTo>
                    <a:pt x="239" y="0"/>
                  </a:lnTo>
                  <a:lnTo>
                    <a:pt x="239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58" y="0"/>
                  </a:moveTo>
                  <a:lnTo>
                    <a:pt x="185" y="0"/>
                  </a:lnTo>
                  <a:lnTo>
                    <a:pt x="185" y="19"/>
                  </a:lnTo>
                  <a:lnTo>
                    <a:pt x="158" y="19"/>
                  </a:lnTo>
                  <a:lnTo>
                    <a:pt x="158" y="0"/>
                  </a:lnTo>
                  <a:close/>
                  <a:moveTo>
                    <a:pt x="106" y="0"/>
                  </a:moveTo>
                  <a:lnTo>
                    <a:pt x="132" y="0"/>
                  </a:lnTo>
                  <a:lnTo>
                    <a:pt x="132" y="19"/>
                  </a:lnTo>
                  <a:lnTo>
                    <a:pt x="106" y="19"/>
                  </a:lnTo>
                  <a:lnTo>
                    <a:pt x="106" y="0"/>
                  </a:lnTo>
                  <a:close/>
                  <a:moveTo>
                    <a:pt x="52" y="0"/>
                  </a:moveTo>
                  <a:lnTo>
                    <a:pt x="78" y="0"/>
                  </a:lnTo>
                  <a:lnTo>
                    <a:pt x="78" y="19"/>
                  </a:lnTo>
                  <a:lnTo>
                    <a:pt x="52" y="19"/>
                  </a:lnTo>
                  <a:lnTo>
                    <a:pt x="52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1557939" y="2438630"/>
              <a:ext cx="69492" cy="58491"/>
            </a:xfrm>
            <a:custGeom>
              <a:avLst/>
              <a:gdLst>
                <a:gd name="T0" fmla="*/ 1 w 31"/>
                <a:gd name="T1" fmla="*/ 0 h 26"/>
                <a:gd name="T2" fmla="*/ 31 w 31"/>
                <a:gd name="T3" fmla="*/ 0 h 26"/>
                <a:gd name="T4" fmla="*/ 15 w 31"/>
                <a:gd name="T5" fmla="*/ 26 h 26"/>
                <a:gd name="T6" fmla="*/ 3 w 31"/>
                <a:gd name="T7" fmla="*/ 19 h 26"/>
                <a:gd name="T8" fmla="*/ 1 w 31"/>
                <a:gd name="T9" fmla="*/ 19 h 26"/>
                <a:gd name="T10" fmla="*/ 1 w 31"/>
                <a:gd name="T11" fmla="*/ 18 h 26"/>
                <a:gd name="T12" fmla="*/ 0 w 31"/>
                <a:gd name="T13" fmla="*/ 16 h 26"/>
                <a:gd name="T14" fmla="*/ 1 w 31"/>
                <a:gd name="T15" fmla="*/ 14 h 26"/>
                <a:gd name="T16" fmla="*/ 1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" y="0"/>
                  </a:moveTo>
                  <a:lnTo>
                    <a:pt x="31" y="0"/>
                  </a:lnTo>
                  <a:lnTo>
                    <a:pt x="15" y="26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8"/>
                  </a:lnTo>
                  <a:lnTo>
                    <a:pt x="0" y="16"/>
                  </a:lnTo>
                  <a:lnTo>
                    <a:pt x="1" y="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845098" y="2528616"/>
              <a:ext cx="715084" cy="1169822"/>
            </a:xfrm>
            <a:custGeom>
              <a:avLst/>
              <a:gdLst>
                <a:gd name="T0" fmla="*/ 14 w 319"/>
                <a:gd name="T1" fmla="*/ 487 h 520"/>
                <a:gd name="T2" fmla="*/ 31 w 319"/>
                <a:gd name="T3" fmla="*/ 496 h 520"/>
                <a:gd name="T4" fmla="*/ 16 w 319"/>
                <a:gd name="T5" fmla="*/ 520 h 520"/>
                <a:gd name="T6" fmla="*/ 0 w 319"/>
                <a:gd name="T7" fmla="*/ 512 h 520"/>
                <a:gd name="T8" fmla="*/ 14 w 319"/>
                <a:gd name="T9" fmla="*/ 487 h 520"/>
                <a:gd name="T10" fmla="*/ 44 w 319"/>
                <a:gd name="T11" fmla="*/ 438 h 520"/>
                <a:gd name="T12" fmla="*/ 59 w 319"/>
                <a:gd name="T13" fmla="*/ 449 h 520"/>
                <a:gd name="T14" fmla="*/ 45 w 319"/>
                <a:gd name="T15" fmla="*/ 473 h 520"/>
                <a:gd name="T16" fmla="*/ 28 w 319"/>
                <a:gd name="T17" fmla="*/ 463 h 520"/>
                <a:gd name="T18" fmla="*/ 44 w 319"/>
                <a:gd name="T19" fmla="*/ 438 h 520"/>
                <a:gd name="T20" fmla="*/ 71 w 319"/>
                <a:gd name="T21" fmla="*/ 390 h 520"/>
                <a:gd name="T22" fmla="*/ 89 w 319"/>
                <a:gd name="T23" fmla="*/ 400 h 520"/>
                <a:gd name="T24" fmla="*/ 73 w 319"/>
                <a:gd name="T25" fmla="*/ 424 h 520"/>
                <a:gd name="T26" fmla="*/ 57 w 319"/>
                <a:gd name="T27" fmla="*/ 414 h 520"/>
                <a:gd name="T28" fmla="*/ 71 w 319"/>
                <a:gd name="T29" fmla="*/ 390 h 520"/>
                <a:gd name="T30" fmla="*/ 101 w 319"/>
                <a:gd name="T31" fmla="*/ 341 h 520"/>
                <a:gd name="T32" fmla="*/ 117 w 319"/>
                <a:gd name="T33" fmla="*/ 351 h 520"/>
                <a:gd name="T34" fmla="*/ 103 w 319"/>
                <a:gd name="T35" fmla="*/ 376 h 520"/>
                <a:gd name="T36" fmla="*/ 85 w 319"/>
                <a:gd name="T37" fmla="*/ 365 h 520"/>
                <a:gd name="T38" fmla="*/ 101 w 319"/>
                <a:gd name="T39" fmla="*/ 341 h 520"/>
                <a:gd name="T40" fmla="*/ 129 w 319"/>
                <a:gd name="T41" fmla="*/ 292 h 520"/>
                <a:gd name="T42" fmla="*/ 147 w 319"/>
                <a:gd name="T43" fmla="*/ 302 h 520"/>
                <a:gd name="T44" fmla="*/ 133 w 319"/>
                <a:gd name="T45" fmla="*/ 327 h 520"/>
                <a:gd name="T46" fmla="*/ 115 w 319"/>
                <a:gd name="T47" fmla="*/ 316 h 520"/>
                <a:gd name="T48" fmla="*/ 129 w 319"/>
                <a:gd name="T49" fmla="*/ 292 h 520"/>
                <a:gd name="T50" fmla="*/ 159 w 319"/>
                <a:gd name="T51" fmla="*/ 243 h 520"/>
                <a:gd name="T52" fmla="*/ 174 w 319"/>
                <a:gd name="T53" fmla="*/ 253 h 520"/>
                <a:gd name="T54" fmla="*/ 161 w 319"/>
                <a:gd name="T55" fmla="*/ 278 h 520"/>
                <a:gd name="T56" fmla="*/ 143 w 319"/>
                <a:gd name="T57" fmla="*/ 267 h 520"/>
                <a:gd name="T58" fmla="*/ 159 w 319"/>
                <a:gd name="T59" fmla="*/ 243 h 520"/>
                <a:gd name="T60" fmla="*/ 187 w 319"/>
                <a:gd name="T61" fmla="*/ 196 h 520"/>
                <a:gd name="T62" fmla="*/ 204 w 319"/>
                <a:gd name="T63" fmla="*/ 205 h 520"/>
                <a:gd name="T64" fmla="*/ 190 w 319"/>
                <a:gd name="T65" fmla="*/ 229 h 520"/>
                <a:gd name="T66" fmla="*/ 173 w 319"/>
                <a:gd name="T67" fmla="*/ 220 h 520"/>
                <a:gd name="T68" fmla="*/ 187 w 319"/>
                <a:gd name="T69" fmla="*/ 196 h 520"/>
                <a:gd name="T70" fmla="*/ 216 w 319"/>
                <a:gd name="T71" fmla="*/ 147 h 520"/>
                <a:gd name="T72" fmla="*/ 232 w 319"/>
                <a:gd name="T73" fmla="*/ 156 h 520"/>
                <a:gd name="T74" fmla="*/ 218 w 319"/>
                <a:gd name="T75" fmla="*/ 180 h 520"/>
                <a:gd name="T76" fmla="*/ 202 w 319"/>
                <a:gd name="T77" fmla="*/ 171 h 520"/>
                <a:gd name="T78" fmla="*/ 216 w 319"/>
                <a:gd name="T79" fmla="*/ 147 h 520"/>
                <a:gd name="T80" fmla="*/ 244 w 319"/>
                <a:gd name="T81" fmla="*/ 98 h 520"/>
                <a:gd name="T82" fmla="*/ 262 w 319"/>
                <a:gd name="T83" fmla="*/ 109 h 520"/>
                <a:gd name="T84" fmla="*/ 248 w 319"/>
                <a:gd name="T85" fmla="*/ 133 h 520"/>
                <a:gd name="T86" fmla="*/ 230 w 319"/>
                <a:gd name="T87" fmla="*/ 123 h 520"/>
                <a:gd name="T88" fmla="*/ 244 w 319"/>
                <a:gd name="T89" fmla="*/ 98 h 520"/>
                <a:gd name="T90" fmla="*/ 274 w 319"/>
                <a:gd name="T91" fmla="*/ 49 h 520"/>
                <a:gd name="T92" fmla="*/ 291 w 319"/>
                <a:gd name="T93" fmla="*/ 60 h 520"/>
                <a:gd name="T94" fmla="*/ 276 w 319"/>
                <a:gd name="T95" fmla="*/ 84 h 520"/>
                <a:gd name="T96" fmla="*/ 260 w 319"/>
                <a:gd name="T97" fmla="*/ 74 h 520"/>
                <a:gd name="T98" fmla="*/ 274 w 319"/>
                <a:gd name="T99" fmla="*/ 49 h 520"/>
                <a:gd name="T100" fmla="*/ 302 w 319"/>
                <a:gd name="T101" fmla="*/ 0 h 520"/>
                <a:gd name="T102" fmla="*/ 319 w 319"/>
                <a:gd name="T103" fmla="*/ 11 h 520"/>
                <a:gd name="T104" fmla="*/ 305 w 319"/>
                <a:gd name="T105" fmla="*/ 35 h 520"/>
                <a:gd name="T106" fmla="*/ 288 w 319"/>
                <a:gd name="T107" fmla="*/ 25 h 520"/>
                <a:gd name="T108" fmla="*/ 302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14" y="487"/>
                  </a:moveTo>
                  <a:lnTo>
                    <a:pt x="31" y="496"/>
                  </a:lnTo>
                  <a:lnTo>
                    <a:pt x="16" y="520"/>
                  </a:lnTo>
                  <a:lnTo>
                    <a:pt x="0" y="512"/>
                  </a:lnTo>
                  <a:lnTo>
                    <a:pt x="14" y="487"/>
                  </a:lnTo>
                  <a:close/>
                  <a:moveTo>
                    <a:pt x="44" y="438"/>
                  </a:moveTo>
                  <a:lnTo>
                    <a:pt x="59" y="449"/>
                  </a:lnTo>
                  <a:lnTo>
                    <a:pt x="45" y="473"/>
                  </a:lnTo>
                  <a:lnTo>
                    <a:pt x="28" y="463"/>
                  </a:lnTo>
                  <a:lnTo>
                    <a:pt x="44" y="438"/>
                  </a:lnTo>
                  <a:close/>
                  <a:moveTo>
                    <a:pt x="71" y="390"/>
                  </a:moveTo>
                  <a:lnTo>
                    <a:pt x="89" y="400"/>
                  </a:lnTo>
                  <a:lnTo>
                    <a:pt x="73" y="424"/>
                  </a:lnTo>
                  <a:lnTo>
                    <a:pt x="57" y="414"/>
                  </a:lnTo>
                  <a:lnTo>
                    <a:pt x="71" y="390"/>
                  </a:lnTo>
                  <a:close/>
                  <a:moveTo>
                    <a:pt x="101" y="341"/>
                  </a:moveTo>
                  <a:lnTo>
                    <a:pt x="117" y="351"/>
                  </a:lnTo>
                  <a:lnTo>
                    <a:pt x="103" y="376"/>
                  </a:lnTo>
                  <a:lnTo>
                    <a:pt x="85" y="365"/>
                  </a:lnTo>
                  <a:lnTo>
                    <a:pt x="101" y="341"/>
                  </a:lnTo>
                  <a:close/>
                  <a:moveTo>
                    <a:pt x="129" y="292"/>
                  </a:moveTo>
                  <a:lnTo>
                    <a:pt x="147" y="302"/>
                  </a:lnTo>
                  <a:lnTo>
                    <a:pt x="133" y="327"/>
                  </a:lnTo>
                  <a:lnTo>
                    <a:pt x="115" y="316"/>
                  </a:lnTo>
                  <a:lnTo>
                    <a:pt x="129" y="292"/>
                  </a:lnTo>
                  <a:close/>
                  <a:moveTo>
                    <a:pt x="159" y="243"/>
                  </a:moveTo>
                  <a:lnTo>
                    <a:pt x="174" y="253"/>
                  </a:lnTo>
                  <a:lnTo>
                    <a:pt x="161" y="278"/>
                  </a:lnTo>
                  <a:lnTo>
                    <a:pt x="143" y="267"/>
                  </a:lnTo>
                  <a:lnTo>
                    <a:pt x="159" y="243"/>
                  </a:lnTo>
                  <a:close/>
                  <a:moveTo>
                    <a:pt x="187" y="196"/>
                  </a:moveTo>
                  <a:lnTo>
                    <a:pt x="204" y="205"/>
                  </a:lnTo>
                  <a:lnTo>
                    <a:pt x="190" y="229"/>
                  </a:lnTo>
                  <a:lnTo>
                    <a:pt x="173" y="220"/>
                  </a:lnTo>
                  <a:lnTo>
                    <a:pt x="187" y="196"/>
                  </a:lnTo>
                  <a:close/>
                  <a:moveTo>
                    <a:pt x="216" y="147"/>
                  </a:moveTo>
                  <a:lnTo>
                    <a:pt x="232" y="156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4" y="98"/>
                  </a:moveTo>
                  <a:lnTo>
                    <a:pt x="262" y="109"/>
                  </a:lnTo>
                  <a:lnTo>
                    <a:pt x="248" y="133"/>
                  </a:lnTo>
                  <a:lnTo>
                    <a:pt x="230" y="123"/>
                  </a:lnTo>
                  <a:lnTo>
                    <a:pt x="244" y="98"/>
                  </a:lnTo>
                  <a:close/>
                  <a:moveTo>
                    <a:pt x="274" y="49"/>
                  </a:moveTo>
                  <a:lnTo>
                    <a:pt x="291" y="60"/>
                  </a:lnTo>
                  <a:lnTo>
                    <a:pt x="276" y="84"/>
                  </a:lnTo>
                  <a:lnTo>
                    <a:pt x="260" y="74"/>
                  </a:lnTo>
                  <a:lnTo>
                    <a:pt x="274" y="49"/>
                  </a:lnTo>
                  <a:close/>
                  <a:moveTo>
                    <a:pt x="302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8" y="25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777849" y="3734433"/>
              <a:ext cx="71732" cy="78739"/>
            </a:xfrm>
            <a:custGeom>
              <a:avLst/>
              <a:gdLst>
                <a:gd name="T0" fmla="*/ 16 w 32"/>
                <a:gd name="T1" fmla="*/ 0 h 35"/>
                <a:gd name="T2" fmla="*/ 16 w 32"/>
                <a:gd name="T3" fmla="*/ 0 h 35"/>
                <a:gd name="T4" fmla="*/ 18 w 32"/>
                <a:gd name="T5" fmla="*/ 0 h 35"/>
                <a:gd name="T6" fmla="*/ 19 w 32"/>
                <a:gd name="T7" fmla="*/ 2 h 35"/>
                <a:gd name="T8" fmla="*/ 32 w 32"/>
                <a:gd name="T9" fmla="*/ 9 h 35"/>
                <a:gd name="T10" fmla="*/ 16 w 32"/>
                <a:gd name="T11" fmla="*/ 35 h 35"/>
                <a:gd name="T12" fmla="*/ 0 w 32"/>
                <a:gd name="T13" fmla="*/ 9 h 35"/>
                <a:gd name="T14" fmla="*/ 14 w 32"/>
                <a:gd name="T15" fmla="*/ 2 h 35"/>
                <a:gd name="T16" fmla="*/ 16 w 32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5">
                  <a:moveTo>
                    <a:pt x="16" y="0"/>
                  </a:moveTo>
                  <a:lnTo>
                    <a:pt x="16" y="0"/>
                  </a:lnTo>
                  <a:lnTo>
                    <a:pt x="18" y="0"/>
                  </a:lnTo>
                  <a:lnTo>
                    <a:pt x="19" y="2"/>
                  </a:lnTo>
                  <a:lnTo>
                    <a:pt x="32" y="9"/>
                  </a:lnTo>
                  <a:lnTo>
                    <a:pt x="16" y="35"/>
                  </a:lnTo>
                  <a:lnTo>
                    <a:pt x="0" y="9"/>
                  </a:lnTo>
                  <a:lnTo>
                    <a:pt x="14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65007" y="2528616"/>
              <a:ext cx="721808" cy="1169822"/>
            </a:xfrm>
            <a:custGeom>
              <a:avLst/>
              <a:gdLst>
                <a:gd name="T0" fmla="*/ 306 w 322"/>
                <a:gd name="T1" fmla="*/ 487 h 520"/>
                <a:gd name="T2" fmla="*/ 322 w 322"/>
                <a:gd name="T3" fmla="*/ 512 h 520"/>
                <a:gd name="T4" fmla="*/ 304 w 322"/>
                <a:gd name="T5" fmla="*/ 520 h 520"/>
                <a:gd name="T6" fmla="*/ 290 w 322"/>
                <a:gd name="T7" fmla="*/ 496 h 520"/>
                <a:gd name="T8" fmla="*/ 306 w 322"/>
                <a:gd name="T9" fmla="*/ 487 h 520"/>
                <a:gd name="T10" fmla="*/ 278 w 322"/>
                <a:gd name="T11" fmla="*/ 438 h 520"/>
                <a:gd name="T12" fmla="*/ 292 w 322"/>
                <a:gd name="T13" fmla="*/ 463 h 520"/>
                <a:gd name="T14" fmla="*/ 276 w 322"/>
                <a:gd name="T15" fmla="*/ 473 h 520"/>
                <a:gd name="T16" fmla="*/ 261 w 322"/>
                <a:gd name="T17" fmla="*/ 449 h 520"/>
                <a:gd name="T18" fmla="*/ 278 w 322"/>
                <a:gd name="T19" fmla="*/ 438 h 520"/>
                <a:gd name="T20" fmla="*/ 248 w 322"/>
                <a:gd name="T21" fmla="*/ 390 h 520"/>
                <a:gd name="T22" fmla="*/ 264 w 322"/>
                <a:gd name="T23" fmla="*/ 414 h 520"/>
                <a:gd name="T24" fmla="*/ 247 w 322"/>
                <a:gd name="T25" fmla="*/ 424 h 520"/>
                <a:gd name="T26" fmla="*/ 233 w 322"/>
                <a:gd name="T27" fmla="*/ 400 h 520"/>
                <a:gd name="T28" fmla="*/ 248 w 322"/>
                <a:gd name="T29" fmla="*/ 390 h 520"/>
                <a:gd name="T30" fmla="*/ 220 w 322"/>
                <a:gd name="T31" fmla="*/ 341 h 520"/>
                <a:gd name="T32" fmla="*/ 234 w 322"/>
                <a:gd name="T33" fmla="*/ 365 h 520"/>
                <a:gd name="T34" fmla="*/ 219 w 322"/>
                <a:gd name="T35" fmla="*/ 376 h 520"/>
                <a:gd name="T36" fmla="*/ 203 w 322"/>
                <a:gd name="T37" fmla="*/ 351 h 520"/>
                <a:gd name="T38" fmla="*/ 220 w 322"/>
                <a:gd name="T39" fmla="*/ 341 h 520"/>
                <a:gd name="T40" fmla="*/ 191 w 322"/>
                <a:gd name="T41" fmla="*/ 292 h 520"/>
                <a:gd name="T42" fmla="*/ 206 w 322"/>
                <a:gd name="T43" fmla="*/ 316 h 520"/>
                <a:gd name="T44" fmla="*/ 189 w 322"/>
                <a:gd name="T45" fmla="*/ 327 h 520"/>
                <a:gd name="T46" fmla="*/ 175 w 322"/>
                <a:gd name="T47" fmla="*/ 302 h 520"/>
                <a:gd name="T48" fmla="*/ 191 w 322"/>
                <a:gd name="T49" fmla="*/ 292 h 520"/>
                <a:gd name="T50" fmla="*/ 163 w 322"/>
                <a:gd name="T51" fmla="*/ 243 h 520"/>
                <a:gd name="T52" fmla="*/ 177 w 322"/>
                <a:gd name="T53" fmla="*/ 267 h 520"/>
                <a:gd name="T54" fmla="*/ 159 w 322"/>
                <a:gd name="T55" fmla="*/ 278 h 520"/>
                <a:gd name="T56" fmla="*/ 145 w 322"/>
                <a:gd name="T57" fmla="*/ 253 h 520"/>
                <a:gd name="T58" fmla="*/ 163 w 322"/>
                <a:gd name="T59" fmla="*/ 243 h 520"/>
                <a:gd name="T60" fmla="*/ 133 w 322"/>
                <a:gd name="T61" fmla="*/ 196 h 520"/>
                <a:gd name="T62" fmla="*/ 149 w 322"/>
                <a:gd name="T63" fmla="*/ 220 h 520"/>
                <a:gd name="T64" fmla="*/ 131 w 322"/>
                <a:gd name="T65" fmla="*/ 229 h 520"/>
                <a:gd name="T66" fmla="*/ 117 w 322"/>
                <a:gd name="T67" fmla="*/ 205 h 520"/>
                <a:gd name="T68" fmla="*/ 133 w 322"/>
                <a:gd name="T69" fmla="*/ 196 h 520"/>
                <a:gd name="T70" fmla="*/ 105 w 322"/>
                <a:gd name="T71" fmla="*/ 147 h 520"/>
                <a:gd name="T72" fmla="*/ 119 w 322"/>
                <a:gd name="T73" fmla="*/ 171 h 520"/>
                <a:gd name="T74" fmla="*/ 102 w 322"/>
                <a:gd name="T75" fmla="*/ 180 h 520"/>
                <a:gd name="T76" fmla="*/ 88 w 322"/>
                <a:gd name="T77" fmla="*/ 156 h 520"/>
                <a:gd name="T78" fmla="*/ 105 w 322"/>
                <a:gd name="T79" fmla="*/ 147 h 520"/>
                <a:gd name="T80" fmla="*/ 76 w 322"/>
                <a:gd name="T81" fmla="*/ 98 h 520"/>
                <a:gd name="T82" fmla="*/ 89 w 322"/>
                <a:gd name="T83" fmla="*/ 123 h 520"/>
                <a:gd name="T84" fmla="*/ 74 w 322"/>
                <a:gd name="T85" fmla="*/ 133 h 520"/>
                <a:gd name="T86" fmla="*/ 60 w 322"/>
                <a:gd name="T87" fmla="*/ 109 h 520"/>
                <a:gd name="T88" fmla="*/ 76 w 322"/>
                <a:gd name="T89" fmla="*/ 98 h 520"/>
                <a:gd name="T90" fmla="*/ 48 w 322"/>
                <a:gd name="T91" fmla="*/ 49 h 520"/>
                <a:gd name="T92" fmla="*/ 62 w 322"/>
                <a:gd name="T93" fmla="*/ 74 h 520"/>
                <a:gd name="T94" fmla="*/ 44 w 322"/>
                <a:gd name="T95" fmla="*/ 84 h 520"/>
                <a:gd name="T96" fmla="*/ 30 w 322"/>
                <a:gd name="T97" fmla="*/ 60 h 520"/>
                <a:gd name="T98" fmla="*/ 48 w 322"/>
                <a:gd name="T99" fmla="*/ 49 h 520"/>
                <a:gd name="T100" fmla="*/ 18 w 322"/>
                <a:gd name="T101" fmla="*/ 0 h 520"/>
                <a:gd name="T102" fmla="*/ 32 w 322"/>
                <a:gd name="T103" fmla="*/ 25 h 520"/>
                <a:gd name="T104" fmla="*/ 16 w 322"/>
                <a:gd name="T105" fmla="*/ 35 h 520"/>
                <a:gd name="T106" fmla="*/ 0 w 322"/>
                <a:gd name="T107" fmla="*/ 11 h 520"/>
                <a:gd name="T108" fmla="*/ 18 w 322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0">
                  <a:moveTo>
                    <a:pt x="306" y="487"/>
                  </a:moveTo>
                  <a:lnTo>
                    <a:pt x="322" y="512"/>
                  </a:lnTo>
                  <a:lnTo>
                    <a:pt x="304" y="520"/>
                  </a:lnTo>
                  <a:lnTo>
                    <a:pt x="290" y="496"/>
                  </a:lnTo>
                  <a:lnTo>
                    <a:pt x="306" y="487"/>
                  </a:lnTo>
                  <a:close/>
                  <a:moveTo>
                    <a:pt x="278" y="438"/>
                  </a:moveTo>
                  <a:lnTo>
                    <a:pt x="292" y="463"/>
                  </a:lnTo>
                  <a:lnTo>
                    <a:pt x="276" y="473"/>
                  </a:lnTo>
                  <a:lnTo>
                    <a:pt x="261" y="449"/>
                  </a:lnTo>
                  <a:lnTo>
                    <a:pt x="278" y="438"/>
                  </a:lnTo>
                  <a:close/>
                  <a:moveTo>
                    <a:pt x="248" y="390"/>
                  </a:moveTo>
                  <a:lnTo>
                    <a:pt x="264" y="414"/>
                  </a:lnTo>
                  <a:lnTo>
                    <a:pt x="247" y="424"/>
                  </a:lnTo>
                  <a:lnTo>
                    <a:pt x="233" y="400"/>
                  </a:lnTo>
                  <a:lnTo>
                    <a:pt x="248" y="390"/>
                  </a:lnTo>
                  <a:close/>
                  <a:moveTo>
                    <a:pt x="220" y="341"/>
                  </a:moveTo>
                  <a:lnTo>
                    <a:pt x="234" y="365"/>
                  </a:lnTo>
                  <a:lnTo>
                    <a:pt x="219" y="376"/>
                  </a:lnTo>
                  <a:lnTo>
                    <a:pt x="203" y="351"/>
                  </a:lnTo>
                  <a:lnTo>
                    <a:pt x="220" y="341"/>
                  </a:lnTo>
                  <a:close/>
                  <a:moveTo>
                    <a:pt x="191" y="292"/>
                  </a:moveTo>
                  <a:lnTo>
                    <a:pt x="206" y="316"/>
                  </a:lnTo>
                  <a:lnTo>
                    <a:pt x="189" y="327"/>
                  </a:lnTo>
                  <a:lnTo>
                    <a:pt x="175" y="302"/>
                  </a:lnTo>
                  <a:lnTo>
                    <a:pt x="191" y="292"/>
                  </a:lnTo>
                  <a:close/>
                  <a:moveTo>
                    <a:pt x="163" y="243"/>
                  </a:moveTo>
                  <a:lnTo>
                    <a:pt x="177" y="267"/>
                  </a:lnTo>
                  <a:lnTo>
                    <a:pt x="159" y="278"/>
                  </a:lnTo>
                  <a:lnTo>
                    <a:pt x="145" y="253"/>
                  </a:lnTo>
                  <a:lnTo>
                    <a:pt x="163" y="243"/>
                  </a:lnTo>
                  <a:close/>
                  <a:moveTo>
                    <a:pt x="133" y="196"/>
                  </a:moveTo>
                  <a:lnTo>
                    <a:pt x="149" y="220"/>
                  </a:lnTo>
                  <a:lnTo>
                    <a:pt x="131" y="229"/>
                  </a:lnTo>
                  <a:lnTo>
                    <a:pt x="117" y="205"/>
                  </a:lnTo>
                  <a:lnTo>
                    <a:pt x="133" y="196"/>
                  </a:lnTo>
                  <a:close/>
                  <a:moveTo>
                    <a:pt x="105" y="147"/>
                  </a:moveTo>
                  <a:lnTo>
                    <a:pt x="119" y="171"/>
                  </a:lnTo>
                  <a:lnTo>
                    <a:pt x="102" y="180"/>
                  </a:lnTo>
                  <a:lnTo>
                    <a:pt x="88" y="156"/>
                  </a:lnTo>
                  <a:lnTo>
                    <a:pt x="105" y="147"/>
                  </a:lnTo>
                  <a:close/>
                  <a:moveTo>
                    <a:pt x="76" y="98"/>
                  </a:moveTo>
                  <a:lnTo>
                    <a:pt x="89" y="123"/>
                  </a:lnTo>
                  <a:lnTo>
                    <a:pt x="74" y="133"/>
                  </a:lnTo>
                  <a:lnTo>
                    <a:pt x="60" y="109"/>
                  </a:lnTo>
                  <a:lnTo>
                    <a:pt x="76" y="98"/>
                  </a:lnTo>
                  <a:close/>
                  <a:moveTo>
                    <a:pt x="48" y="49"/>
                  </a:moveTo>
                  <a:lnTo>
                    <a:pt x="62" y="74"/>
                  </a:lnTo>
                  <a:lnTo>
                    <a:pt x="44" y="84"/>
                  </a:lnTo>
                  <a:lnTo>
                    <a:pt x="30" y="60"/>
                  </a:lnTo>
                  <a:lnTo>
                    <a:pt x="48" y="49"/>
                  </a:lnTo>
                  <a:close/>
                  <a:moveTo>
                    <a:pt x="18" y="0"/>
                  </a:moveTo>
                  <a:lnTo>
                    <a:pt x="32" y="25"/>
                  </a:lnTo>
                  <a:lnTo>
                    <a:pt x="16" y="35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-1" y="2438630"/>
              <a:ext cx="73975" cy="58491"/>
            </a:xfrm>
            <a:custGeom>
              <a:avLst/>
              <a:gdLst>
                <a:gd name="T0" fmla="*/ 0 w 33"/>
                <a:gd name="T1" fmla="*/ 0 h 26"/>
                <a:gd name="T2" fmla="*/ 31 w 33"/>
                <a:gd name="T3" fmla="*/ 0 h 26"/>
                <a:gd name="T4" fmla="*/ 31 w 33"/>
                <a:gd name="T5" fmla="*/ 14 h 26"/>
                <a:gd name="T6" fmla="*/ 33 w 33"/>
                <a:gd name="T7" fmla="*/ 16 h 26"/>
                <a:gd name="T8" fmla="*/ 31 w 33"/>
                <a:gd name="T9" fmla="*/ 18 h 26"/>
                <a:gd name="T10" fmla="*/ 31 w 33"/>
                <a:gd name="T11" fmla="*/ 19 h 26"/>
                <a:gd name="T12" fmla="*/ 28 w 33"/>
                <a:gd name="T13" fmla="*/ 19 h 26"/>
                <a:gd name="T14" fmla="*/ 15 w 33"/>
                <a:gd name="T15" fmla="*/ 26 h 26"/>
                <a:gd name="T16" fmla="*/ 0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0" y="0"/>
                  </a:moveTo>
                  <a:lnTo>
                    <a:pt x="31" y="0"/>
                  </a:lnTo>
                  <a:lnTo>
                    <a:pt x="31" y="14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31" y="19"/>
                  </a:lnTo>
                  <a:lnTo>
                    <a:pt x="28" y="19"/>
                  </a:lnTo>
                  <a:lnTo>
                    <a:pt x="15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127773" y="2438630"/>
              <a:ext cx="1369643" cy="42744"/>
            </a:xfrm>
            <a:custGeom>
              <a:avLst/>
              <a:gdLst>
                <a:gd name="T0" fmla="*/ 585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5 w 611"/>
                <a:gd name="T7" fmla="*/ 19 h 19"/>
                <a:gd name="T8" fmla="*/ 585 w 611"/>
                <a:gd name="T9" fmla="*/ 0 h 19"/>
                <a:gd name="T10" fmla="*/ 533 w 611"/>
                <a:gd name="T11" fmla="*/ 0 h 19"/>
                <a:gd name="T12" fmla="*/ 559 w 611"/>
                <a:gd name="T13" fmla="*/ 0 h 19"/>
                <a:gd name="T14" fmla="*/ 559 w 611"/>
                <a:gd name="T15" fmla="*/ 19 h 19"/>
                <a:gd name="T16" fmla="*/ 533 w 611"/>
                <a:gd name="T17" fmla="*/ 19 h 19"/>
                <a:gd name="T18" fmla="*/ 533 w 611"/>
                <a:gd name="T19" fmla="*/ 0 h 19"/>
                <a:gd name="T20" fmla="*/ 479 w 611"/>
                <a:gd name="T21" fmla="*/ 0 h 19"/>
                <a:gd name="T22" fmla="*/ 505 w 611"/>
                <a:gd name="T23" fmla="*/ 0 h 19"/>
                <a:gd name="T24" fmla="*/ 505 w 611"/>
                <a:gd name="T25" fmla="*/ 19 h 19"/>
                <a:gd name="T26" fmla="*/ 479 w 611"/>
                <a:gd name="T27" fmla="*/ 19 h 19"/>
                <a:gd name="T28" fmla="*/ 479 w 611"/>
                <a:gd name="T29" fmla="*/ 0 h 19"/>
                <a:gd name="T30" fmla="*/ 426 w 611"/>
                <a:gd name="T31" fmla="*/ 0 h 19"/>
                <a:gd name="T32" fmla="*/ 453 w 611"/>
                <a:gd name="T33" fmla="*/ 0 h 19"/>
                <a:gd name="T34" fmla="*/ 453 w 611"/>
                <a:gd name="T35" fmla="*/ 19 h 19"/>
                <a:gd name="T36" fmla="*/ 426 w 611"/>
                <a:gd name="T37" fmla="*/ 19 h 19"/>
                <a:gd name="T38" fmla="*/ 426 w 611"/>
                <a:gd name="T39" fmla="*/ 0 h 19"/>
                <a:gd name="T40" fmla="*/ 372 w 611"/>
                <a:gd name="T41" fmla="*/ 0 h 19"/>
                <a:gd name="T42" fmla="*/ 400 w 611"/>
                <a:gd name="T43" fmla="*/ 0 h 19"/>
                <a:gd name="T44" fmla="*/ 400 w 611"/>
                <a:gd name="T45" fmla="*/ 19 h 19"/>
                <a:gd name="T46" fmla="*/ 372 w 611"/>
                <a:gd name="T47" fmla="*/ 19 h 19"/>
                <a:gd name="T48" fmla="*/ 372 w 611"/>
                <a:gd name="T49" fmla="*/ 0 h 19"/>
                <a:gd name="T50" fmla="*/ 320 w 611"/>
                <a:gd name="T51" fmla="*/ 0 h 19"/>
                <a:gd name="T52" fmla="*/ 346 w 611"/>
                <a:gd name="T53" fmla="*/ 0 h 19"/>
                <a:gd name="T54" fmla="*/ 346 w 611"/>
                <a:gd name="T55" fmla="*/ 19 h 19"/>
                <a:gd name="T56" fmla="*/ 320 w 611"/>
                <a:gd name="T57" fmla="*/ 19 h 19"/>
                <a:gd name="T58" fmla="*/ 320 w 611"/>
                <a:gd name="T59" fmla="*/ 0 h 19"/>
                <a:gd name="T60" fmla="*/ 266 w 611"/>
                <a:gd name="T61" fmla="*/ 0 h 19"/>
                <a:gd name="T62" fmla="*/ 294 w 611"/>
                <a:gd name="T63" fmla="*/ 0 h 19"/>
                <a:gd name="T64" fmla="*/ 294 w 611"/>
                <a:gd name="T65" fmla="*/ 19 h 19"/>
                <a:gd name="T66" fmla="*/ 266 w 611"/>
                <a:gd name="T67" fmla="*/ 19 h 19"/>
                <a:gd name="T68" fmla="*/ 266 w 611"/>
                <a:gd name="T69" fmla="*/ 0 h 19"/>
                <a:gd name="T70" fmla="*/ 213 w 611"/>
                <a:gd name="T71" fmla="*/ 0 h 19"/>
                <a:gd name="T72" fmla="*/ 240 w 611"/>
                <a:gd name="T73" fmla="*/ 0 h 19"/>
                <a:gd name="T74" fmla="*/ 240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61 w 611"/>
                <a:gd name="T81" fmla="*/ 0 h 19"/>
                <a:gd name="T82" fmla="*/ 187 w 611"/>
                <a:gd name="T83" fmla="*/ 0 h 19"/>
                <a:gd name="T84" fmla="*/ 187 w 611"/>
                <a:gd name="T85" fmla="*/ 19 h 19"/>
                <a:gd name="T86" fmla="*/ 161 w 611"/>
                <a:gd name="T87" fmla="*/ 19 h 19"/>
                <a:gd name="T88" fmla="*/ 161 w 611"/>
                <a:gd name="T89" fmla="*/ 0 h 19"/>
                <a:gd name="T90" fmla="*/ 107 w 611"/>
                <a:gd name="T91" fmla="*/ 0 h 19"/>
                <a:gd name="T92" fmla="*/ 133 w 611"/>
                <a:gd name="T93" fmla="*/ 0 h 19"/>
                <a:gd name="T94" fmla="*/ 133 w 611"/>
                <a:gd name="T95" fmla="*/ 19 h 19"/>
                <a:gd name="T96" fmla="*/ 107 w 611"/>
                <a:gd name="T97" fmla="*/ 19 h 19"/>
                <a:gd name="T98" fmla="*/ 107 w 611"/>
                <a:gd name="T99" fmla="*/ 0 h 19"/>
                <a:gd name="T100" fmla="*/ 54 w 611"/>
                <a:gd name="T101" fmla="*/ 0 h 19"/>
                <a:gd name="T102" fmla="*/ 81 w 611"/>
                <a:gd name="T103" fmla="*/ 0 h 19"/>
                <a:gd name="T104" fmla="*/ 81 w 611"/>
                <a:gd name="T105" fmla="*/ 19 h 19"/>
                <a:gd name="T106" fmla="*/ 54 w 611"/>
                <a:gd name="T107" fmla="*/ 19 h 19"/>
                <a:gd name="T108" fmla="*/ 54 w 611"/>
                <a:gd name="T109" fmla="*/ 0 h 19"/>
                <a:gd name="T110" fmla="*/ 0 w 611"/>
                <a:gd name="T111" fmla="*/ 0 h 19"/>
                <a:gd name="T112" fmla="*/ 27 w 611"/>
                <a:gd name="T113" fmla="*/ 0 h 19"/>
                <a:gd name="T114" fmla="*/ 27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5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5" y="19"/>
                  </a:lnTo>
                  <a:lnTo>
                    <a:pt x="585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79" y="0"/>
                  </a:moveTo>
                  <a:lnTo>
                    <a:pt x="505" y="0"/>
                  </a:lnTo>
                  <a:lnTo>
                    <a:pt x="505" y="19"/>
                  </a:lnTo>
                  <a:lnTo>
                    <a:pt x="479" y="19"/>
                  </a:lnTo>
                  <a:lnTo>
                    <a:pt x="479" y="0"/>
                  </a:lnTo>
                  <a:close/>
                  <a:moveTo>
                    <a:pt x="426" y="0"/>
                  </a:moveTo>
                  <a:lnTo>
                    <a:pt x="453" y="0"/>
                  </a:lnTo>
                  <a:lnTo>
                    <a:pt x="453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2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2" y="19"/>
                  </a:lnTo>
                  <a:lnTo>
                    <a:pt x="372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6" y="0"/>
                  </a:moveTo>
                  <a:lnTo>
                    <a:pt x="294" y="0"/>
                  </a:lnTo>
                  <a:lnTo>
                    <a:pt x="294" y="19"/>
                  </a:lnTo>
                  <a:lnTo>
                    <a:pt x="266" y="19"/>
                  </a:lnTo>
                  <a:lnTo>
                    <a:pt x="266" y="0"/>
                  </a:lnTo>
                  <a:close/>
                  <a:moveTo>
                    <a:pt x="213" y="0"/>
                  </a:moveTo>
                  <a:lnTo>
                    <a:pt x="240" y="0"/>
                  </a:lnTo>
                  <a:lnTo>
                    <a:pt x="240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61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61" y="19"/>
                  </a:lnTo>
                  <a:lnTo>
                    <a:pt x="161" y="0"/>
                  </a:lnTo>
                  <a:close/>
                  <a:moveTo>
                    <a:pt x="107" y="0"/>
                  </a:moveTo>
                  <a:lnTo>
                    <a:pt x="133" y="0"/>
                  </a:lnTo>
                  <a:lnTo>
                    <a:pt x="133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1" y="0"/>
                  </a:lnTo>
                  <a:lnTo>
                    <a:pt x="81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7" y="0"/>
                  </a:lnTo>
                  <a:lnTo>
                    <a:pt x="27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773365" y="3734433"/>
              <a:ext cx="76216" cy="58491"/>
            </a:xfrm>
            <a:custGeom>
              <a:avLst/>
              <a:gdLst>
                <a:gd name="T0" fmla="*/ 18 w 34"/>
                <a:gd name="T1" fmla="*/ 0 h 26"/>
                <a:gd name="T2" fmla="*/ 28 w 34"/>
                <a:gd name="T3" fmla="*/ 7 h 26"/>
                <a:gd name="T4" fmla="*/ 32 w 34"/>
                <a:gd name="T5" fmla="*/ 7 h 26"/>
                <a:gd name="T6" fmla="*/ 32 w 34"/>
                <a:gd name="T7" fmla="*/ 9 h 26"/>
                <a:gd name="T8" fmla="*/ 34 w 34"/>
                <a:gd name="T9" fmla="*/ 9 h 26"/>
                <a:gd name="T10" fmla="*/ 32 w 34"/>
                <a:gd name="T11" fmla="*/ 12 h 26"/>
                <a:gd name="T12" fmla="*/ 32 w 34"/>
                <a:gd name="T13" fmla="*/ 26 h 26"/>
                <a:gd name="T14" fmla="*/ 0 w 34"/>
                <a:gd name="T15" fmla="*/ 26 h 26"/>
                <a:gd name="T16" fmla="*/ 18 w 34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6">
                  <a:moveTo>
                    <a:pt x="18" y="0"/>
                  </a:moveTo>
                  <a:lnTo>
                    <a:pt x="28" y="7"/>
                  </a:lnTo>
                  <a:lnTo>
                    <a:pt x="32" y="7"/>
                  </a:lnTo>
                  <a:lnTo>
                    <a:pt x="32" y="9"/>
                  </a:lnTo>
                  <a:lnTo>
                    <a:pt x="34" y="9"/>
                  </a:lnTo>
                  <a:lnTo>
                    <a:pt x="32" y="12"/>
                  </a:lnTo>
                  <a:lnTo>
                    <a:pt x="32" y="26"/>
                  </a:lnTo>
                  <a:lnTo>
                    <a:pt x="0" y="2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EditPoints="1"/>
            </p:cNvSpPr>
            <p:nvPr/>
          </p:nvSpPr>
          <p:spPr bwMode="auto">
            <a:xfrm>
              <a:off x="845098" y="2528616"/>
              <a:ext cx="715084" cy="1169822"/>
            </a:xfrm>
            <a:custGeom>
              <a:avLst/>
              <a:gdLst>
                <a:gd name="T0" fmla="*/ 14 w 319"/>
                <a:gd name="T1" fmla="*/ 487 h 520"/>
                <a:gd name="T2" fmla="*/ 31 w 319"/>
                <a:gd name="T3" fmla="*/ 496 h 520"/>
                <a:gd name="T4" fmla="*/ 16 w 319"/>
                <a:gd name="T5" fmla="*/ 520 h 520"/>
                <a:gd name="T6" fmla="*/ 0 w 319"/>
                <a:gd name="T7" fmla="*/ 512 h 520"/>
                <a:gd name="T8" fmla="*/ 14 w 319"/>
                <a:gd name="T9" fmla="*/ 487 h 520"/>
                <a:gd name="T10" fmla="*/ 44 w 319"/>
                <a:gd name="T11" fmla="*/ 438 h 520"/>
                <a:gd name="T12" fmla="*/ 59 w 319"/>
                <a:gd name="T13" fmla="*/ 449 h 520"/>
                <a:gd name="T14" fmla="*/ 45 w 319"/>
                <a:gd name="T15" fmla="*/ 473 h 520"/>
                <a:gd name="T16" fmla="*/ 28 w 319"/>
                <a:gd name="T17" fmla="*/ 463 h 520"/>
                <a:gd name="T18" fmla="*/ 44 w 319"/>
                <a:gd name="T19" fmla="*/ 438 h 520"/>
                <a:gd name="T20" fmla="*/ 71 w 319"/>
                <a:gd name="T21" fmla="*/ 390 h 520"/>
                <a:gd name="T22" fmla="*/ 89 w 319"/>
                <a:gd name="T23" fmla="*/ 400 h 520"/>
                <a:gd name="T24" fmla="*/ 73 w 319"/>
                <a:gd name="T25" fmla="*/ 424 h 520"/>
                <a:gd name="T26" fmla="*/ 57 w 319"/>
                <a:gd name="T27" fmla="*/ 414 h 520"/>
                <a:gd name="T28" fmla="*/ 71 w 319"/>
                <a:gd name="T29" fmla="*/ 390 h 520"/>
                <a:gd name="T30" fmla="*/ 101 w 319"/>
                <a:gd name="T31" fmla="*/ 341 h 520"/>
                <a:gd name="T32" fmla="*/ 117 w 319"/>
                <a:gd name="T33" fmla="*/ 351 h 520"/>
                <a:gd name="T34" fmla="*/ 103 w 319"/>
                <a:gd name="T35" fmla="*/ 376 h 520"/>
                <a:gd name="T36" fmla="*/ 85 w 319"/>
                <a:gd name="T37" fmla="*/ 365 h 520"/>
                <a:gd name="T38" fmla="*/ 101 w 319"/>
                <a:gd name="T39" fmla="*/ 341 h 520"/>
                <a:gd name="T40" fmla="*/ 129 w 319"/>
                <a:gd name="T41" fmla="*/ 292 h 520"/>
                <a:gd name="T42" fmla="*/ 147 w 319"/>
                <a:gd name="T43" fmla="*/ 302 h 520"/>
                <a:gd name="T44" fmla="*/ 133 w 319"/>
                <a:gd name="T45" fmla="*/ 327 h 520"/>
                <a:gd name="T46" fmla="*/ 115 w 319"/>
                <a:gd name="T47" fmla="*/ 316 h 520"/>
                <a:gd name="T48" fmla="*/ 129 w 319"/>
                <a:gd name="T49" fmla="*/ 292 h 520"/>
                <a:gd name="T50" fmla="*/ 159 w 319"/>
                <a:gd name="T51" fmla="*/ 243 h 520"/>
                <a:gd name="T52" fmla="*/ 174 w 319"/>
                <a:gd name="T53" fmla="*/ 253 h 520"/>
                <a:gd name="T54" fmla="*/ 161 w 319"/>
                <a:gd name="T55" fmla="*/ 278 h 520"/>
                <a:gd name="T56" fmla="*/ 143 w 319"/>
                <a:gd name="T57" fmla="*/ 267 h 520"/>
                <a:gd name="T58" fmla="*/ 159 w 319"/>
                <a:gd name="T59" fmla="*/ 243 h 520"/>
                <a:gd name="T60" fmla="*/ 187 w 319"/>
                <a:gd name="T61" fmla="*/ 196 h 520"/>
                <a:gd name="T62" fmla="*/ 204 w 319"/>
                <a:gd name="T63" fmla="*/ 205 h 520"/>
                <a:gd name="T64" fmla="*/ 190 w 319"/>
                <a:gd name="T65" fmla="*/ 229 h 520"/>
                <a:gd name="T66" fmla="*/ 173 w 319"/>
                <a:gd name="T67" fmla="*/ 220 h 520"/>
                <a:gd name="T68" fmla="*/ 187 w 319"/>
                <a:gd name="T69" fmla="*/ 196 h 520"/>
                <a:gd name="T70" fmla="*/ 216 w 319"/>
                <a:gd name="T71" fmla="*/ 147 h 520"/>
                <a:gd name="T72" fmla="*/ 232 w 319"/>
                <a:gd name="T73" fmla="*/ 156 h 520"/>
                <a:gd name="T74" fmla="*/ 218 w 319"/>
                <a:gd name="T75" fmla="*/ 180 h 520"/>
                <a:gd name="T76" fmla="*/ 202 w 319"/>
                <a:gd name="T77" fmla="*/ 171 h 520"/>
                <a:gd name="T78" fmla="*/ 216 w 319"/>
                <a:gd name="T79" fmla="*/ 147 h 520"/>
                <a:gd name="T80" fmla="*/ 244 w 319"/>
                <a:gd name="T81" fmla="*/ 98 h 520"/>
                <a:gd name="T82" fmla="*/ 262 w 319"/>
                <a:gd name="T83" fmla="*/ 109 h 520"/>
                <a:gd name="T84" fmla="*/ 248 w 319"/>
                <a:gd name="T85" fmla="*/ 133 h 520"/>
                <a:gd name="T86" fmla="*/ 230 w 319"/>
                <a:gd name="T87" fmla="*/ 123 h 520"/>
                <a:gd name="T88" fmla="*/ 244 w 319"/>
                <a:gd name="T89" fmla="*/ 98 h 520"/>
                <a:gd name="T90" fmla="*/ 274 w 319"/>
                <a:gd name="T91" fmla="*/ 49 h 520"/>
                <a:gd name="T92" fmla="*/ 291 w 319"/>
                <a:gd name="T93" fmla="*/ 60 h 520"/>
                <a:gd name="T94" fmla="*/ 276 w 319"/>
                <a:gd name="T95" fmla="*/ 84 h 520"/>
                <a:gd name="T96" fmla="*/ 260 w 319"/>
                <a:gd name="T97" fmla="*/ 74 h 520"/>
                <a:gd name="T98" fmla="*/ 274 w 319"/>
                <a:gd name="T99" fmla="*/ 49 h 520"/>
                <a:gd name="T100" fmla="*/ 302 w 319"/>
                <a:gd name="T101" fmla="*/ 0 h 520"/>
                <a:gd name="T102" fmla="*/ 319 w 319"/>
                <a:gd name="T103" fmla="*/ 11 h 520"/>
                <a:gd name="T104" fmla="*/ 305 w 319"/>
                <a:gd name="T105" fmla="*/ 35 h 520"/>
                <a:gd name="T106" fmla="*/ 288 w 319"/>
                <a:gd name="T107" fmla="*/ 25 h 520"/>
                <a:gd name="T108" fmla="*/ 302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14" y="487"/>
                  </a:moveTo>
                  <a:lnTo>
                    <a:pt x="31" y="496"/>
                  </a:lnTo>
                  <a:lnTo>
                    <a:pt x="16" y="520"/>
                  </a:lnTo>
                  <a:lnTo>
                    <a:pt x="0" y="512"/>
                  </a:lnTo>
                  <a:lnTo>
                    <a:pt x="14" y="487"/>
                  </a:lnTo>
                  <a:close/>
                  <a:moveTo>
                    <a:pt x="44" y="438"/>
                  </a:moveTo>
                  <a:lnTo>
                    <a:pt x="59" y="449"/>
                  </a:lnTo>
                  <a:lnTo>
                    <a:pt x="45" y="473"/>
                  </a:lnTo>
                  <a:lnTo>
                    <a:pt x="28" y="463"/>
                  </a:lnTo>
                  <a:lnTo>
                    <a:pt x="44" y="438"/>
                  </a:lnTo>
                  <a:close/>
                  <a:moveTo>
                    <a:pt x="71" y="390"/>
                  </a:moveTo>
                  <a:lnTo>
                    <a:pt x="89" y="400"/>
                  </a:lnTo>
                  <a:lnTo>
                    <a:pt x="73" y="424"/>
                  </a:lnTo>
                  <a:lnTo>
                    <a:pt x="57" y="414"/>
                  </a:lnTo>
                  <a:lnTo>
                    <a:pt x="71" y="390"/>
                  </a:lnTo>
                  <a:close/>
                  <a:moveTo>
                    <a:pt x="101" y="341"/>
                  </a:moveTo>
                  <a:lnTo>
                    <a:pt x="117" y="351"/>
                  </a:lnTo>
                  <a:lnTo>
                    <a:pt x="103" y="376"/>
                  </a:lnTo>
                  <a:lnTo>
                    <a:pt x="85" y="365"/>
                  </a:lnTo>
                  <a:lnTo>
                    <a:pt x="101" y="341"/>
                  </a:lnTo>
                  <a:close/>
                  <a:moveTo>
                    <a:pt x="129" y="292"/>
                  </a:moveTo>
                  <a:lnTo>
                    <a:pt x="147" y="302"/>
                  </a:lnTo>
                  <a:lnTo>
                    <a:pt x="133" y="327"/>
                  </a:lnTo>
                  <a:lnTo>
                    <a:pt x="115" y="316"/>
                  </a:lnTo>
                  <a:lnTo>
                    <a:pt x="129" y="292"/>
                  </a:lnTo>
                  <a:close/>
                  <a:moveTo>
                    <a:pt x="159" y="243"/>
                  </a:moveTo>
                  <a:lnTo>
                    <a:pt x="174" y="253"/>
                  </a:lnTo>
                  <a:lnTo>
                    <a:pt x="161" y="278"/>
                  </a:lnTo>
                  <a:lnTo>
                    <a:pt x="143" y="267"/>
                  </a:lnTo>
                  <a:lnTo>
                    <a:pt x="159" y="243"/>
                  </a:lnTo>
                  <a:close/>
                  <a:moveTo>
                    <a:pt x="187" y="196"/>
                  </a:moveTo>
                  <a:lnTo>
                    <a:pt x="204" y="205"/>
                  </a:lnTo>
                  <a:lnTo>
                    <a:pt x="190" y="229"/>
                  </a:lnTo>
                  <a:lnTo>
                    <a:pt x="173" y="220"/>
                  </a:lnTo>
                  <a:lnTo>
                    <a:pt x="187" y="196"/>
                  </a:lnTo>
                  <a:close/>
                  <a:moveTo>
                    <a:pt x="216" y="147"/>
                  </a:moveTo>
                  <a:lnTo>
                    <a:pt x="232" y="156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4" y="98"/>
                  </a:moveTo>
                  <a:lnTo>
                    <a:pt x="262" y="109"/>
                  </a:lnTo>
                  <a:lnTo>
                    <a:pt x="248" y="133"/>
                  </a:lnTo>
                  <a:lnTo>
                    <a:pt x="230" y="123"/>
                  </a:lnTo>
                  <a:lnTo>
                    <a:pt x="244" y="98"/>
                  </a:lnTo>
                  <a:close/>
                  <a:moveTo>
                    <a:pt x="274" y="49"/>
                  </a:moveTo>
                  <a:lnTo>
                    <a:pt x="291" y="60"/>
                  </a:lnTo>
                  <a:lnTo>
                    <a:pt x="276" y="84"/>
                  </a:lnTo>
                  <a:lnTo>
                    <a:pt x="260" y="74"/>
                  </a:lnTo>
                  <a:lnTo>
                    <a:pt x="274" y="49"/>
                  </a:lnTo>
                  <a:close/>
                  <a:moveTo>
                    <a:pt x="302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8" y="25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1557939" y="2416133"/>
              <a:ext cx="65008" cy="80988"/>
            </a:xfrm>
            <a:custGeom>
              <a:avLst/>
              <a:gdLst>
                <a:gd name="T0" fmla="*/ 15 w 29"/>
                <a:gd name="T1" fmla="*/ 0 h 36"/>
                <a:gd name="T2" fmla="*/ 29 w 29"/>
                <a:gd name="T3" fmla="*/ 26 h 36"/>
                <a:gd name="T4" fmla="*/ 17 w 29"/>
                <a:gd name="T5" fmla="*/ 35 h 36"/>
                <a:gd name="T6" fmla="*/ 15 w 29"/>
                <a:gd name="T7" fmla="*/ 36 h 36"/>
                <a:gd name="T8" fmla="*/ 15 w 29"/>
                <a:gd name="T9" fmla="*/ 36 h 36"/>
                <a:gd name="T10" fmla="*/ 14 w 29"/>
                <a:gd name="T11" fmla="*/ 36 h 36"/>
                <a:gd name="T12" fmla="*/ 12 w 29"/>
                <a:gd name="T13" fmla="*/ 35 h 36"/>
                <a:gd name="T14" fmla="*/ 0 w 29"/>
                <a:gd name="T15" fmla="*/ 26 h 36"/>
                <a:gd name="T16" fmla="*/ 15 w 29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29" y="26"/>
                  </a:lnTo>
                  <a:lnTo>
                    <a:pt x="17" y="35"/>
                  </a:lnTo>
                  <a:lnTo>
                    <a:pt x="15" y="36"/>
                  </a:lnTo>
                  <a:lnTo>
                    <a:pt x="15" y="36"/>
                  </a:lnTo>
                  <a:lnTo>
                    <a:pt x="14" y="36"/>
                  </a:lnTo>
                  <a:lnTo>
                    <a:pt x="12" y="35"/>
                  </a:lnTo>
                  <a:lnTo>
                    <a:pt x="0" y="2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 noEditPoints="1"/>
            </p:cNvSpPr>
            <p:nvPr/>
          </p:nvSpPr>
          <p:spPr bwMode="auto">
            <a:xfrm>
              <a:off x="1620705" y="2528616"/>
              <a:ext cx="715084" cy="1169822"/>
            </a:xfrm>
            <a:custGeom>
              <a:avLst/>
              <a:gdLst>
                <a:gd name="T0" fmla="*/ 305 w 319"/>
                <a:gd name="T1" fmla="*/ 487 h 520"/>
                <a:gd name="T2" fmla="*/ 319 w 319"/>
                <a:gd name="T3" fmla="*/ 512 h 520"/>
                <a:gd name="T4" fmla="*/ 303 w 319"/>
                <a:gd name="T5" fmla="*/ 520 h 520"/>
                <a:gd name="T6" fmla="*/ 289 w 319"/>
                <a:gd name="T7" fmla="*/ 496 h 520"/>
                <a:gd name="T8" fmla="*/ 305 w 319"/>
                <a:gd name="T9" fmla="*/ 487 h 520"/>
                <a:gd name="T10" fmla="*/ 277 w 319"/>
                <a:gd name="T11" fmla="*/ 438 h 520"/>
                <a:gd name="T12" fmla="*/ 291 w 319"/>
                <a:gd name="T13" fmla="*/ 463 h 520"/>
                <a:gd name="T14" fmla="*/ 274 w 319"/>
                <a:gd name="T15" fmla="*/ 473 h 520"/>
                <a:gd name="T16" fmla="*/ 260 w 319"/>
                <a:gd name="T17" fmla="*/ 449 h 520"/>
                <a:gd name="T18" fmla="*/ 277 w 319"/>
                <a:gd name="T19" fmla="*/ 438 h 520"/>
                <a:gd name="T20" fmla="*/ 248 w 319"/>
                <a:gd name="T21" fmla="*/ 390 h 520"/>
                <a:gd name="T22" fmla="*/ 261 w 319"/>
                <a:gd name="T23" fmla="*/ 414 h 520"/>
                <a:gd name="T24" fmla="*/ 246 w 319"/>
                <a:gd name="T25" fmla="*/ 424 h 520"/>
                <a:gd name="T26" fmla="*/ 230 w 319"/>
                <a:gd name="T27" fmla="*/ 400 h 520"/>
                <a:gd name="T28" fmla="*/ 248 w 319"/>
                <a:gd name="T29" fmla="*/ 390 h 520"/>
                <a:gd name="T30" fmla="*/ 218 w 319"/>
                <a:gd name="T31" fmla="*/ 341 h 520"/>
                <a:gd name="T32" fmla="*/ 234 w 319"/>
                <a:gd name="T33" fmla="*/ 365 h 520"/>
                <a:gd name="T34" fmla="*/ 216 w 319"/>
                <a:gd name="T35" fmla="*/ 376 h 520"/>
                <a:gd name="T36" fmla="*/ 202 w 319"/>
                <a:gd name="T37" fmla="*/ 351 h 520"/>
                <a:gd name="T38" fmla="*/ 218 w 319"/>
                <a:gd name="T39" fmla="*/ 341 h 520"/>
                <a:gd name="T40" fmla="*/ 190 w 319"/>
                <a:gd name="T41" fmla="*/ 292 h 520"/>
                <a:gd name="T42" fmla="*/ 204 w 319"/>
                <a:gd name="T43" fmla="*/ 316 h 520"/>
                <a:gd name="T44" fmla="*/ 188 w 319"/>
                <a:gd name="T45" fmla="*/ 327 h 520"/>
                <a:gd name="T46" fmla="*/ 172 w 319"/>
                <a:gd name="T47" fmla="*/ 302 h 520"/>
                <a:gd name="T48" fmla="*/ 190 w 319"/>
                <a:gd name="T49" fmla="*/ 292 h 520"/>
                <a:gd name="T50" fmla="*/ 160 w 319"/>
                <a:gd name="T51" fmla="*/ 243 h 520"/>
                <a:gd name="T52" fmla="*/ 176 w 319"/>
                <a:gd name="T53" fmla="*/ 267 h 520"/>
                <a:gd name="T54" fmla="*/ 158 w 319"/>
                <a:gd name="T55" fmla="*/ 278 h 520"/>
                <a:gd name="T56" fmla="*/ 144 w 319"/>
                <a:gd name="T57" fmla="*/ 253 h 520"/>
                <a:gd name="T58" fmla="*/ 160 w 319"/>
                <a:gd name="T59" fmla="*/ 243 h 520"/>
                <a:gd name="T60" fmla="*/ 132 w 319"/>
                <a:gd name="T61" fmla="*/ 196 h 520"/>
                <a:gd name="T62" fmla="*/ 146 w 319"/>
                <a:gd name="T63" fmla="*/ 220 h 520"/>
                <a:gd name="T64" fmla="*/ 131 w 319"/>
                <a:gd name="T65" fmla="*/ 229 h 520"/>
                <a:gd name="T66" fmla="*/ 115 w 319"/>
                <a:gd name="T67" fmla="*/ 205 h 520"/>
                <a:gd name="T68" fmla="*/ 132 w 319"/>
                <a:gd name="T69" fmla="*/ 196 h 520"/>
                <a:gd name="T70" fmla="*/ 103 w 319"/>
                <a:gd name="T71" fmla="*/ 147 h 520"/>
                <a:gd name="T72" fmla="*/ 118 w 319"/>
                <a:gd name="T73" fmla="*/ 171 h 520"/>
                <a:gd name="T74" fmla="*/ 101 w 319"/>
                <a:gd name="T75" fmla="*/ 180 h 520"/>
                <a:gd name="T76" fmla="*/ 87 w 319"/>
                <a:gd name="T77" fmla="*/ 156 h 520"/>
                <a:gd name="T78" fmla="*/ 103 w 319"/>
                <a:gd name="T79" fmla="*/ 147 h 520"/>
                <a:gd name="T80" fmla="*/ 75 w 319"/>
                <a:gd name="T81" fmla="*/ 98 h 520"/>
                <a:gd name="T82" fmla="*/ 89 w 319"/>
                <a:gd name="T83" fmla="*/ 123 h 520"/>
                <a:gd name="T84" fmla="*/ 71 w 319"/>
                <a:gd name="T85" fmla="*/ 133 h 520"/>
                <a:gd name="T86" fmla="*/ 57 w 319"/>
                <a:gd name="T87" fmla="*/ 109 h 520"/>
                <a:gd name="T88" fmla="*/ 75 w 319"/>
                <a:gd name="T89" fmla="*/ 98 h 520"/>
                <a:gd name="T90" fmla="*/ 45 w 319"/>
                <a:gd name="T91" fmla="*/ 49 h 520"/>
                <a:gd name="T92" fmla="*/ 61 w 319"/>
                <a:gd name="T93" fmla="*/ 74 h 520"/>
                <a:gd name="T94" fmla="*/ 43 w 319"/>
                <a:gd name="T95" fmla="*/ 84 h 520"/>
                <a:gd name="T96" fmla="*/ 29 w 319"/>
                <a:gd name="T97" fmla="*/ 60 h 520"/>
                <a:gd name="T98" fmla="*/ 45 w 319"/>
                <a:gd name="T99" fmla="*/ 49 h 520"/>
                <a:gd name="T100" fmla="*/ 17 w 319"/>
                <a:gd name="T101" fmla="*/ 0 h 520"/>
                <a:gd name="T102" fmla="*/ 31 w 319"/>
                <a:gd name="T103" fmla="*/ 25 h 520"/>
                <a:gd name="T104" fmla="*/ 14 w 319"/>
                <a:gd name="T105" fmla="*/ 35 h 520"/>
                <a:gd name="T106" fmla="*/ 0 w 319"/>
                <a:gd name="T107" fmla="*/ 11 h 520"/>
                <a:gd name="T108" fmla="*/ 17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305" y="487"/>
                  </a:moveTo>
                  <a:lnTo>
                    <a:pt x="319" y="512"/>
                  </a:lnTo>
                  <a:lnTo>
                    <a:pt x="303" y="520"/>
                  </a:lnTo>
                  <a:lnTo>
                    <a:pt x="289" y="496"/>
                  </a:lnTo>
                  <a:lnTo>
                    <a:pt x="305" y="487"/>
                  </a:lnTo>
                  <a:close/>
                  <a:moveTo>
                    <a:pt x="277" y="438"/>
                  </a:moveTo>
                  <a:lnTo>
                    <a:pt x="291" y="463"/>
                  </a:lnTo>
                  <a:lnTo>
                    <a:pt x="274" y="473"/>
                  </a:lnTo>
                  <a:lnTo>
                    <a:pt x="260" y="449"/>
                  </a:lnTo>
                  <a:lnTo>
                    <a:pt x="277" y="438"/>
                  </a:lnTo>
                  <a:close/>
                  <a:moveTo>
                    <a:pt x="248" y="390"/>
                  </a:moveTo>
                  <a:lnTo>
                    <a:pt x="261" y="414"/>
                  </a:lnTo>
                  <a:lnTo>
                    <a:pt x="246" y="424"/>
                  </a:lnTo>
                  <a:lnTo>
                    <a:pt x="230" y="400"/>
                  </a:lnTo>
                  <a:lnTo>
                    <a:pt x="248" y="390"/>
                  </a:lnTo>
                  <a:close/>
                  <a:moveTo>
                    <a:pt x="218" y="341"/>
                  </a:moveTo>
                  <a:lnTo>
                    <a:pt x="234" y="365"/>
                  </a:lnTo>
                  <a:lnTo>
                    <a:pt x="216" y="376"/>
                  </a:lnTo>
                  <a:lnTo>
                    <a:pt x="202" y="351"/>
                  </a:lnTo>
                  <a:lnTo>
                    <a:pt x="218" y="341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8" y="327"/>
                  </a:lnTo>
                  <a:lnTo>
                    <a:pt x="172" y="302"/>
                  </a:lnTo>
                  <a:lnTo>
                    <a:pt x="190" y="292"/>
                  </a:lnTo>
                  <a:close/>
                  <a:moveTo>
                    <a:pt x="160" y="243"/>
                  </a:moveTo>
                  <a:lnTo>
                    <a:pt x="176" y="267"/>
                  </a:lnTo>
                  <a:lnTo>
                    <a:pt x="158" y="278"/>
                  </a:lnTo>
                  <a:lnTo>
                    <a:pt x="144" y="253"/>
                  </a:lnTo>
                  <a:lnTo>
                    <a:pt x="160" y="243"/>
                  </a:lnTo>
                  <a:close/>
                  <a:moveTo>
                    <a:pt x="132" y="196"/>
                  </a:moveTo>
                  <a:lnTo>
                    <a:pt x="146" y="220"/>
                  </a:lnTo>
                  <a:lnTo>
                    <a:pt x="131" y="229"/>
                  </a:lnTo>
                  <a:lnTo>
                    <a:pt x="115" y="205"/>
                  </a:lnTo>
                  <a:lnTo>
                    <a:pt x="132" y="196"/>
                  </a:lnTo>
                  <a:close/>
                  <a:moveTo>
                    <a:pt x="103" y="147"/>
                  </a:moveTo>
                  <a:lnTo>
                    <a:pt x="118" y="171"/>
                  </a:lnTo>
                  <a:lnTo>
                    <a:pt x="101" y="180"/>
                  </a:lnTo>
                  <a:lnTo>
                    <a:pt x="87" y="156"/>
                  </a:lnTo>
                  <a:lnTo>
                    <a:pt x="103" y="147"/>
                  </a:lnTo>
                  <a:close/>
                  <a:moveTo>
                    <a:pt x="75" y="98"/>
                  </a:moveTo>
                  <a:lnTo>
                    <a:pt x="89" y="123"/>
                  </a:lnTo>
                  <a:lnTo>
                    <a:pt x="71" y="133"/>
                  </a:lnTo>
                  <a:lnTo>
                    <a:pt x="57" y="109"/>
                  </a:lnTo>
                  <a:lnTo>
                    <a:pt x="75" y="98"/>
                  </a:lnTo>
                  <a:close/>
                  <a:moveTo>
                    <a:pt x="45" y="49"/>
                  </a:moveTo>
                  <a:lnTo>
                    <a:pt x="61" y="74"/>
                  </a:lnTo>
                  <a:lnTo>
                    <a:pt x="43" y="84"/>
                  </a:lnTo>
                  <a:lnTo>
                    <a:pt x="29" y="60"/>
                  </a:lnTo>
                  <a:lnTo>
                    <a:pt x="45" y="49"/>
                  </a:lnTo>
                  <a:close/>
                  <a:moveTo>
                    <a:pt x="17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2331304" y="3734433"/>
              <a:ext cx="76216" cy="58491"/>
            </a:xfrm>
            <a:custGeom>
              <a:avLst/>
              <a:gdLst>
                <a:gd name="T0" fmla="*/ 18 w 34"/>
                <a:gd name="T1" fmla="*/ 0 h 26"/>
                <a:gd name="T2" fmla="*/ 34 w 34"/>
                <a:gd name="T3" fmla="*/ 26 h 26"/>
                <a:gd name="T4" fmla="*/ 2 w 34"/>
                <a:gd name="T5" fmla="*/ 26 h 26"/>
                <a:gd name="T6" fmla="*/ 2 w 34"/>
                <a:gd name="T7" fmla="*/ 12 h 26"/>
                <a:gd name="T8" fmla="*/ 0 w 34"/>
                <a:gd name="T9" fmla="*/ 9 h 26"/>
                <a:gd name="T10" fmla="*/ 2 w 34"/>
                <a:gd name="T11" fmla="*/ 9 h 26"/>
                <a:gd name="T12" fmla="*/ 2 w 34"/>
                <a:gd name="T13" fmla="*/ 7 h 26"/>
                <a:gd name="T14" fmla="*/ 6 w 34"/>
                <a:gd name="T15" fmla="*/ 7 h 26"/>
                <a:gd name="T16" fmla="*/ 18 w 34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6">
                  <a:moveTo>
                    <a:pt x="18" y="0"/>
                  </a:moveTo>
                  <a:lnTo>
                    <a:pt x="34" y="26"/>
                  </a:lnTo>
                  <a:lnTo>
                    <a:pt x="2" y="26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6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 noEditPoints="1"/>
            </p:cNvSpPr>
            <p:nvPr/>
          </p:nvSpPr>
          <p:spPr bwMode="auto">
            <a:xfrm>
              <a:off x="903381" y="3750180"/>
              <a:ext cx="1374126" cy="42744"/>
            </a:xfrm>
            <a:custGeom>
              <a:avLst/>
              <a:gdLst>
                <a:gd name="T0" fmla="*/ 587 w 613"/>
                <a:gd name="T1" fmla="*/ 0 h 19"/>
                <a:gd name="T2" fmla="*/ 613 w 613"/>
                <a:gd name="T3" fmla="*/ 0 h 19"/>
                <a:gd name="T4" fmla="*/ 613 w 613"/>
                <a:gd name="T5" fmla="*/ 19 h 19"/>
                <a:gd name="T6" fmla="*/ 587 w 613"/>
                <a:gd name="T7" fmla="*/ 19 h 19"/>
                <a:gd name="T8" fmla="*/ 587 w 613"/>
                <a:gd name="T9" fmla="*/ 0 h 19"/>
                <a:gd name="T10" fmla="*/ 533 w 613"/>
                <a:gd name="T11" fmla="*/ 0 h 19"/>
                <a:gd name="T12" fmla="*/ 559 w 613"/>
                <a:gd name="T13" fmla="*/ 0 h 19"/>
                <a:gd name="T14" fmla="*/ 559 w 613"/>
                <a:gd name="T15" fmla="*/ 19 h 19"/>
                <a:gd name="T16" fmla="*/ 533 w 613"/>
                <a:gd name="T17" fmla="*/ 19 h 19"/>
                <a:gd name="T18" fmla="*/ 533 w 613"/>
                <a:gd name="T19" fmla="*/ 0 h 19"/>
                <a:gd name="T20" fmla="*/ 480 w 613"/>
                <a:gd name="T21" fmla="*/ 0 h 19"/>
                <a:gd name="T22" fmla="*/ 506 w 613"/>
                <a:gd name="T23" fmla="*/ 0 h 19"/>
                <a:gd name="T24" fmla="*/ 506 w 613"/>
                <a:gd name="T25" fmla="*/ 19 h 19"/>
                <a:gd name="T26" fmla="*/ 480 w 613"/>
                <a:gd name="T27" fmla="*/ 19 h 19"/>
                <a:gd name="T28" fmla="*/ 480 w 613"/>
                <a:gd name="T29" fmla="*/ 0 h 19"/>
                <a:gd name="T30" fmla="*/ 426 w 613"/>
                <a:gd name="T31" fmla="*/ 0 h 19"/>
                <a:gd name="T32" fmla="*/ 452 w 613"/>
                <a:gd name="T33" fmla="*/ 0 h 19"/>
                <a:gd name="T34" fmla="*/ 452 w 613"/>
                <a:gd name="T35" fmla="*/ 19 h 19"/>
                <a:gd name="T36" fmla="*/ 426 w 613"/>
                <a:gd name="T37" fmla="*/ 19 h 19"/>
                <a:gd name="T38" fmla="*/ 426 w 613"/>
                <a:gd name="T39" fmla="*/ 0 h 19"/>
                <a:gd name="T40" fmla="*/ 374 w 613"/>
                <a:gd name="T41" fmla="*/ 0 h 19"/>
                <a:gd name="T42" fmla="*/ 400 w 613"/>
                <a:gd name="T43" fmla="*/ 0 h 19"/>
                <a:gd name="T44" fmla="*/ 400 w 613"/>
                <a:gd name="T45" fmla="*/ 19 h 19"/>
                <a:gd name="T46" fmla="*/ 374 w 613"/>
                <a:gd name="T47" fmla="*/ 19 h 19"/>
                <a:gd name="T48" fmla="*/ 374 w 613"/>
                <a:gd name="T49" fmla="*/ 0 h 19"/>
                <a:gd name="T50" fmla="*/ 320 w 613"/>
                <a:gd name="T51" fmla="*/ 0 h 19"/>
                <a:gd name="T52" fmla="*/ 346 w 613"/>
                <a:gd name="T53" fmla="*/ 0 h 19"/>
                <a:gd name="T54" fmla="*/ 346 w 613"/>
                <a:gd name="T55" fmla="*/ 19 h 19"/>
                <a:gd name="T56" fmla="*/ 320 w 613"/>
                <a:gd name="T57" fmla="*/ 19 h 19"/>
                <a:gd name="T58" fmla="*/ 320 w 613"/>
                <a:gd name="T59" fmla="*/ 0 h 19"/>
                <a:gd name="T60" fmla="*/ 267 w 613"/>
                <a:gd name="T61" fmla="*/ 0 h 19"/>
                <a:gd name="T62" fmla="*/ 293 w 613"/>
                <a:gd name="T63" fmla="*/ 0 h 19"/>
                <a:gd name="T64" fmla="*/ 293 w 613"/>
                <a:gd name="T65" fmla="*/ 19 h 19"/>
                <a:gd name="T66" fmla="*/ 267 w 613"/>
                <a:gd name="T67" fmla="*/ 19 h 19"/>
                <a:gd name="T68" fmla="*/ 267 w 613"/>
                <a:gd name="T69" fmla="*/ 0 h 19"/>
                <a:gd name="T70" fmla="*/ 213 w 613"/>
                <a:gd name="T71" fmla="*/ 0 h 19"/>
                <a:gd name="T72" fmla="*/ 241 w 613"/>
                <a:gd name="T73" fmla="*/ 0 h 19"/>
                <a:gd name="T74" fmla="*/ 241 w 613"/>
                <a:gd name="T75" fmla="*/ 19 h 19"/>
                <a:gd name="T76" fmla="*/ 213 w 613"/>
                <a:gd name="T77" fmla="*/ 19 h 19"/>
                <a:gd name="T78" fmla="*/ 213 w 613"/>
                <a:gd name="T79" fmla="*/ 0 h 19"/>
                <a:gd name="T80" fmla="*/ 161 w 613"/>
                <a:gd name="T81" fmla="*/ 0 h 19"/>
                <a:gd name="T82" fmla="*/ 187 w 613"/>
                <a:gd name="T83" fmla="*/ 0 h 19"/>
                <a:gd name="T84" fmla="*/ 187 w 613"/>
                <a:gd name="T85" fmla="*/ 19 h 19"/>
                <a:gd name="T86" fmla="*/ 161 w 613"/>
                <a:gd name="T87" fmla="*/ 19 h 19"/>
                <a:gd name="T88" fmla="*/ 161 w 613"/>
                <a:gd name="T89" fmla="*/ 0 h 19"/>
                <a:gd name="T90" fmla="*/ 107 w 613"/>
                <a:gd name="T91" fmla="*/ 0 h 19"/>
                <a:gd name="T92" fmla="*/ 135 w 613"/>
                <a:gd name="T93" fmla="*/ 0 h 19"/>
                <a:gd name="T94" fmla="*/ 135 w 613"/>
                <a:gd name="T95" fmla="*/ 19 h 19"/>
                <a:gd name="T96" fmla="*/ 107 w 613"/>
                <a:gd name="T97" fmla="*/ 19 h 19"/>
                <a:gd name="T98" fmla="*/ 107 w 613"/>
                <a:gd name="T99" fmla="*/ 0 h 19"/>
                <a:gd name="T100" fmla="*/ 54 w 613"/>
                <a:gd name="T101" fmla="*/ 0 h 19"/>
                <a:gd name="T102" fmla="*/ 80 w 613"/>
                <a:gd name="T103" fmla="*/ 0 h 19"/>
                <a:gd name="T104" fmla="*/ 80 w 613"/>
                <a:gd name="T105" fmla="*/ 19 h 19"/>
                <a:gd name="T106" fmla="*/ 54 w 613"/>
                <a:gd name="T107" fmla="*/ 19 h 19"/>
                <a:gd name="T108" fmla="*/ 54 w 613"/>
                <a:gd name="T109" fmla="*/ 0 h 19"/>
                <a:gd name="T110" fmla="*/ 0 w 613"/>
                <a:gd name="T111" fmla="*/ 0 h 19"/>
                <a:gd name="T112" fmla="*/ 28 w 613"/>
                <a:gd name="T113" fmla="*/ 0 h 19"/>
                <a:gd name="T114" fmla="*/ 28 w 613"/>
                <a:gd name="T115" fmla="*/ 19 h 19"/>
                <a:gd name="T116" fmla="*/ 0 w 613"/>
                <a:gd name="T117" fmla="*/ 19 h 19"/>
                <a:gd name="T118" fmla="*/ 0 w 613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3" h="19">
                  <a:moveTo>
                    <a:pt x="587" y="0"/>
                  </a:moveTo>
                  <a:lnTo>
                    <a:pt x="613" y="0"/>
                  </a:lnTo>
                  <a:lnTo>
                    <a:pt x="613" y="19"/>
                  </a:lnTo>
                  <a:lnTo>
                    <a:pt x="587" y="19"/>
                  </a:lnTo>
                  <a:lnTo>
                    <a:pt x="587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80" y="0"/>
                  </a:moveTo>
                  <a:lnTo>
                    <a:pt x="506" y="0"/>
                  </a:lnTo>
                  <a:lnTo>
                    <a:pt x="506" y="19"/>
                  </a:lnTo>
                  <a:lnTo>
                    <a:pt x="480" y="19"/>
                  </a:lnTo>
                  <a:lnTo>
                    <a:pt x="480" y="0"/>
                  </a:lnTo>
                  <a:close/>
                  <a:moveTo>
                    <a:pt x="426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4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4" y="19"/>
                  </a:lnTo>
                  <a:lnTo>
                    <a:pt x="374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7" y="0"/>
                  </a:moveTo>
                  <a:lnTo>
                    <a:pt x="293" y="0"/>
                  </a:lnTo>
                  <a:lnTo>
                    <a:pt x="293" y="19"/>
                  </a:lnTo>
                  <a:lnTo>
                    <a:pt x="267" y="19"/>
                  </a:lnTo>
                  <a:lnTo>
                    <a:pt x="267" y="0"/>
                  </a:lnTo>
                  <a:close/>
                  <a:moveTo>
                    <a:pt x="213" y="0"/>
                  </a:moveTo>
                  <a:lnTo>
                    <a:pt x="241" y="0"/>
                  </a:lnTo>
                  <a:lnTo>
                    <a:pt x="241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61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61" y="19"/>
                  </a:lnTo>
                  <a:lnTo>
                    <a:pt x="161" y="0"/>
                  </a:lnTo>
                  <a:close/>
                  <a:moveTo>
                    <a:pt x="107" y="0"/>
                  </a:moveTo>
                  <a:lnTo>
                    <a:pt x="135" y="0"/>
                  </a:lnTo>
                  <a:lnTo>
                    <a:pt x="135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0" y="0"/>
                  </a:lnTo>
                  <a:lnTo>
                    <a:pt x="80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2329064" y="3734433"/>
              <a:ext cx="73975" cy="58491"/>
            </a:xfrm>
            <a:custGeom>
              <a:avLst/>
              <a:gdLst>
                <a:gd name="T0" fmla="*/ 15 w 33"/>
                <a:gd name="T1" fmla="*/ 0 h 26"/>
                <a:gd name="T2" fmla="*/ 28 w 33"/>
                <a:gd name="T3" fmla="*/ 7 h 26"/>
                <a:gd name="T4" fmla="*/ 31 w 33"/>
                <a:gd name="T5" fmla="*/ 7 h 26"/>
                <a:gd name="T6" fmla="*/ 31 w 33"/>
                <a:gd name="T7" fmla="*/ 9 h 26"/>
                <a:gd name="T8" fmla="*/ 33 w 33"/>
                <a:gd name="T9" fmla="*/ 9 h 26"/>
                <a:gd name="T10" fmla="*/ 31 w 33"/>
                <a:gd name="T11" fmla="*/ 12 h 26"/>
                <a:gd name="T12" fmla="*/ 31 w 33"/>
                <a:gd name="T13" fmla="*/ 26 h 26"/>
                <a:gd name="T14" fmla="*/ 0 w 33"/>
                <a:gd name="T15" fmla="*/ 26 h 26"/>
                <a:gd name="T16" fmla="*/ 15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15" y="0"/>
                  </a:moveTo>
                  <a:lnTo>
                    <a:pt x="28" y="7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3" y="9"/>
                  </a:lnTo>
                  <a:lnTo>
                    <a:pt x="31" y="1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2394070" y="2528616"/>
              <a:ext cx="721808" cy="1169822"/>
            </a:xfrm>
            <a:custGeom>
              <a:avLst/>
              <a:gdLst>
                <a:gd name="T0" fmla="*/ 16 w 322"/>
                <a:gd name="T1" fmla="*/ 487 h 520"/>
                <a:gd name="T2" fmla="*/ 32 w 322"/>
                <a:gd name="T3" fmla="*/ 496 h 520"/>
                <a:gd name="T4" fmla="*/ 18 w 322"/>
                <a:gd name="T5" fmla="*/ 520 h 520"/>
                <a:gd name="T6" fmla="*/ 0 w 322"/>
                <a:gd name="T7" fmla="*/ 512 h 520"/>
                <a:gd name="T8" fmla="*/ 16 w 322"/>
                <a:gd name="T9" fmla="*/ 487 h 520"/>
                <a:gd name="T10" fmla="*/ 44 w 322"/>
                <a:gd name="T11" fmla="*/ 438 h 520"/>
                <a:gd name="T12" fmla="*/ 61 w 322"/>
                <a:gd name="T13" fmla="*/ 449 h 520"/>
                <a:gd name="T14" fmla="*/ 47 w 322"/>
                <a:gd name="T15" fmla="*/ 473 h 520"/>
                <a:gd name="T16" fmla="*/ 30 w 322"/>
                <a:gd name="T17" fmla="*/ 463 h 520"/>
                <a:gd name="T18" fmla="*/ 44 w 322"/>
                <a:gd name="T19" fmla="*/ 438 h 520"/>
                <a:gd name="T20" fmla="*/ 74 w 322"/>
                <a:gd name="T21" fmla="*/ 390 h 520"/>
                <a:gd name="T22" fmla="*/ 89 w 322"/>
                <a:gd name="T23" fmla="*/ 400 h 520"/>
                <a:gd name="T24" fmla="*/ 75 w 322"/>
                <a:gd name="T25" fmla="*/ 424 h 520"/>
                <a:gd name="T26" fmla="*/ 60 w 322"/>
                <a:gd name="T27" fmla="*/ 414 h 520"/>
                <a:gd name="T28" fmla="*/ 74 w 322"/>
                <a:gd name="T29" fmla="*/ 390 h 520"/>
                <a:gd name="T30" fmla="*/ 102 w 322"/>
                <a:gd name="T31" fmla="*/ 341 h 520"/>
                <a:gd name="T32" fmla="*/ 119 w 322"/>
                <a:gd name="T33" fmla="*/ 351 h 520"/>
                <a:gd name="T34" fmla="*/ 105 w 322"/>
                <a:gd name="T35" fmla="*/ 376 h 520"/>
                <a:gd name="T36" fmla="*/ 88 w 322"/>
                <a:gd name="T37" fmla="*/ 365 h 520"/>
                <a:gd name="T38" fmla="*/ 102 w 322"/>
                <a:gd name="T39" fmla="*/ 341 h 520"/>
                <a:gd name="T40" fmla="*/ 131 w 322"/>
                <a:gd name="T41" fmla="*/ 292 h 520"/>
                <a:gd name="T42" fmla="*/ 147 w 322"/>
                <a:gd name="T43" fmla="*/ 302 h 520"/>
                <a:gd name="T44" fmla="*/ 133 w 322"/>
                <a:gd name="T45" fmla="*/ 327 h 520"/>
                <a:gd name="T46" fmla="*/ 117 w 322"/>
                <a:gd name="T47" fmla="*/ 316 h 520"/>
                <a:gd name="T48" fmla="*/ 131 w 322"/>
                <a:gd name="T49" fmla="*/ 292 h 520"/>
                <a:gd name="T50" fmla="*/ 159 w 322"/>
                <a:gd name="T51" fmla="*/ 243 h 520"/>
                <a:gd name="T52" fmla="*/ 177 w 322"/>
                <a:gd name="T53" fmla="*/ 253 h 520"/>
                <a:gd name="T54" fmla="*/ 163 w 322"/>
                <a:gd name="T55" fmla="*/ 278 h 520"/>
                <a:gd name="T56" fmla="*/ 145 w 322"/>
                <a:gd name="T57" fmla="*/ 267 h 520"/>
                <a:gd name="T58" fmla="*/ 159 w 322"/>
                <a:gd name="T59" fmla="*/ 243 h 520"/>
                <a:gd name="T60" fmla="*/ 189 w 322"/>
                <a:gd name="T61" fmla="*/ 196 h 520"/>
                <a:gd name="T62" fmla="*/ 206 w 322"/>
                <a:gd name="T63" fmla="*/ 205 h 520"/>
                <a:gd name="T64" fmla="*/ 191 w 322"/>
                <a:gd name="T65" fmla="*/ 229 h 520"/>
                <a:gd name="T66" fmla="*/ 175 w 322"/>
                <a:gd name="T67" fmla="*/ 220 h 520"/>
                <a:gd name="T68" fmla="*/ 189 w 322"/>
                <a:gd name="T69" fmla="*/ 196 h 520"/>
                <a:gd name="T70" fmla="*/ 217 w 322"/>
                <a:gd name="T71" fmla="*/ 147 h 520"/>
                <a:gd name="T72" fmla="*/ 234 w 322"/>
                <a:gd name="T73" fmla="*/ 156 h 520"/>
                <a:gd name="T74" fmla="*/ 220 w 322"/>
                <a:gd name="T75" fmla="*/ 180 h 520"/>
                <a:gd name="T76" fmla="*/ 203 w 322"/>
                <a:gd name="T77" fmla="*/ 171 h 520"/>
                <a:gd name="T78" fmla="*/ 217 w 322"/>
                <a:gd name="T79" fmla="*/ 147 h 520"/>
                <a:gd name="T80" fmla="*/ 246 w 322"/>
                <a:gd name="T81" fmla="*/ 98 h 520"/>
                <a:gd name="T82" fmla="*/ 264 w 322"/>
                <a:gd name="T83" fmla="*/ 109 h 520"/>
                <a:gd name="T84" fmla="*/ 248 w 322"/>
                <a:gd name="T85" fmla="*/ 133 h 520"/>
                <a:gd name="T86" fmla="*/ 233 w 322"/>
                <a:gd name="T87" fmla="*/ 123 h 520"/>
                <a:gd name="T88" fmla="*/ 246 w 322"/>
                <a:gd name="T89" fmla="*/ 98 h 520"/>
                <a:gd name="T90" fmla="*/ 276 w 322"/>
                <a:gd name="T91" fmla="*/ 49 h 520"/>
                <a:gd name="T92" fmla="*/ 292 w 322"/>
                <a:gd name="T93" fmla="*/ 60 h 520"/>
                <a:gd name="T94" fmla="*/ 278 w 322"/>
                <a:gd name="T95" fmla="*/ 84 h 520"/>
                <a:gd name="T96" fmla="*/ 260 w 322"/>
                <a:gd name="T97" fmla="*/ 74 h 520"/>
                <a:gd name="T98" fmla="*/ 276 w 322"/>
                <a:gd name="T99" fmla="*/ 49 h 520"/>
                <a:gd name="T100" fmla="*/ 304 w 322"/>
                <a:gd name="T101" fmla="*/ 0 h 520"/>
                <a:gd name="T102" fmla="*/ 322 w 322"/>
                <a:gd name="T103" fmla="*/ 11 h 520"/>
                <a:gd name="T104" fmla="*/ 306 w 322"/>
                <a:gd name="T105" fmla="*/ 35 h 520"/>
                <a:gd name="T106" fmla="*/ 290 w 322"/>
                <a:gd name="T107" fmla="*/ 25 h 520"/>
                <a:gd name="T108" fmla="*/ 304 w 322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0">
                  <a:moveTo>
                    <a:pt x="16" y="487"/>
                  </a:moveTo>
                  <a:lnTo>
                    <a:pt x="32" y="496"/>
                  </a:lnTo>
                  <a:lnTo>
                    <a:pt x="18" y="520"/>
                  </a:lnTo>
                  <a:lnTo>
                    <a:pt x="0" y="512"/>
                  </a:lnTo>
                  <a:lnTo>
                    <a:pt x="16" y="487"/>
                  </a:lnTo>
                  <a:close/>
                  <a:moveTo>
                    <a:pt x="44" y="438"/>
                  </a:moveTo>
                  <a:lnTo>
                    <a:pt x="61" y="449"/>
                  </a:lnTo>
                  <a:lnTo>
                    <a:pt x="47" y="473"/>
                  </a:lnTo>
                  <a:lnTo>
                    <a:pt x="30" y="463"/>
                  </a:lnTo>
                  <a:lnTo>
                    <a:pt x="44" y="438"/>
                  </a:lnTo>
                  <a:close/>
                  <a:moveTo>
                    <a:pt x="74" y="390"/>
                  </a:moveTo>
                  <a:lnTo>
                    <a:pt x="89" y="400"/>
                  </a:lnTo>
                  <a:lnTo>
                    <a:pt x="75" y="424"/>
                  </a:lnTo>
                  <a:lnTo>
                    <a:pt x="60" y="414"/>
                  </a:lnTo>
                  <a:lnTo>
                    <a:pt x="74" y="390"/>
                  </a:lnTo>
                  <a:close/>
                  <a:moveTo>
                    <a:pt x="102" y="341"/>
                  </a:moveTo>
                  <a:lnTo>
                    <a:pt x="119" y="351"/>
                  </a:lnTo>
                  <a:lnTo>
                    <a:pt x="105" y="376"/>
                  </a:lnTo>
                  <a:lnTo>
                    <a:pt x="88" y="365"/>
                  </a:lnTo>
                  <a:lnTo>
                    <a:pt x="102" y="341"/>
                  </a:lnTo>
                  <a:close/>
                  <a:moveTo>
                    <a:pt x="131" y="292"/>
                  </a:moveTo>
                  <a:lnTo>
                    <a:pt x="147" y="302"/>
                  </a:lnTo>
                  <a:lnTo>
                    <a:pt x="133" y="327"/>
                  </a:lnTo>
                  <a:lnTo>
                    <a:pt x="117" y="316"/>
                  </a:lnTo>
                  <a:lnTo>
                    <a:pt x="131" y="292"/>
                  </a:lnTo>
                  <a:close/>
                  <a:moveTo>
                    <a:pt x="159" y="243"/>
                  </a:moveTo>
                  <a:lnTo>
                    <a:pt x="177" y="253"/>
                  </a:lnTo>
                  <a:lnTo>
                    <a:pt x="163" y="278"/>
                  </a:lnTo>
                  <a:lnTo>
                    <a:pt x="145" y="267"/>
                  </a:lnTo>
                  <a:lnTo>
                    <a:pt x="159" y="243"/>
                  </a:lnTo>
                  <a:close/>
                  <a:moveTo>
                    <a:pt x="189" y="196"/>
                  </a:moveTo>
                  <a:lnTo>
                    <a:pt x="206" y="205"/>
                  </a:lnTo>
                  <a:lnTo>
                    <a:pt x="191" y="229"/>
                  </a:lnTo>
                  <a:lnTo>
                    <a:pt x="175" y="220"/>
                  </a:lnTo>
                  <a:lnTo>
                    <a:pt x="189" y="196"/>
                  </a:lnTo>
                  <a:close/>
                  <a:moveTo>
                    <a:pt x="217" y="147"/>
                  </a:moveTo>
                  <a:lnTo>
                    <a:pt x="234" y="156"/>
                  </a:lnTo>
                  <a:lnTo>
                    <a:pt x="220" y="180"/>
                  </a:lnTo>
                  <a:lnTo>
                    <a:pt x="203" y="171"/>
                  </a:lnTo>
                  <a:lnTo>
                    <a:pt x="217" y="147"/>
                  </a:lnTo>
                  <a:close/>
                  <a:moveTo>
                    <a:pt x="246" y="98"/>
                  </a:moveTo>
                  <a:lnTo>
                    <a:pt x="264" y="109"/>
                  </a:lnTo>
                  <a:lnTo>
                    <a:pt x="248" y="133"/>
                  </a:lnTo>
                  <a:lnTo>
                    <a:pt x="233" y="123"/>
                  </a:lnTo>
                  <a:lnTo>
                    <a:pt x="246" y="98"/>
                  </a:lnTo>
                  <a:close/>
                  <a:moveTo>
                    <a:pt x="276" y="49"/>
                  </a:moveTo>
                  <a:lnTo>
                    <a:pt x="292" y="60"/>
                  </a:lnTo>
                  <a:lnTo>
                    <a:pt x="278" y="84"/>
                  </a:lnTo>
                  <a:lnTo>
                    <a:pt x="260" y="74"/>
                  </a:lnTo>
                  <a:lnTo>
                    <a:pt x="276" y="49"/>
                  </a:lnTo>
                  <a:close/>
                  <a:moveTo>
                    <a:pt x="304" y="0"/>
                  </a:moveTo>
                  <a:lnTo>
                    <a:pt x="322" y="11"/>
                  </a:lnTo>
                  <a:lnTo>
                    <a:pt x="306" y="35"/>
                  </a:lnTo>
                  <a:lnTo>
                    <a:pt x="29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3106912" y="2416133"/>
              <a:ext cx="69492" cy="80988"/>
            </a:xfrm>
            <a:custGeom>
              <a:avLst/>
              <a:gdLst>
                <a:gd name="T0" fmla="*/ 16 w 31"/>
                <a:gd name="T1" fmla="*/ 0 h 36"/>
                <a:gd name="T2" fmla="*/ 31 w 31"/>
                <a:gd name="T3" fmla="*/ 26 h 36"/>
                <a:gd name="T4" fmla="*/ 19 w 31"/>
                <a:gd name="T5" fmla="*/ 35 h 36"/>
                <a:gd name="T6" fmla="*/ 18 w 31"/>
                <a:gd name="T7" fmla="*/ 36 h 36"/>
                <a:gd name="T8" fmla="*/ 16 w 31"/>
                <a:gd name="T9" fmla="*/ 36 h 36"/>
                <a:gd name="T10" fmla="*/ 14 w 31"/>
                <a:gd name="T11" fmla="*/ 36 h 36"/>
                <a:gd name="T12" fmla="*/ 14 w 31"/>
                <a:gd name="T13" fmla="*/ 35 h 36"/>
                <a:gd name="T14" fmla="*/ 0 w 31"/>
                <a:gd name="T15" fmla="*/ 26 h 36"/>
                <a:gd name="T16" fmla="*/ 16 w 31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6">
                  <a:moveTo>
                    <a:pt x="16" y="0"/>
                  </a:moveTo>
                  <a:lnTo>
                    <a:pt x="31" y="26"/>
                  </a:lnTo>
                  <a:lnTo>
                    <a:pt x="19" y="35"/>
                  </a:lnTo>
                  <a:lnTo>
                    <a:pt x="18" y="36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3174161" y="2528616"/>
              <a:ext cx="715084" cy="1169822"/>
            </a:xfrm>
            <a:custGeom>
              <a:avLst/>
              <a:gdLst>
                <a:gd name="T0" fmla="*/ 305 w 319"/>
                <a:gd name="T1" fmla="*/ 487 h 520"/>
                <a:gd name="T2" fmla="*/ 319 w 319"/>
                <a:gd name="T3" fmla="*/ 512 h 520"/>
                <a:gd name="T4" fmla="*/ 302 w 319"/>
                <a:gd name="T5" fmla="*/ 520 h 520"/>
                <a:gd name="T6" fmla="*/ 288 w 319"/>
                <a:gd name="T7" fmla="*/ 496 h 520"/>
                <a:gd name="T8" fmla="*/ 305 w 319"/>
                <a:gd name="T9" fmla="*/ 487 h 520"/>
                <a:gd name="T10" fmla="*/ 276 w 319"/>
                <a:gd name="T11" fmla="*/ 438 h 520"/>
                <a:gd name="T12" fmla="*/ 290 w 319"/>
                <a:gd name="T13" fmla="*/ 463 h 520"/>
                <a:gd name="T14" fmla="*/ 274 w 319"/>
                <a:gd name="T15" fmla="*/ 473 h 520"/>
                <a:gd name="T16" fmla="*/ 260 w 319"/>
                <a:gd name="T17" fmla="*/ 449 h 520"/>
                <a:gd name="T18" fmla="*/ 276 w 319"/>
                <a:gd name="T19" fmla="*/ 438 h 520"/>
                <a:gd name="T20" fmla="*/ 248 w 319"/>
                <a:gd name="T21" fmla="*/ 390 h 520"/>
                <a:gd name="T22" fmla="*/ 262 w 319"/>
                <a:gd name="T23" fmla="*/ 414 h 520"/>
                <a:gd name="T24" fmla="*/ 244 w 319"/>
                <a:gd name="T25" fmla="*/ 424 h 520"/>
                <a:gd name="T26" fmla="*/ 230 w 319"/>
                <a:gd name="T27" fmla="*/ 400 h 520"/>
                <a:gd name="T28" fmla="*/ 248 w 319"/>
                <a:gd name="T29" fmla="*/ 390 h 520"/>
                <a:gd name="T30" fmla="*/ 218 w 319"/>
                <a:gd name="T31" fmla="*/ 341 h 520"/>
                <a:gd name="T32" fmla="*/ 232 w 319"/>
                <a:gd name="T33" fmla="*/ 365 h 520"/>
                <a:gd name="T34" fmla="*/ 216 w 319"/>
                <a:gd name="T35" fmla="*/ 376 h 520"/>
                <a:gd name="T36" fmla="*/ 202 w 319"/>
                <a:gd name="T37" fmla="*/ 351 h 520"/>
                <a:gd name="T38" fmla="*/ 218 w 319"/>
                <a:gd name="T39" fmla="*/ 341 h 520"/>
                <a:gd name="T40" fmla="*/ 190 w 319"/>
                <a:gd name="T41" fmla="*/ 292 h 520"/>
                <a:gd name="T42" fmla="*/ 204 w 319"/>
                <a:gd name="T43" fmla="*/ 316 h 520"/>
                <a:gd name="T44" fmla="*/ 187 w 319"/>
                <a:gd name="T45" fmla="*/ 327 h 520"/>
                <a:gd name="T46" fmla="*/ 173 w 319"/>
                <a:gd name="T47" fmla="*/ 302 h 520"/>
                <a:gd name="T48" fmla="*/ 190 w 319"/>
                <a:gd name="T49" fmla="*/ 292 h 520"/>
                <a:gd name="T50" fmla="*/ 160 w 319"/>
                <a:gd name="T51" fmla="*/ 243 h 520"/>
                <a:gd name="T52" fmla="*/ 174 w 319"/>
                <a:gd name="T53" fmla="*/ 267 h 520"/>
                <a:gd name="T54" fmla="*/ 159 w 319"/>
                <a:gd name="T55" fmla="*/ 278 h 520"/>
                <a:gd name="T56" fmla="*/ 143 w 319"/>
                <a:gd name="T57" fmla="*/ 253 h 520"/>
                <a:gd name="T58" fmla="*/ 160 w 319"/>
                <a:gd name="T59" fmla="*/ 243 h 520"/>
                <a:gd name="T60" fmla="*/ 131 w 319"/>
                <a:gd name="T61" fmla="*/ 196 h 520"/>
                <a:gd name="T62" fmla="*/ 146 w 319"/>
                <a:gd name="T63" fmla="*/ 220 h 520"/>
                <a:gd name="T64" fmla="*/ 129 w 319"/>
                <a:gd name="T65" fmla="*/ 229 h 520"/>
                <a:gd name="T66" fmla="*/ 115 w 319"/>
                <a:gd name="T67" fmla="*/ 205 h 520"/>
                <a:gd name="T68" fmla="*/ 131 w 319"/>
                <a:gd name="T69" fmla="*/ 196 h 520"/>
                <a:gd name="T70" fmla="*/ 103 w 319"/>
                <a:gd name="T71" fmla="*/ 147 h 520"/>
                <a:gd name="T72" fmla="*/ 117 w 319"/>
                <a:gd name="T73" fmla="*/ 171 h 520"/>
                <a:gd name="T74" fmla="*/ 101 w 319"/>
                <a:gd name="T75" fmla="*/ 180 h 520"/>
                <a:gd name="T76" fmla="*/ 85 w 319"/>
                <a:gd name="T77" fmla="*/ 156 h 520"/>
                <a:gd name="T78" fmla="*/ 103 w 319"/>
                <a:gd name="T79" fmla="*/ 147 h 520"/>
                <a:gd name="T80" fmla="*/ 73 w 319"/>
                <a:gd name="T81" fmla="*/ 98 h 520"/>
                <a:gd name="T82" fmla="*/ 89 w 319"/>
                <a:gd name="T83" fmla="*/ 123 h 520"/>
                <a:gd name="T84" fmla="*/ 71 w 319"/>
                <a:gd name="T85" fmla="*/ 133 h 520"/>
                <a:gd name="T86" fmla="*/ 57 w 319"/>
                <a:gd name="T87" fmla="*/ 109 h 520"/>
                <a:gd name="T88" fmla="*/ 73 w 319"/>
                <a:gd name="T89" fmla="*/ 98 h 520"/>
                <a:gd name="T90" fmla="*/ 45 w 319"/>
                <a:gd name="T91" fmla="*/ 49 h 520"/>
                <a:gd name="T92" fmla="*/ 59 w 319"/>
                <a:gd name="T93" fmla="*/ 74 h 520"/>
                <a:gd name="T94" fmla="*/ 43 w 319"/>
                <a:gd name="T95" fmla="*/ 84 h 520"/>
                <a:gd name="T96" fmla="*/ 28 w 319"/>
                <a:gd name="T97" fmla="*/ 60 h 520"/>
                <a:gd name="T98" fmla="*/ 45 w 319"/>
                <a:gd name="T99" fmla="*/ 49 h 520"/>
                <a:gd name="T100" fmla="*/ 15 w 319"/>
                <a:gd name="T101" fmla="*/ 0 h 520"/>
                <a:gd name="T102" fmla="*/ 31 w 319"/>
                <a:gd name="T103" fmla="*/ 25 h 520"/>
                <a:gd name="T104" fmla="*/ 14 w 319"/>
                <a:gd name="T105" fmla="*/ 35 h 520"/>
                <a:gd name="T106" fmla="*/ 0 w 319"/>
                <a:gd name="T107" fmla="*/ 11 h 520"/>
                <a:gd name="T108" fmla="*/ 15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305" y="487"/>
                  </a:moveTo>
                  <a:lnTo>
                    <a:pt x="319" y="512"/>
                  </a:lnTo>
                  <a:lnTo>
                    <a:pt x="302" y="520"/>
                  </a:lnTo>
                  <a:lnTo>
                    <a:pt x="288" y="496"/>
                  </a:lnTo>
                  <a:lnTo>
                    <a:pt x="305" y="487"/>
                  </a:lnTo>
                  <a:close/>
                  <a:moveTo>
                    <a:pt x="276" y="438"/>
                  </a:moveTo>
                  <a:lnTo>
                    <a:pt x="290" y="463"/>
                  </a:lnTo>
                  <a:lnTo>
                    <a:pt x="274" y="473"/>
                  </a:lnTo>
                  <a:lnTo>
                    <a:pt x="260" y="449"/>
                  </a:lnTo>
                  <a:lnTo>
                    <a:pt x="276" y="438"/>
                  </a:lnTo>
                  <a:close/>
                  <a:moveTo>
                    <a:pt x="248" y="390"/>
                  </a:moveTo>
                  <a:lnTo>
                    <a:pt x="262" y="414"/>
                  </a:lnTo>
                  <a:lnTo>
                    <a:pt x="244" y="424"/>
                  </a:lnTo>
                  <a:lnTo>
                    <a:pt x="230" y="400"/>
                  </a:lnTo>
                  <a:lnTo>
                    <a:pt x="248" y="390"/>
                  </a:lnTo>
                  <a:close/>
                  <a:moveTo>
                    <a:pt x="218" y="341"/>
                  </a:moveTo>
                  <a:lnTo>
                    <a:pt x="232" y="365"/>
                  </a:lnTo>
                  <a:lnTo>
                    <a:pt x="216" y="376"/>
                  </a:lnTo>
                  <a:lnTo>
                    <a:pt x="202" y="351"/>
                  </a:lnTo>
                  <a:lnTo>
                    <a:pt x="218" y="341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7" y="327"/>
                  </a:lnTo>
                  <a:lnTo>
                    <a:pt x="173" y="302"/>
                  </a:lnTo>
                  <a:lnTo>
                    <a:pt x="190" y="292"/>
                  </a:lnTo>
                  <a:close/>
                  <a:moveTo>
                    <a:pt x="160" y="243"/>
                  </a:moveTo>
                  <a:lnTo>
                    <a:pt x="174" y="267"/>
                  </a:lnTo>
                  <a:lnTo>
                    <a:pt x="159" y="278"/>
                  </a:lnTo>
                  <a:lnTo>
                    <a:pt x="143" y="253"/>
                  </a:lnTo>
                  <a:lnTo>
                    <a:pt x="160" y="243"/>
                  </a:lnTo>
                  <a:close/>
                  <a:moveTo>
                    <a:pt x="131" y="196"/>
                  </a:moveTo>
                  <a:lnTo>
                    <a:pt x="146" y="220"/>
                  </a:lnTo>
                  <a:lnTo>
                    <a:pt x="129" y="229"/>
                  </a:lnTo>
                  <a:lnTo>
                    <a:pt x="115" y="205"/>
                  </a:lnTo>
                  <a:lnTo>
                    <a:pt x="131" y="196"/>
                  </a:lnTo>
                  <a:close/>
                  <a:moveTo>
                    <a:pt x="103" y="147"/>
                  </a:moveTo>
                  <a:lnTo>
                    <a:pt x="117" y="171"/>
                  </a:lnTo>
                  <a:lnTo>
                    <a:pt x="101" y="180"/>
                  </a:lnTo>
                  <a:lnTo>
                    <a:pt x="85" y="156"/>
                  </a:lnTo>
                  <a:lnTo>
                    <a:pt x="103" y="147"/>
                  </a:lnTo>
                  <a:close/>
                  <a:moveTo>
                    <a:pt x="73" y="98"/>
                  </a:moveTo>
                  <a:lnTo>
                    <a:pt x="89" y="123"/>
                  </a:lnTo>
                  <a:lnTo>
                    <a:pt x="71" y="133"/>
                  </a:lnTo>
                  <a:lnTo>
                    <a:pt x="57" y="109"/>
                  </a:lnTo>
                  <a:lnTo>
                    <a:pt x="73" y="98"/>
                  </a:lnTo>
                  <a:close/>
                  <a:moveTo>
                    <a:pt x="45" y="49"/>
                  </a:moveTo>
                  <a:lnTo>
                    <a:pt x="59" y="74"/>
                  </a:lnTo>
                  <a:lnTo>
                    <a:pt x="43" y="84"/>
                  </a:lnTo>
                  <a:lnTo>
                    <a:pt x="28" y="60"/>
                  </a:lnTo>
                  <a:lnTo>
                    <a:pt x="45" y="49"/>
                  </a:lnTo>
                  <a:close/>
                  <a:moveTo>
                    <a:pt x="15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887003" y="3734433"/>
              <a:ext cx="69492" cy="58491"/>
            </a:xfrm>
            <a:custGeom>
              <a:avLst/>
              <a:gdLst>
                <a:gd name="T0" fmla="*/ 15 w 31"/>
                <a:gd name="T1" fmla="*/ 0 h 26"/>
                <a:gd name="T2" fmla="*/ 31 w 31"/>
                <a:gd name="T3" fmla="*/ 26 h 26"/>
                <a:gd name="T4" fmla="*/ 1 w 31"/>
                <a:gd name="T5" fmla="*/ 26 h 26"/>
                <a:gd name="T6" fmla="*/ 1 w 31"/>
                <a:gd name="T7" fmla="*/ 12 h 26"/>
                <a:gd name="T8" fmla="*/ 0 w 31"/>
                <a:gd name="T9" fmla="*/ 9 h 26"/>
                <a:gd name="T10" fmla="*/ 1 w 31"/>
                <a:gd name="T11" fmla="*/ 9 h 26"/>
                <a:gd name="T12" fmla="*/ 1 w 31"/>
                <a:gd name="T13" fmla="*/ 7 h 26"/>
                <a:gd name="T14" fmla="*/ 3 w 31"/>
                <a:gd name="T15" fmla="*/ 7 h 26"/>
                <a:gd name="T16" fmla="*/ 15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5" y="0"/>
                  </a:moveTo>
                  <a:lnTo>
                    <a:pt x="31" y="26"/>
                  </a:lnTo>
                  <a:lnTo>
                    <a:pt x="1" y="26"/>
                  </a:lnTo>
                  <a:lnTo>
                    <a:pt x="1" y="12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3" y="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EditPoints="1"/>
            </p:cNvSpPr>
            <p:nvPr/>
          </p:nvSpPr>
          <p:spPr bwMode="auto">
            <a:xfrm>
              <a:off x="2456836" y="3750180"/>
              <a:ext cx="1369643" cy="42744"/>
            </a:xfrm>
            <a:custGeom>
              <a:avLst/>
              <a:gdLst>
                <a:gd name="T0" fmla="*/ 585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5 w 611"/>
                <a:gd name="T7" fmla="*/ 19 h 19"/>
                <a:gd name="T8" fmla="*/ 585 w 611"/>
                <a:gd name="T9" fmla="*/ 0 h 19"/>
                <a:gd name="T10" fmla="*/ 533 w 611"/>
                <a:gd name="T11" fmla="*/ 0 h 19"/>
                <a:gd name="T12" fmla="*/ 559 w 611"/>
                <a:gd name="T13" fmla="*/ 0 h 19"/>
                <a:gd name="T14" fmla="*/ 559 w 611"/>
                <a:gd name="T15" fmla="*/ 19 h 19"/>
                <a:gd name="T16" fmla="*/ 533 w 611"/>
                <a:gd name="T17" fmla="*/ 19 h 19"/>
                <a:gd name="T18" fmla="*/ 533 w 611"/>
                <a:gd name="T19" fmla="*/ 0 h 19"/>
                <a:gd name="T20" fmla="*/ 479 w 611"/>
                <a:gd name="T21" fmla="*/ 0 h 19"/>
                <a:gd name="T22" fmla="*/ 505 w 611"/>
                <a:gd name="T23" fmla="*/ 0 h 19"/>
                <a:gd name="T24" fmla="*/ 505 w 611"/>
                <a:gd name="T25" fmla="*/ 19 h 19"/>
                <a:gd name="T26" fmla="*/ 479 w 611"/>
                <a:gd name="T27" fmla="*/ 19 h 19"/>
                <a:gd name="T28" fmla="*/ 479 w 611"/>
                <a:gd name="T29" fmla="*/ 0 h 19"/>
                <a:gd name="T30" fmla="*/ 426 w 611"/>
                <a:gd name="T31" fmla="*/ 0 h 19"/>
                <a:gd name="T32" fmla="*/ 452 w 611"/>
                <a:gd name="T33" fmla="*/ 0 h 19"/>
                <a:gd name="T34" fmla="*/ 452 w 611"/>
                <a:gd name="T35" fmla="*/ 19 h 19"/>
                <a:gd name="T36" fmla="*/ 426 w 611"/>
                <a:gd name="T37" fmla="*/ 19 h 19"/>
                <a:gd name="T38" fmla="*/ 426 w 611"/>
                <a:gd name="T39" fmla="*/ 0 h 19"/>
                <a:gd name="T40" fmla="*/ 372 w 611"/>
                <a:gd name="T41" fmla="*/ 0 h 19"/>
                <a:gd name="T42" fmla="*/ 400 w 611"/>
                <a:gd name="T43" fmla="*/ 0 h 19"/>
                <a:gd name="T44" fmla="*/ 400 w 611"/>
                <a:gd name="T45" fmla="*/ 19 h 19"/>
                <a:gd name="T46" fmla="*/ 372 w 611"/>
                <a:gd name="T47" fmla="*/ 19 h 19"/>
                <a:gd name="T48" fmla="*/ 372 w 611"/>
                <a:gd name="T49" fmla="*/ 0 h 19"/>
                <a:gd name="T50" fmla="*/ 320 w 611"/>
                <a:gd name="T51" fmla="*/ 0 h 19"/>
                <a:gd name="T52" fmla="*/ 346 w 611"/>
                <a:gd name="T53" fmla="*/ 0 h 19"/>
                <a:gd name="T54" fmla="*/ 346 w 611"/>
                <a:gd name="T55" fmla="*/ 19 h 19"/>
                <a:gd name="T56" fmla="*/ 320 w 611"/>
                <a:gd name="T57" fmla="*/ 19 h 19"/>
                <a:gd name="T58" fmla="*/ 320 w 611"/>
                <a:gd name="T59" fmla="*/ 0 h 19"/>
                <a:gd name="T60" fmla="*/ 266 w 611"/>
                <a:gd name="T61" fmla="*/ 0 h 19"/>
                <a:gd name="T62" fmla="*/ 294 w 611"/>
                <a:gd name="T63" fmla="*/ 0 h 19"/>
                <a:gd name="T64" fmla="*/ 294 w 611"/>
                <a:gd name="T65" fmla="*/ 19 h 19"/>
                <a:gd name="T66" fmla="*/ 266 w 611"/>
                <a:gd name="T67" fmla="*/ 19 h 19"/>
                <a:gd name="T68" fmla="*/ 266 w 611"/>
                <a:gd name="T69" fmla="*/ 0 h 19"/>
                <a:gd name="T70" fmla="*/ 213 w 611"/>
                <a:gd name="T71" fmla="*/ 0 h 19"/>
                <a:gd name="T72" fmla="*/ 239 w 611"/>
                <a:gd name="T73" fmla="*/ 0 h 19"/>
                <a:gd name="T74" fmla="*/ 239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59 w 611"/>
                <a:gd name="T81" fmla="*/ 0 h 19"/>
                <a:gd name="T82" fmla="*/ 187 w 611"/>
                <a:gd name="T83" fmla="*/ 0 h 19"/>
                <a:gd name="T84" fmla="*/ 187 w 611"/>
                <a:gd name="T85" fmla="*/ 19 h 19"/>
                <a:gd name="T86" fmla="*/ 159 w 611"/>
                <a:gd name="T87" fmla="*/ 19 h 19"/>
                <a:gd name="T88" fmla="*/ 159 w 611"/>
                <a:gd name="T89" fmla="*/ 0 h 19"/>
                <a:gd name="T90" fmla="*/ 107 w 611"/>
                <a:gd name="T91" fmla="*/ 0 h 19"/>
                <a:gd name="T92" fmla="*/ 133 w 611"/>
                <a:gd name="T93" fmla="*/ 0 h 19"/>
                <a:gd name="T94" fmla="*/ 133 w 611"/>
                <a:gd name="T95" fmla="*/ 19 h 19"/>
                <a:gd name="T96" fmla="*/ 107 w 611"/>
                <a:gd name="T97" fmla="*/ 19 h 19"/>
                <a:gd name="T98" fmla="*/ 107 w 611"/>
                <a:gd name="T99" fmla="*/ 0 h 19"/>
                <a:gd name="T100" fmla="*/ 54 w 611"/>
                <a:gd name="T101" fmla="*/ 0 h 19"/>
                <a:gd name="T102" fmla="*/ 81 w 611"/>
                <a:gd name="T103" fmla="*/ 0 h 19"/>
                <a:gd name="T104" fmla="*/ 81 w 611"/>
                <a:gd name="T105" fmla="*/ 19 h 19"/>
                <a:gd name="T106" fmla="*/ 54 w 611"/>
                <a:gd name="T107" fmla="*/ 19 h 19"/>
                <a:gd name="T108" fmla="*/ 54 w 611"/>
                <a:gd name="T109" fmla="*/ 0 h 19"/>
                <a:gd name="T110" fmla="*/ 0 w 611"/>
                <a:gd name="T111" fmla="*/ 0 h 19"/>
                <a:gd name="T112" fmla="*/ 26 w 611"/>
                <a:gd name="T113" fmla="*/ 0 h 19"/>
                <a:gd name="T114" fmla="*/ 26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5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5" y="19"/>
                  </a:lnTo>
                  <a:lnTo>
                    <a:pt x="585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79" y="0"/>
                  </a:moveTo>
                  <a:lnTo>
                    <a:pt x="505" y="0"/>
                  </a:lnTo>
                  <a:lnTo>
                    <a:pt x="505" y="19"/>
                  </a:lnTo>
                  <a:lnTo>
                    <a:pt x="479" y="19"/>
                  </a:lnTo>
                  <a:lnTo>
                    <a:pt x="479" y="0"/>
                  </a:lnTo>
                  <a:close/>
                  <a:moveTo>
                    <a:pt x="426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2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2" y="19"/>
                  </a:lnTo>
                  <a:lnTo>
                    <a:pt x="372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6" y="0"/>
                  </a:moveTo>
                  <a:lnTo>
                    <a:pt x="294" y="0"/>
                  </a:lnTo>
                  <a:lnTo>
                    <a:pt x="294" y="19"/>
                  </a:lnTo>
                  <a:lnTo>
                    <a:pt x="266" y="19"/>
                  </a:lnTo>
                  <a:lnTo>
                    <a:pt x="266" y="0"/>
                  </a:lnTo>
                  <a:close/>
                  <a:moveTo>
                    <a:pt x="213" y="0"/>
                  </a:moveTo>
                  <a:lnTo>
                    <a:pt x="239" y="0"/>
                  </a:lnTo>
                  <a:lnTo>
                    <a:pt x="239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59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59" y="19"/>
                  </a:lnTo>
                  <a:lnTo>
                    <a:pt x="159" y="0"/>
                  </a:lnTo>
                  <a:close/>
                  <a:moveTo>
                    <a:pt x="107" y="0"/>
                  </a:moveTo>
                  <a:lnTo>
                    <a:pt x="133" y="0"/>
                  </a:lnTo>
                  <a:lnTo>
                    <a:pt x="133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1" y="0"/>
                  </a:lnTo>
                  <a:lnTo>
                    <a:pt x="81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2331304" y="3727683"/>
              <a:ext cx="71732" cy="80988"/>
            </a:xfrm>
            <a:custGeom>
              <a:avLst/>
              <a:gdLst>
                <a:gd name="T0" fmla="*/ 16 w 32"/>
                <a:gd name="T1" fmla="*/ 0 h 36"/>
                <a:gd name="T2" fmla="*/ 32 w 32"/>
                <a:gd name="T3" fmla="*/ 26 h 36"/>
                <a:gd name="T4" fmla="*/ 20 w 32"/>
                <a:gd name="T5" fmla="*/ 35 h 36"/>
                <a:gd name="T6" fmla="*/ 18 w 32"/>
                <a:gd name="T7" fmla="*/ 36 h 36"/>
                <a:gd name="T8" fmla="*/ 16 w 32"/>
                <a:gd name="T9" fmla="*/ 35 h 36"/>
                <a:gd name="T10" fmla="*/ 14 w 32"/>
                <a:gd name="T11" fmla="*/ 36 h 36"/>
                <a:gd name="T12" fmla="*/ 13 w 32"/>
                <a:gd name="T13" fmla="*/ 35 h 36"/>
                <a:gd name="T14" fmla="*/ 0 w 32"/>
                <a:gd name="T15" fmla="*/ 26 h 36"/>
                <a:gd name="T16" fmla="*/ 16 w 3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6">
                  <a:moveTo>
                    <a:pt x="16" y="0"/>
                  </a:moveTo>
                  <a:lnTo>
                    <a:pt x="32" y="26"/>
                  </a:lnTo>
                  <a:lnTo>
                    <a:pt x="20" y="35"/>
                  </a:lnTo>
                  <a:lnTo>
                    <a:pt x="18" y="36"/>
                  </a:lnTo>
                  <a:lnTo>
                    <a:pt x="16" y="35"/>
                  </a:lnTo>
                  <a:lnTo>
                    <a:pt x="14" y="36"/>
                  </a:lnTo>
                  <a:lnTo>
                    <a:pt x="13" y="35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3365" y="3840166"/>
            <a:ext cx="2407522" cy="2596106"/>
            <a:chOff x="773365" y="3840166"/>
            <a:chExt cx="2407522" cy="2596106"/>
          </a:xfrm>
        </p:grpSpPr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1553456" y="5045982"/>
              <a:ext cx="69492" cy="58491"/>
            </a:xfrm>
            <a:custGeom>
              <a:avLst/>
              <a:gdLst>
                <a:gd name="T0" fmla="*/ 16 w 31"/>
                <a:gd name="T1" fmla="*/ 0 h 26"/>
                <a:gd name="T2" fmla="*/ 28 w 31"/>
                <a:gd name="T3" fmla="*/ 7 h 26"/>
                <a:gd name="T4" fmla="*/ 31 w 31"/>
                <a:gd name="T5" fmla="*/ 7 h 26"/>
                <a:gd name="T6" fmla="*/ 31 w 31"/>
                <a:gd name="T7" fmla="*/ 9 h 26"/>
                <a:gd name="T8" fmla="*/ 31 w 31"/>
                <a:gd name="T9" fmla="*/ 9 h 26"/>
                <a:gd name="T10" fmla="*/ 31 w 31"/>
                <a:gd name="T11" fmla="*/ 12 h 26"/>
                <a:gd name="T12" fmla="*/ 31 w 31"/>
                <a:gd name="T13" fmla="*/ 26 h 26"/>
                <a:gd name="T14" fmla="*/ 0 w 31"/>
                <a:gd name="T15" fmla="*/ 26 h 26"/>
                <a:gd name="T16" fmla="*/ 16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16" y="0"/>
                  </a:moveTo>
                  <a:lnTo>
                    <a:pt x="28" y="7"/>
                  </a:lnTo>
                  <a:lnTo>
                    <a:pt x="31" y="7"/>
                  </a:lnTo>
                  <a:lnTo>
                    <a:pt x="31" y="9"/>
                  </a:lnTo>
                  <a:lnTo>
                    <a:pt x="31" y="9"/>
                  </a:lnTo>
                  <a:lnTo>
                    <a:pt x="31" y="12"/>
                  </a:lnTo>
                  <a:lnTo>
                    <a:pt x="31" y="26"/>
                  </a:lnTo>
                  <a:lnTo>
                    <a:pt x="0" y="2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EditPoints="1"/>
            </p:cNvSpPr>
            <p:nvPr/>
          </p:nvSpPr>
          <p:spPr bwMode="auto">
            <a:xfrm>
              <a:off x="1620705" y="3840166"/>
              <a:ext cx="715084" cy="1169822"/>
            </a:xfrm>
            <a:custGeom>
              <a:avLst/>
              <a:gdLst>
                <a:gd name="T0" fmla="*/ 14 w 319"/>
                <a:gd name="T1" fmla="*/ 487 h 520"/>
                <a:gd name="T2" fmla="*/ 31 w 319"/>
                <a:gd name="T3" fmla="*/ 496 h 520"/>
                <a:gd name="T4" fmla="*/ 17 w 319"/>
                <a:gd name="T5" fmla="*/ 520 h 520"/>
                <a:gd name="T6" fmla="*/ 0 w 319"/>
                <a:gd name="T7" fmla="*/ 512 h 520"/>
                <a:gd name="T8" fmla="*/ 14 w 319"/>
                <a:gd name="T9" fmla="*/ 487 h 520"/>
                <a:gd name="T10" fmla="*/ 43 w 319"/>
                <a:gd name="T11" fmla="*/ 438 h 520"/>
                <a:gd name="T12" fmla="*/ 61 w 319"/>
                <a:gd name="T13" fmla="*/ 449 h 520"/>
                <a:gd name="T14" fmla="*/ 45 w 319"/>
                <a:gd name="T15" fmla="*/ 471 h 520"/>
                <a:gd name="T16" fmla="*/ 29 w 319"/>
                <a:gd name="T17" fmla="*/ 463 h 520"/>
                <a:gd name="T18" fmla="*/ 43 w 319"/>
                <a:gd name="T19" fmla="*/ 438 h 520"/>
                <a:gd name="T20" fmla="*/ 71 w 319"/>
                <a:gd name="T21" fmla="*/ 389 h 520"/>
                <a:gd name="T22" fmla="*/ 89 w 319"/>
                <a:gd name="T23" fmla="*/ 400 h 520"/>
                <a:gd name="T24" fmla="*/ 75 w 319"/>
                <a:gd name="T25" fmla="*/ 424 h 520"/>
                <a:gd name="T26" fmla="*/ 57 w 319"/>
                <a:gd name="T27" fmla="*/ 414 h 520"/>
                <a:gd name="T28" fmla="*/ 71 w 319"/>
                <a:gd name="T29" fmla="*/ 389 h 520"/>
                <a:gd name="T30" fmla="*/ 101 w 319"/>
                <a:gd name="T31" fmla="*/ 341 h 520"/>
                <a:gd name="T32" fmla="*/ 118 w 319"/>
                <a:gd name="T33" fmla="*/ 351 h 520"/>
                <a:gd name="T34" fmla="*/ 103 w 319"/>
                <a:gd name="T35" fmla="*/ 375 h 520"/>
                <a:gd name="T36" fmla="*/ 87 w 319"/>
                <a:gd name="T37" fmla="*/ 365 h 520"/>
                <a:gd name="T38" fmla="*/ 101 w 319"/>
                <a:gd name="T39" fmla="*/ 341 h 520"/>
                <a:gd name="T40" fmla="*/ 131 w 319"/>
                <a:gd name="T41" fmla="*/ 292 h 520"/>
                <a:gd name="T42" fmla="*/ 146 w 319"/>
                <a:gd name="T43" fmla="*/ 302 h 520"/>
                <a:gd name="T44" fmla="*/ 132 w 319"/>
                <a:gd name="T45" fmla="*/ 327 h 520"/>
                <a:gd name="T46" fmla="*/ 115 w 319"/>
                <a:gd name="T47" fmla="*/ 316 h 520"/>
                <a:gd name="T48" fmla="*/ 131 w 319"/>
                <a:gd name="T49" fmla="*/ 292 h 520"/>
                <a:gd name="T50" fmla="*/ 158 w 319"/>
                <a:gd name="T51" fmla="*/ 243 h 520"/>
                <a:gd name="T52" fmla="*/ 176 w 319"/>
                <a:gd name="T53" fmla="*/ 253 h 520"/>
                <a:gd name="T54" fmla="*/ 160 w 319"/>
                <a:gd name="T55" fmla="*/ 278 h 520"/>
                <a:gd name="T56" fmla="*/ 144 w 319"/>
                <a:gd name="T57" fmla="*/ 267 h 520"/>
                <a:gd name="T58" fmla="*/ 158 w 319"/>
                <a:gd name="T59" fmla="*/ 243 h 520"/>
                <a:gd name="T60" fmla="*/ 188 w 319"/>
                <a:gd name="T61" fmla="*/ 196 h 520"/>
                <a:gd name="T62" fmla="*/ 204 w 319"/>
                <a:gd name="T63" fmla="*/ 204 h 520"/>
                <a:gd name="T64" fmla="*/ 190 w 319"/>
                <a:gd name="T65" fmla="*/ 229 h 520"/>
                <a:gd name="T66" fmla="*/ 172 w 319"/>
                <a:gd name="T67" fmla="*/ 218 h 520"/>
                <a:gd name="T68" fmla="*/ 188 w 319"/>
                <a:gd name="T69" fmla="*/ 196 h 520"/>
                <a:gd name="T70" fmla="*/ 216 w 319"/>
                <a:gd name="T71" fmla="*/ 147 h 520"/>
                <a:gd name="T72" fmla="*/ 234 w 319"/>
                <a:gd name="T73" fmla="*/ 156 h 520"/>
                <a:gd name="T74" fmla="*/ 218 w 319"/>
                <a:gd name="T75" fmla="*/ 180 h 520"/>
                <a:gd name="T76" fmla="*/ 202 w 319"/>
                <a:gd name="T77" fmla="*/ 171 h 520"/>
                <a:gd name="T78" fmla="*/ 216 w 319"/>
                <a:gd name="T79" fmla="*/ 147 h 520"/>
                <a:gd name="T80" fmla="*/ 246 w 319"/>
                <a:gd name="T81" fmla="*/ 98 h 520"/>
                <a:gd name="T82" fmla="*/ 261 w 319"/>
                <a:gd name="T83" fmla="*/ 108 h 520"/>
                <a:gd name="T84" fmla="*/ 248 w 319"/>
                <a:gd name="T85" fmla="*/ 131 h 520"/>
                <a:gd name="T86" fmla="*/ 230 w 319"/>
                <a:gd name="T87" fmla="*/ 122 h 520"/>
                <a:gd name="T88" fmla="*/ 246 w 319"/>
                <a:gd name="T89" fmla="*/ 98 h 520"/>
                <a:gd name="T90" fmla="*/ 274 w 319"/>
                <a:gd name="T91" fmla="*/ 49 h 520"/>
                <a:gd name="T92" fmla="*/ 291 w 319"/>
                <a:gd name="T93" fmla="*/ 60 h 520"/>
                <a:gd name="T94" fmla="*/ 277 w 319"/>
                <a:gd name="T95" fmla="*/ 84 h 520"/>
                <a:gd name="T96" fmla="*/ 260 w 319"/>
                <a:gd name="T97" fmla="*/ 74 h 520"/>
                <a:gd name="T98" fmla="*/ 274 w 319"/>
                <a:gd name="T99" fmla="*/ 49 h 520"/>
                <a:gd name="T100" fmla="*/ 303 w 319"/>
                <a:gd name="T101" fmla="*/ 0 h 520"/>
                <a:gd name="T102" fmla="*/ 319 w 319"/>
                <a:gd name="T103" fmla="*/ 11 h 520"/>
                <a:gd name="T104" fmla="*/ 305 w 319"/>
                <a:gd name="T105" fmla="*/ 35 h 520"/>
                <a:gd name="T106" fmla="*/ 289 w 319"/>
                <a:gd name="T107" fmla="*/ 25 h 520"/>
                <a:gd name="T108" fmla="*/ 303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14" y="487"/>
                  </a:moveTo>
                  <a:lnTo>
                    <a:pt x="31" y="496"/>
                  </a:lnTo>
                  <a:lnTo>
                    <a:pt x="17" y="520"/>
                  </a:lnTo>
                  <a:lnTo>
                    <a:pt x="0" y="512"/>
                  </a:lnTo>
                  <a:lnTo>
                    <a:pt x="14" y="487"/>
                  </a:lnTo>
                  <a:close/>
                  <a:moveTo>
                    <a:pt x="43" y="438"/>
                  </a:moveTo>
                  <a:lnTo>
                    <a:pt x="61" y="449"/>
                  </a:lnTo>
                  <a:lnTo>
                    <a:pt x="45" y="471"/>
                  </a:lnTo>
                  <a:lnTo>
                    <a:pt x="29" y="463"/>
                  </a:lnTo>
                  <a:lnTo>
                    <a:pt x="43" y="438"/>
                  </a:lnTo>
                  <a:close/>
                  <a:moveTo>
                    <a:pt x="71" y="389"/>
                  </a:moveTo>
                  <a:lnTo>
                    <a:pt x="89" y="400"/>
                  </a:lnTo>
                  <a:lnTo>
                    <a:pt x="75" y="424"/>
                  </a:lnTo>
                  <a:lnTo>
                    <a:pt x="57" y="414"/>
                  </a:lnTo>
                  <a:lnTo>
                    <a:pt x="71" y="389"/>
                  </a:lnTo>
                  <a:close/>
                  <a:moveTo>
                    <a:pt x="101" y="341"/>
                  </a:moveTo>
                  <a:lnTo>
                    <a:pt x="118" y="351"/>
                  </a:lnTo>
                  <a:lnTo>
                    <a:pt x="103" y="375"/>
                  </a:lnTo>
                  <a:lnTo>
                    <a:pt x="87" y="365"/>
                  </a:lnTo>
                  <a:lnTo>
                    <a:pt x="101" y="341"/>
                  </a:lnTo>
                  <a:close/>
                  <a:moveTo>
                    <a:pt x="131" y="292"/>
                  </a:moveTo>
                  <a:lnTo>
                    <a:pt x="146" y="302"/>
                  </a:lnTo>
                  <a:lnTo>
                    <a:pt x="132" y="327"/>
                  </a:lnTo>
                  <a:lnTo>
                    <a:pt x="115" y="316"/>
                  </a:lnTo>
                  <a:lnTo>
                    <a:pt x="131" y="292"/>
                  </a:lnTo>
                  <a:close/>
                  <a:moveTo>
                    <a:pt x="158" y="243"/>
                  </a:moveTo>
                  <a:lnTo>
                    <a:pt x="176" y="253"/>
                  </a:lnTo>
                  <a:lnTo>
                    <a:pt x="160" y="278"/>
                  </a:lnTo>
                  <a:lnTo>
                    <a:pt x="144" y="267"/>
                  </a:lnTo>
                  <a:lnTo>
                    <a:pt x="158" y="243"/>
                  </a:lnTo>
                  <a:close/>
                  <a:moveTo>
                    <a:pt x="188" y="196"/>
                  </a:moveTo>
                  <a:lnTo>
                    <a:pt x="204" y="204"/>
                  </a:lnTo>
                  <a:lnTo>
                    <a:pt x="190" y="229"/>
                  </a:lnTo>
                  <a:lnTo>
                    <a:pt x="172" y="218"/>
                  </a:lnTo>
                  <a:lnTo>
                    <a:pt x="188" y="196"/>
                  </a:lnTo>
                  <a:close/>
                  <a:moveTo>
                    <a:pt x="216" y="147"/>
                  </a:moveTo>
                  <a:lnTo>
                    <a:pt x="234" y="156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6" y="98"/>
                  </a:moveTo>
                  <a:lnTo>
                    <a:pt x="261" y="108"/>
                  </a:lnTo>
                  <a:lnTo>
                    <a:pt x="248" y="131"/>
                  </a:lnTo>
                  <a:lnTo>
                    <a:pt x="230" y="122"/>
                  </a:lnTo>
                  <a:lnTo>
                    <a:pt x="246" y="98"/>
                  </a:lnTo>
                  <a:close/>
                  <a:moveTo>
                    <a:pt x="274" y="49"/>
                  </a:moveTo>
                  <a:lnTo>
                    <a:pt x="291" y="60"/>
                  </a:lnTo>
                  <a:lnTo>
                    <a:pt x="277" y="84"/>
                  </a:lnTo>
                  <a:lnTo>
                    <a:pt x="260" y="74"/>
                  </a:lnTo>
                  <a:lnTo>
                    <a:pt x="274" y="49"/>
                  </a:lnTo>
                  <a:close/>
                  <a:moveTo>
                    <a:pt x="303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9" y="25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 noEditPoints="1"/>
            </p:cNvSpPr>
            <p:nvPr/>
          </p:nvSpPr>
          <p:spPr bwMode="auto">
            <a:xfrm>
              <a:off x="2394070" y="3840166"/>
              <a:ext cx="721808" cy="1169822"/>
            </a:xfrm>
            <a:custGeom>
              <a:avLst/>
              <a:gdLst>
                <a:gd name="T0" fmla="*/ 306 w 322"/>
                <a:gd name="T1" fmla="*/ 487 h 520"/>
                <a:gd name="T2" fmla="*/ 322 w 322"/>
                <a:gd name="T3" fmla="*/ 512 h 520"/>
                <a:gd name="T4" fmla="*/ 304 w 322"/>
                <a:gd name="T5" fmla="*/ 520 h 520"/>
                <a:gd name="T6" fmla="*/ 290 w 322"/>
                <a:gd name="T7" fmla="*/ 496 h 520"/>
                <a:gd name="T8" fmla="*/ 306 w 322"/>
                <a:gd name="T9" fmla="*/ 487 h 520"/>
                <a:gd name="T10" fmla="*/ 278 w 322"/>
                <a:gd name="T11" fmla="*/ 438 h 520"/>
                <a:gd name="T12" fmla="*/ 292 w 322"/>
                <a:gd name="T13" fmla="*/ 463 h 520"/>
                <a:gd name="T14" fmla="*/ 276 w 322"/>
                <a:gd name="T15" fmla="*/ 471 h 520"/>
                <a:gd name="T16" fmla="*/ 260 w 322"/>
                <a:gd name="T17" fmla="*/ 449 h 520"/>
                <a:gd name="T18" fmla="*/ 278 w 322"/>
                <a:gd name="T19" fmla="*/ 438 h 520"/>
                <a:gd name="T20" fmla="*/ 248 w 322"/>
                <a:gd name="T21" fmla="*/ 389 h 520"/>
                <a:gd name="T22" fmla="*/ 264 w 322"/>
                <a:gd name="T23" fmla="*/ 414 h 520"/>
                <a:gd name="T24" fmla="*/ 246 w 322"/>
                <a:gd name="T25" fmla="*/ 424 h 520"/>
                <a:gd name="T26" fmla="*/ 233 w 322"/>
                <a:gd name="T27" fmla="*/ 400 h 520"/>
                <a:gd name="T28" fmla="*/ 248 w 322"/>
                <a:gd name="T29" fmla="*/ 389 h 520"/>
                <a:gd name="T30" fmla="*/ 220 w 322"/>
                <a:gd name="T31" fmla="*/ 341 h 520"/>
                <a:gd name="T32" fmla="*/ 234 w 322"/>
                <a:gd name="T33" fmla="*/ 365 h 520"/>
                <a:gd name="T34" fmla="*/ 217 w 322"/>
                <a:gd name="T35" fmla="*/ 375 h 520"/>
                <a:gd name="T36" fmla="*/ 203 w 322"/>
                <a:gd name="T37" fmla="*/ 351 h 520"/>
                <a:gd name="T38" fmla="*/ 220 w 322"/>
                <a:gd name="T39" fmla="*/ 341 h 520"/>
                <a:gd name="T40" fmla="*/ 191 w 322"/>
                <a:gd name="T41" fmla="*/ 292 h 520"/>
                <a:gd name="T42" fmla="*/ 206 w 322"/>
                <a:gd name="T43" fmla="*/ 316 h 520"/>
                <a:gd name="T44" fmla="*/ 189 w 322"/>
                <a:gd name="T45" fmla="*/ 327 h 520"/>
                <a:gd name="T46" fmla="*/ 175 w 322"/>
                <a:gd name="T47" fmla="*/ 302 h 520"/>
                <a:gd name="T48" fmla="*/ 191 w 322"/>
                <a:gd name="T49" fmla="*/ 292 h 520"/>
                <a:gd name="T50" fmla="*/ 163 w 322"/>
                <a:gd name="T51" fmla="*/ 243 h 520"/>
                <a:gd name="T52" fmla="*/ 177 w 322"/>
                <a:gd name="T53" fmla="*/ 267 h 520"/>
                <a:gd name="T54" fmla="*/ 159 w 322"/>
                <a:gd name="T55" fmla="*/ 278 h 520"/>
                <a:gd name="T56" fmla="*/ 145 w 322"/>
                <a:gd name="T57" fmla="*/ 253 h 520"/>
                <a:gd name="T58" fmla="*/ 163 w 322"/>
                <a:gd name="T59" fmla="*/ 243 h 520"/>
                <a:gd name="T60" fmla="*/ 133 w 322"/>
                <a:gd name="T61" fmla="*/ 196 h 520"/>
                <a:gd name="T62" fmla="*/ 147 w 322"/>
                <a:gd name="T63" fmla="*/ 218 h 520"/>
                <a:gd name="T64" fmla="*/ 131 w 322"/>
                <a:gd name="T65" fmla="*/ 229 h 520"/>
                <a:gd name="T66" fmla="*/ 117 w 322"/>
                <a:gd name="T67" fmla="*/ 204 h 520"/>
                <a:gd name="T68" fmla="*/ 133 w 322"/>
                <a:gd name="T69" fmla="*/ 196 h 520"/>
                <a:gd name="T70" fmla="*/ 105 w 322"/>
                <a:gd name="T71" fmla="*/ 147 h 520"/>
                <a:gd name="T72" fmla="*/ 119 w 322"/>
                <a:gd name="T73" fmla="*/ 171 h 520"/>
                <a:gd name="T74" fmla="*/ 102 w 322"/>
                <a:gd name="T75" fmla="*/ 180 h 520"/>
                <a:gd name="T76" fmla="*/ 88 w 322"/>
                <a:gd name="T77" fmla="*/ 156 h 520"/>
                <a:gd name="T78" fmla="*/ 105 w 322"/>
                <a:gd name="T79" fmla="*/ 147 h 520"/>
                <a:gd name="T80" fmla="*/ 75 w 322"/>
                <a:gd name="T81" fmla="*/ 98 h 520"/>
                <a:gd name="T82" fmla="*/ 89 w 322"/>
                <a:gd name="T83" fmla="*/ 122 h 520"/>
                <a:gd name="T84" fmla="*/ 74 w 322"/>
                <a:gd name="T85" fmla="*/ 131 h 520"/>
                <a:gd name="T86" fmla="*/ 60 w 322"/>
                <a:gd name="T87" fmla="*/ 108 h 520"/>
                <a:gd name="T88" fmla="*/ 75 w 322"/>
                <a:gd name="T89" fmla="*/ 98 h 520"/>
                <a:gd name="T90" fmla="*/ 47 w 322"/>
                <a:gd name="T91" fmla="*/ 49 h 520"/>
                <a:gd name="T92" fmla="*/ 61 w 322"/>
                <a:gd name="T93" fmla="*/ 74 h 520"/>
                <a:gd name="T94" fmla="*/ 44 w 322"/>
                <a:gd name="T95" fmla="*/ 84 h 520"/>
                <a:gd name="T96" fmla="*/ 30 w 322"/>
                <a:gd name="T97" fmla="*/ 60 h 520"/>
                <a:gd name="T98" fmla="*/ 47 w 322"/>
                <a:gd name="T99" fmla="*/ 49 h 520"/>
                <a:gd name="T100" fmla="*/ 18 w 322"/>
                <a:gd name="T101" fmla="*/ 0 h 520"/>
                <a:gd name="T102" fmla="*/ 32 w 322"/>
                <a:gd name="T103" fmla="*/ 25 h 520"/>
                <a:gd name="T104" fmla="*/ 16 w 322"/>
                <a:gd name="T105" fmla="*/ 35 h 520"/>
                <a:gd name="T106" fmla="*/ 0 w 322"/>
                <a:gd name="T107" fmla="*/ 11 h 520"/>
                <a:gd name="T108" fmla="*/ 18 w 322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0">
                  <a:moveTo>
                    <a:pt x="306" y="487"/>
                  </a:moveTo>
                  <a:lnTo>
                    <a:pt x="322" y="512"/>
                  </a:lnTo>
                  <a:lnTo>
                    <a:pt x="304" y="520"/>
                  </a:lnTo>
                  <a:lnTo>
                    <a:pt x="290" y="496"/>
                  </a:lnTo>
                  <a:lnTo>
                    <a:pt x="306" y="487"/>
                  </a:lnTo>
                  <a:close/>
                  <a:moveTo>
                    <a:pt x="278" y="438"/>
                  </a:moveTo>
                  <a:lnTo>
                    <a:pt x="292" y="463"/>
                  </a:lnTo>
                  <a:lnTo>
                    <a:pt x="276" y="471"/>
                  </a:lnTo>
                  <a:lnTo>
                    <a:pt x="260" y="449"/>
                  </a:lnTo>
                  <a:lnTo>
                    <a:pt x="278" y="438"/>
                  </a:lnTo>
                  <a:close/>
                  <a:moveTo>
                    <a:pt x="248" y="389"/>
                  </a:moveTo>
                  <a:lnTo>
                    <a:pt x="264" y="414"/>
                  </a:lnTo>
                  <a:lnTo>
                    <a:pt x="246" y="424"/>
                  </a:lnTo>
                  <a:lnTo>
                    <a:pt x="233" y="400"/>
                  </a:lnTo>
                  <a:lnTo>
                    <a:pt x="248" y="389"/>
                  </a:lnTo>
                  <a:close/>
                  <a:moveTo>
                    <a:pt x="220" y="341"/>
                  </a:moveTo>
                  <a:lnTo>
                    <a:pt x="234" y="365"/>
                  </a:lnTo>
                  <a:lnTo>
                    <a:pt x="217" y="375"/>
                  </a:lnTo>
                  <a:lnTo>
                    <a:pt x="203" y="351"/>
                  </a:lnTo>
                  <a:lnTo>
                    <a:pt x="220" y="341"/>
                  </a:lnTo>
                  <a:close/>
                  <a:moveTo>
                    <a:pt x="191" y="292"/>
                  </a:moveTo>
                  <a:lnTo>
                    <a:pt x="206" y="316"/>
                  </a:lnTo>
                  <a:lnTo>
                    <a:pt x="189" y="327"/>
                  </a:lnTo>
                  <a:lnTo>
                    <a:pt x="175" y="302"/>
                  </a:lnTo>
                  <a:lnTo>
                    <a:pt x="191" y="292"/>
                  </a:lnTo>
                  <a:close/>
                  <a:moveTo>
                    <a:pt x="163" y="243"/>
                  </a:moveTo>
                  <a:lnTo>
                    <a:pt x="177" y="267"/>
                  </a:lnTo>
                  <a:lnTo>
                    <a:pt x="159" y="278"/>
                  </a:lnTo>
                  <a:lnTo>
                    <a:pt x="145" y="253"/>
                  </a:lnTo>
                  <a:lnTo>
                    <a:pt x="163" y="243"/>
                  </a:lnTo>
                  <a:close/>
                  <a:moveTo>
                    <a:pt x="133" y="196"/>
                  </a:moveTo>
                  <a:lnTo>
                    <a:pt x="147" y="218"/>
                  </a:lnTo>
                  <a:lnTo>
                    <a:pt x="131" y="229"/>
                  </a:lnTo>
                  <a:lnTo>
                    <a:pt x="117" y="204"/>
                  </a:lnTo>
                  <a:lnTo>
                    <a:pt x="133" y="196"/>
                  </a:lnTo>
                  <a:close/>
                  <a:moveTo>
                    <a:pt x="105" y="147"/>
                  </a:moveTo>
                  <a:lnTo>
                    <a:pt x="119" y="171"/>
                  </a:lnTo>
                  <a:lnTo>
                    <a:pt x="102" y="180"/>
                  </a:lnTo>
                  <a:lnTo>
                    <a:pt x="88" y="156"/>
                  </a:lnTo>
                  <a:lnTo>
                    <a:pt x="105" y="147"/>
                  </a:lnTo>
                  <a:close/>
                  <a:moveTo>
                    <a:pt x="75" y="98"/>
                  </a:moveTo>
                  <a:lnTo>
                    <a:pt x="89" y="122"/>
                  </a:lnTo>
                  <a:lnTo>
                    <a:pt x="74" y="131"/>
                  </a:lnTo>
                  <a:lnTo>
                    <a:pt x="60" y="108"/>
                  </a:lnTo>
                  <a:lnTo>
                    <a:pt x="75" y="98"/>
                  </a:lnTo>
                  <a:close/>
                  <a:moveTo>
                    <a:pt x="47" y="49"/>
                  </a:moveTo>
                  <a:lnTo>
                    <a:pt x="61" y="74"/>
                  </a:lnTo>
                  <a:lnTo>
                    <a:pt x="44" y="84"/>
                  </a:lnTo>
                  <a:lnTo>
                    <a:pt x="30" y="60"/>
                  </a:lnTo>
                  <a:lnTo>
                    <a:pt x="47" y="49"/>
                  </a:lnTo>
                  <a:close/>
                  <a:moveTo>
                    <a:pt x="18" y="0"/>
                  </a:moveTo>
                  <a:lnTo>
                    <a:pt x="32" y="25"/>
                  </a:lnTo>
                  <a:lnTo>
                    <a:pt x="16" y="35"/>
                  </a:lnTo>
                  <a:lnTo>
                    <a:pt x="0" y="1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3106912" y="5045982"/>
              <a:ext cx="73975" cy="58491"/>
            </a:xfrm>
            <a:custGeom>
              <a:avLst/>
              <a:gdLst>
                <a:gd name="T0" fmla="*/ 18 w 33"/>
                <a:gd name="T1" fmla="*/ 0 h 26"/>
                <a:gd name="T2" fmla="*/ 33 w 33"/>
                <a:gd name="T3" fmla="*/ 26 h 26"/>
                <a:gd name="T4" fmla="*/ 2 w 33"/>
                <a:gd name="T5" fmla="*/ 26 h 26"/>
                <a:gd name="T6" fmla="*/ 2 w 33"/>
                <a:gd name="T7" fmla="*/ 12 h 26"/>
                <a:gd name="T8" fmla="*/ 0 w 33"/>
                <a:gd name="T9" fmla="*/ 9 h 26"/>
                <a:gd name="T10" fmla="*/ 2 w 33"/>
                <a:gd name="T11" fmla="*/ 9 h 26"/>
                <a:gd name="T12" fmla="*/ 2 w 33"/>
                <a:gd name="T13" fmla="*/ 7 h 26"/>
                <a:gd name="T14" fmla="*/ 5 w 33"/>
                <a:gd name="T15" fmla="*/ 7 h 26"/>
                <a:gd name="T16" fmla="*/ 18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18" y="0"/>
                  </a:moveTo>
                  <a:lnTo>
                    <a:pt x="33" y="26"/>
                  </a:lnTo>
                  <a:lnTo>
                    <a:pt x="2" y="26"/>
                  </a:lnTo>
                  <a:lnTo>
                    <a:pt x="2" y="12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7"/>
                  </a:lnTo>
                  <a:lnTo>
                    <a:pt x="5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EditPoints="1"/>
            </p:cNvSpPr>
            <p:nvPr/>
          </p:nvSpPr>
          <p:spPr bwMode="auto">
            <a:xfrm>
              <a:off x="1683471" y="5061731"/>
              <a:ext cx="1369643" cy="42744"/>
            </a:xfrm>
            <a:custGeom>
              <a:avLst/>
              <a:gdLst>
                <a:gd name="T0" fmla="*/ 584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4 w 611"/>
                <a:gd name="T7" fmla="*/ 19 h 19"/>
                <a:gd name="T8" fmla="*/ 584 w 611"/>
                <a:gd name="T9" fmla="*/ 0 h 19"/>
                <a:gd name="T10" fmla="*/ 530 w 611"/>
                <a:gd name="T11" fmla="*/ 0 h 19"/>
                <a:gd name="T12" fmla="*/ 558 w 611"/>
                <a:gd name="T13" fmla="*/ 0 h 19"/>
                <a:gd name="T14" fmla="*/ 558 w 611"/>
                <a:gd name="T15" fmla="*/ 19 h 19"/>
                <a:gd name="T16" fmla="*/ 530 w 611"/>
                <a:gd name="T17" fmla="*/ 19 h 19"/>
                <a:gd name="T18" fmla="*/ 530 w 611"/>
                <a:gd name="T19" fmla="*/ 0 h 19"/>
                <a:gd name="T20" fmla="*/ 478 w 611"/>
                <a:gd name="T21" fmla="*/ 0 h 19"/>
                <a:gd name="T22" fmla="*/ 504 w 611"/>
                <a:gd name="T23" fmla="*/ 0 h 19"/>
                <a:gd name="T24" fmla="*/ 504 w 611"/>
                <a:gd name="T25" fmla="*/ 19 h 19"/>
                <a:gd name="T26" fmla="*/ 478 w 611"/>
                <a:gd name="T27" fmla="*/ 19 h 19"/>
                <a:gd name="T28" fmla="*/ 478 w 611"/>
                <a:gd name="T29" fmla="*/ 0 h 19"/>
                <a:gd name="T30" fmla="*/ 424 w 611"/>
                <a:gd name="T31" fmla="*/ 0 h 19"/>
                <a:gd name="T32" fmla="*/ 452 w 611"/>
                <a:gd name="T33" fmla="*/ 0 h 19"/>
                <a:gd name="T34" fmla="*/ 452 w 611"/>
                <a:gd name="T35" fmla="*/ 19 h 19"/>
                <a:gd name="T36" fmla="*/ 424 w 611"/>
                <a:gd name="T37" fmla="*/ 19 h 19"/>
                <a:gd name="T38" fmla="*/ 424 w 611"/>
                <a:gd name="T39" fmla="*/ 0 h 19"/>
                <a:gd name="T40" fmla="*/ 371 w 611"/>
                <a:gd name="T41" fmla="*/ 0 h 19"/>
                <a:gd name="T42" fmla="*/ 398 w 611"/>
                <a:gd name="T43" fmla="*/ 0 h 19"/>
                <a:gd name="T44" fmla="*/ 398 w 611"/>
                <a:gd name="T45" fmla="*/ 19 h 19"/>
                <a:gd name="T46" fmla="*/ 371 w 611"/>
                <a:gd name="T47" fmla="*/ 19 h 19"/>
                <a:gd name="T48" fmla="*/ 371 w 611"/>
                <a:gd name="T49" fmla="*/ 0 h 19"/>
                <a:gd name="T50" fmla="*/ 319 w 611"/>
                <a:gd name="T51" fmla="*/ 0 h 19"/>
                <a:gd name="T52" fmla="*/ 345 w 611"/>
                <a:gd name="T53" fmla="*/ 0 h 19"/>
                <a:gd name="T54" fmla="*/ 345 w 611"/>
                <a:gd name="T55" fmla="*/ 19 h 19"/>
                <a:gd name="T56" fmla="*/ 319 w 611"/>
                <a:gd name="T57" fmla="*/ 19 h 19"/>
                <a:gd name="T58" fmla="*/ 319 w 611"/>
                <a:gd name="T59" fmla="*/ 0 h 19"/>
                <a:gd name="T60" fmla="*/ 265 w 611"/>
                <a:gd name="T61" fmla="*/ 0 h 19"/>
                <a:gd name="T62" fmla="*/ 291 w 611"/>
                <a:gd name="T63" fmla="*/ 0 h 19"/>
                <a:gd name="T64" fmla="*/ 291 w 611"/>
                <a:gd name="T65" fmla="*/ 19 h 19"/>
                <a:gd name="T66" fmla="*/ 265 w 611"/>
                <a:gd name="T67" fmla="*/ 19 h 19"/>
                <a:gd name="T68" fmla="*/ 265 w 611"/>
                <a:gd name="T69" fmla="*/ 0 h 19"/>
                <a:gd name="T70" fmla="*/ 213 w 611"/>
                <a:gd name="T71" fmla="*/ 0 h 19"/>
                <a:gd name="T72" fmla="*/ 239 w 611"/>
                <a:gd name="T73" fmla="*/ 0 h 19"/>
                <a:gd name="T74" fmla="*/ 239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58 w 611"/>
                <a:gd name="T81" fmla="*/ 0 h 19"/>
                <a:gd name="T82" fmla="*/ 185 w 611"/>
                <a:gd name="T83" fmla="*/ 0 h 19"/>
                <a:gd name="T84" fmla="*/ 185 w 611"/>
                <a:gd name="T85" fmla="*/ 19 h 19"/>
                <a:gd name="T86" fmla="*/ 158 w 611"/>
                <a:gd name="T87" fmla="*/ 19 h 19"/>
                <a:gd name="T88" fmla="*/ 158 w 611"/>
                <a:gd name="T89" fmla="*/ 0 h 19"/>
                <a:gd name="T90" fmla="*/ 106 w 611"/>
                <a:gd name="T91" fmla="*/ 0 h 19"/>
                <a:gd name="T92" fmla="*/ 132 w 611"/>
                <a:gd name="T93" fmla="*/ 0 h 19"/>
                <a:gd name="T94" fmla="*/ 132 w 611"/>
                <a:gd name="T95" fmla="*/ 19 h 19"/>
                <a:gd name="T96" fmla="*/ 106 w 611"/>
                <a:gd name="T97" fmla="*/ 19 h 19"/>
                <a:gd name="T98" fmla="*/ 106 w 611"/>
                <a:gd name="T99" fmla="*/ 0 h 19"/>
                <a:gd name="T100" fmla="*/ 52 w 611"/>
                <a:gd name="T101" fmla="*/ 0 h 19"/>
                <a:gd name="T102" fmla="*/ 78 w 611"/>
                <a:gd name="T103" fmla="*/ 0 h 19"/>
                <a:gd name="T104" fmla="*/ 78 w 611"/>
                <a:gd name="T105" fmla="*/ 19 h 19"/>
                <a:gd name="T106" fmla="*/ 52 w 611"/>
                <a:gd name="T107" fmla="*/ 19 h 19"/>
                <a:gd name="T108" fmla="*/ 52 w 611"/>
                <a:gd name="T109" fmla="*/ 0 h 19"/>
                <a:gd name="T110" fmla="*/ 0 w 611"/>
                <a:gd name="T111" fmla="*/ 0 h 19"/>
                <a:gd name="T112" fmla="*/ 26 w 611"/>
                <a:gd name="T113" fmla="*/ 0 h 19"/>
                <a:gd name="T114" fmla="*/ 26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4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4" y="19"/>
                  </a:lnTo>
                  <a:lnTo>
                    <a:pt x="584" y="0"/>
                  </a:lnTo>
                  <a:close/>
                  <a:moveTo>
                    <a:pt x="530" y="0"/>
                  </a:moveTo>
                  <a:lnTo>
                    <a:pt x="558" y="0"/>
                  </a:lnTo>
                  <a:lnTo>
                    <a:pt x="558" y="19"/>
                  </a:lnTo>
                  <a:lnTo>
                    <a:pt x="530" y="19"/>
                  </a:lnTo>
                  <a:lnTo>
                    <a:pt x="530" y="0"/>
                  </a:lnTo>
                  <a:close/>
                  <a:moveTo>
                    <a:pt x="478" y="0"/>
                  </a:moveTo>
                  <a:lnTo>
                    <a:pt x="504" y="0"/>
                  </a:lnTo>
                  <a:lnTo>
                    <a:pt x="504" y="19"/>
                  </a:lnTo>
                  <a:lnTo>
                    <a:pt x="478" y="19"/>
                  </a:lnTo>
                  <a:lnTo>
                    <a:pt x="478" y="0"/>
                  </a:lnTo>
                  <a:close/>
                  <a:moveTo>
                    <a:pt x="424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4" y="19"/>
                  </a:lnTo>
                  <a:lnTo>
                    <a:pt x="424" y="0"/>
                  </a:lnTo>
                  <a:close/>
                  <a:moveTo>
                    <a:pt x="371" y="0"/>
                  </a:moveTo>
                  <a:lnTo>
                    <a:pt x="398" y="0"/>
                  </a:lnTo>
                  <a:lnTo>
                    <a:pt x="398" y="19"/>
                  </a:lnTo>
                  <a:lnTo>
                    <a:pt x="371" y="19"/>
                  </a:lnTo>
                  <a:lnTo>
                    <a:pt x="371" y="0"/>
                  </a:lnTo>
                  <a:close/>
                  <a:moveTo>
                    <a:pt x="319" y="0"/>
                  </a:moveTo>
                  <a:lnTo>
                    <a:pt x="345" y="0"/>
                  </a:lnTo>
                  <a:lnTo>
                    <a:pt x="345" y="19"/>
                  </a:lnTo>
                  <a:lnTo>
                    <a:pt x="319" y="19"/>
                  </a:lnTo>
                  <a:lnTo>
                    <a:pt x="319" y="0"/>
                  </a:lnTo>
                  <a:close/>
                  <a:moveTo>
                    <a:pt x="265" y="0"/>
                  </a:moveTo>
                  <a:lnTo>
                    <a:pt x="291" y="0"/>
                  </a:lnTo>
                  <a:lnTo>
                    <a:pt x="291" y="19"/>
                  </a:lnTo>
                  <a:lnTo>
                    <a:pt x="265" y="19"/>
                  </a:lnTo>
                  <a:lnTo>
                    <a:pt x="265" y="0"/>
                  </a:lnTo>
                  <a:close/>
                  <a:moveTo>
                    <a:pt x="213" y="0"/>
                  </a:moveTo>
                  <a:lnTo>
                    <a:pt x="239" y="0"/>
                  </a:lnTo>
                  <a:lnTo>
                    <a:pt x="239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58" y="0"/>
                  </a:moveTo>
                  <a:lnTo>
                    <a:pt x="185" y="0"/>
                  </a:lnTo>
                  <a:lnTo>
                    <a:pt x="185" y="19"/>
                  </a:lnTo>
                  <a:lnTo>
                    <a:pt x="158" y="19"/>
                  </a:lnTo>
                  <a:lnTo>
                    <a:pt x="158" y="0"/>
                  </a:lnTo>
                  <a:close/>
                  <a:moveTo>
                    <a:pt x="106" y="0"/>
                  </a:moveTo>
                  <a:lnTo>
                    <a:pt x="132" y="0"/>
                  </a:lnTo>
                  <a:lnTo>
                    <a:pt x="132" y="19"/>
                  </a:lnTo>
                  <a:lnTo>
                    <a:pt x="106" y="19"/>
                  </a:lnTo>
                  <a:lnTo>
                    <a:pt x="106" y="0"/>
                  </a:lnTo>
                  <a:close/>
                  <a:moveTo>
                    <a:pt x="52" y="0"/>
                  </a:moveTo>
                  <a:lnTo>
                    <a:pt x="78" y="0"/>
                  </a:lnTo>
                  <a:lnTo>
                    <a:pt x="78" y="19"/>
                  </a:lnTo>
                  <a:lnTo>
                    <a:pt x="52" y="19"/>
                  </a:lnTo>
                  <a:lnTo>
                    <a:pt x="52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773365" y="6353034"/>
              <a:ext cx="76216" cy="62990"/>
            </a:xfrm>
            <a:custGeom>
              <a:avLst/>
              <a:gdLst>
                <a:gd name="T0" fmla="*/ 18 w 34"/>
                <a:gd name="T1" fmla="*/ 0 h 28"/>
                <a:gd name="T2" fmla="*/ 28 w 34"/>
                <a:gd name="T3" fmla="*/ 9 h 28"/>
                <a:gd name="T4" fmla="*/ 32 w 34"/>
                <a:gd name="T5" fmla="*/ 9 h 28"/>
                <a:gd name="T6" fmla="*/ 32 w 34"/>
                <a:gd name="T7" fmla="*/ 11 h 28"/>
                <a:gd name="T8" fmla="*/ 34 w 34"/>
                <a:gd name="T9" fmla="*/ 11 h 28"/>
                <a:gd name="T10" fmla="*/ 32 w 34"/>
                <a:gd name="T11" fmla="*/ 14 h 28"/>
                <a:gd name="T12" fmla="*/ 32 w 34"/>
                <a:gd name="T13" fmla="*/ 28 h 28"/>
                <a:gd name="T14" fmla="*/ 0 w 34"/>
                <a:gd name="T15" fmla="*/ 28 h 28"/>
                <a:gd name="T16" fmla="*/ 18 w 34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18" y="0"/>
                  </a:moveTo>
                  <a:lnTo>
                    <a:pt x="28" y="9"/>
                  </a:lnTo>
                  <a:lnTo>
                    <a:pt x="32" y="9"/>
                  </a:lnTo>
                  <a:lnTo>
                    <a:pt x="32" y="11"/>
                  </a:lnTo>
                  <a:lnTo>
                    <a:pt x="34" y="11"/>
                  </a:lnTo>
                  <a:lnTo>
                    <a:pt x="32" y="14"/>
                  </a:lnTo>
                  <a:lnTo>
                    <a:pt x="32" y="28"/>
                  </a:lnTo>
                  <a:lnTo>
                    <a:pt x="0" y="2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845098" y="5151717"/>
              <a:ext cx="715084" cy="1169822"/>
            </a:xfrm>
            <a:custGeom>
              <a:avLst/>
              <a:gdLst>
                <a:gd name="T0" fmla="*/ 14 w 319"/>
                <a:gd name="T1" fmla="*/ 487 h 520"/>
                <a:gd name="T2" fmla="*/ 31 w 319"/>
                <a:gd name="T3" fmla="*/ 496 h 520"/>
                <a:gd name="T4" fmla="*/ 16 w 319"/>
                <a:gd name="T5" fmla="*/ 520 h 520"/>
                <a:gd name="T6" fmla="*/ 0 w 319"/>
                <a:gd name="T7" fmla="*/ 511 h 520"/>
                <a:gd name="T8" fmla="*/ 14 w 319"/>
                <a:gd name="T9" fmla="*/ 487 h 520"/>
                <a:gd name="T10" fmla="*/ 44 w 319"/>
                <a:gd name="T11" fmla="*/ 438 h 520"/>
                <a:gd name="T12" fmla="*/ 59 w 319"/>
                <a:gd name="T13" fmla="*/ 447 h 520"/>
                <a:gd name="T14" fmla="*/ 45 w 319"/>
                <a:gd name="T15" fmla="*/ 471 h 520"/>
                <a:gd name="T16" fmla="*/ 28 w 319"/>
                <a:gd name="T17" fmla="*/ 463 h 520"/>
                <a:gd name="T18" fmla="*/ 44 w 319"/>
                <a:gd name="T19" fmla="*/ 438 h 520"/>
                <a:gd name="T20" fmla="*/ 71 w 319"/>
                <a:gd name="T21" fmla="*/ 389 h 520"/>
                <a:gd name="T22" fmla="*/ 89 w 319"/>
                <a:gd name="T23" fmla="*/ 400 h 520"/>
                <a:gd name="T24" fmla="*/ 73 w 319"/>
                <a:gd name="T25" fmla="*/ 424 h 520"/>
                <a:gd name="T26" fmla="*/ 57 w 319"/>
                <a:gd name="T27" fmla="*/ 414 h 520"/>
                <a:gd name="T28" fmla="*/ 71 w 319"/>
                <a:gd name="T29" fmla="*/ 389 h 520"/>
                <a:gd name="T30" fmla="*/ 101 w 319"/>
                <a:gd name="T31" fmla="*/ 340 h 520"/>
                <a:gd name="T32" fmla="*/ 117 w 319"/>
                <a:gd name="T33" fmla="*/ 351 h 520"/>
                <a:gd name="T34" fmla="*/ 103 w 319"/>
                <a:gd name="T35" fmla="*/ 375 h 520"/>
                <a:gd name="T36" fmla="*/ 85 w 319"/>
                <a:gd name="T37" fmla="*/ 365 h 520"/>
                <a:gd name="T38" fmla="*/ 101 w 319"/>
                <a:gd name="T39" fmla="*/ 340 h 520"/>
                <a:gd name="T40" fmla="*/ 129 w 319"/>
                <a:gd name="T41" fmla="*/ 292 h 520"/>
                <a:gd name="T42" fmla="*/ 147 w 319"/>
                <a:gd name="T43" fmla="*/ 302 h 520"/>
                <a:gd name="T44" fmla="*/ 133 w 319"/>
                <a:gd name="T45" fmla="*/ 326 h 520"/>
                <a:gd name="T46" fmla="*/ 115 w 319"/>
                <a:gd name="T47" fmla="*/ 316 h 520"/>
                <a:gd name="T48" fmla="*/ 129 w 319"/>
                <a:gd name="T49" fmla="*/ 292 h 520"/>
                <a:gd name="T50" fmla="*/ 159 w 319"/>
                <a:gd name="T51" fmla="*/ 243 h 520"/>
                <a:gd name="T52" fmla="*/ 174 w 319"/>
                <a:gd name="T53" fmla="*/ 253 h 520"/>
                <a:gd name="T54" fmla="*/ 161 w 319"/>
                <a:gd name="T55" fmla="*/ 278 h 520"/>
                <a:gd name="T56" fmla="*/ 143 w 319"/>
                <a:gd name="T57" fmla="*/ 267 h 520"/>
                <a:gd name="T58" fmla="*/ 159 w 319"/>
                <a:gd name="T59" fmla="*/ 243 h 520"/>
                <a:gd name="T60" fmla="*/ 187 w 319"/>
                <a:gd name="T61" fmla="*/ 196 h 520"/>
                <a:gd name="T62" fmla="*/ 204 w 319"/>
                <a:gd name="T63" fmla="*/ 204 h 520"/>
                <a:gd name="T64" fmla="*/ 190 w 319"/>
                <a:gd name="T65" fmla="*/ 229 h 520"/>
                <a:gd name="T66" fmla="*/ 173 w 319"/>
                <a:gd name="T67" fmla="*/ 218 h 520"/>
                <a:gd name="T68" fmla="*/ 187 w 319"/>
                <a:gd name="T69" fmla="*/ 196 h 520"/>
                <a:gd name="T70" fmla="*/ 216 w 319"/>
                <a:gd name="T71" fmla="*/ 147 h 520"/>
                <a:gd name="T72" fmla="*/ 232 w 319"/>
                <a:gd name="T73" fmla="*/ 155 h 520"/>
                <a:gd name="T74" fmla="*/ 218 w 319"/>
                <a:gd name="T75" fmla="*/ 180 h 520"/>
                <a:gd name="T76" fmla="*/ 202 w 319"/>
                <a:gd name="T77" fmla="*/ 171 h 520"/>
                <a:gd name="T78" fmla="*/ 216 w 319"/>
                <a:gd name="T79" fmla="*/ 147 h 520"/>
                <a:gd name="T80" fmla="*/ 244 w 319"/>
                <a:gd name="T81" fmla="*/ 98 h 520"/>
                <a:gd name="T82" fmla="*/ 262 w 319"/>
                <a:gd name="T83" fmla="*/ 108 h 520"/>
                <a:gd name="T84" fmla="*/ 248 w 319"/>
                <a:gd name="T85" fmla="*/ 131 h 520"/>
                <a:gd name="T86" fmla="*/ 230 w 319"/>
                <a:gd name="T87" fmla="*/ 122 h 520"/>
                <a:gd name="T88" fmla="*/ 244 w 319"/>
                <a:gd name="T89" fmla="*/ 98 h 520"/>
                <a:gd name="T90" fmla="*/ 274 w 319"/>
                <a:gd name="T91" fmla="*/ 49 h 520"/>
                <a:gd name="T92" fmla="*/ 291 w 319"/>
                <a:gd name="T93" fmla="*/ 59 h 520"/>
                <a:gd name="T94" fmla="*/ 276 w 319"/>
                <a:gd name="T95" fmla="*/ 84 h 520"/>
                <a:gd name="T96" fmla="*/ 260 w 319"/>
                <a:gd name="T97" fmla="*/ 73 h 520"/>
                <a:gd name="T98" fmla="*/ 274 w 319"/>
                <a:gd name="T99" fmla="*/ 49 h 520"/>
                <a:gd name="T100" fmla="*/ 302 w 319"/>
                <a:gd name="T101" fmla="*/ 0 h 520"/>
                <a:gd name="T102" fmla="*/ 319 w 319"/>
                <a:gd name="T103" fmla="*/ 11 h 520"/>
                <a:gd name="T104" fmla="*/ 305 w 319"/>
                <a:gd name="T105" fmla="*/ 35 h 520"/>
                <a:gd name="T106" fmla="*/ 288 w 319"/>
                <a:gd name="T107" fmla="*/ 25 h 520"/>
                <a:gd name="T108" fmla="*/ 302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14" y="487"/>
                  </a:moveTo>
                  <a:lnTo>
                    <a:pt x="31" y="496"/>
                  </a:lnTo>
                  <a:lnTo>
                    <a:pt x="16" y="520"/>
                  </a:lnTo>
                  <a:lnTo>
                    <a:pt x="0" y="511"/>
                  </a:lnTo>
                  <a:lnTo>
                    <a:pt x="14" y="487"/>
                  </a:lnTo>
                  <a:close/>
                  <a:moveTo>
                    <a:pt x="44" y="438"/>
                  </a:moveTo>
                  <a:lnTo>
                    <a:pt x="59" y="447"/>
                  </a:lnTo>
                  <a:lnTo>
                    <a:pt x="45" y="471"/>
                  </a:lnTo>
                  <a:lnTo>
                    <a:pt x="28" y="463"/>
                  </a:lnTo>
                  <a:lnTo>
                    <a:pt x="44" y="438"/>
                  </a:lnTo>
                  <a:close/>
                  <a:moveTo>
                    <a:pt x="71" y="389"/>
                  </a:moveTo>
                  <a:lnTo>
                    <a:pt x="89" y="400"/>
                  </a:lnTo>
                  <a:lnTo>
                    <a:pt x="73" y="424"/>
                  </a:lnTo>
                  <a:lnTo>
                    <a:pt x="57" y="414"/>
                  </a:lnTo>
                  <a:lnTo>
                    <a:pt x="71" y="389"/>
                  </a:lnTo>
                  <a:close/>
                  <a:moveTo>
                    <a:pt x="101" y="340"/>
                  </a:moveTo>
                  <a:lnTo>
                    <a:pt x="117" y="351"/>
                  </a:lnTo>
                  <a:lnTo>
                    <a:pt x="103" y="375"/>
                  </a:lnTo>
                  <a:lnTo>
                    <a:pt x="85" y="365"/>
                  </a:lnTo>
                  <a:lnTo>
                    <a:pt x="101" y="340"/>
                  </a:lnTo>
                  <a:close/>
                  <a:moveTo>
                    <a:pt x="129" y="292"/>
                  </a:moveTo>
                  <a:lnTo>
                    <a:pt x="147" y="302"/>
                  </a:lnTo>
                  <a:lnTo>
                    <a:pt x="133" y="326"/>
                  </a:lnTo>
                  <a:lnTo>
                    <a:pt x="115" y="316"/>
                  </a:lnTo>
                  <a:lnTo>
                    <a:pt x="129" y="292"/>
                  </a:lnTo>
                  <a:close/>
                  <a:moveTo>
                    <a:pt x="159" y="243"/>
                  </a:moveTo>
                  <a:lnTo>
                    <a:pt x="174" y="253"/>
                  </a:lnTo>
                  <a:lnTo>
                    <a:pt x="161" y="278"/>
                  </a:lnTo>
                  <a:lnTo>
                    <a:pt x="143" y="267"/>
                  </a:lnTo>
                  <a:lnTo>
                    <a:pt x="159" y="243"/>
                  </a:lnTo>
                  <a:close/>
                  <a:moveTo>
                    <a:pt x="187" y="196"/>
                  </a:moveTo>
                  <a:lnTo>
                    <a:pt x="204" y="204"/>
                  </a:lnTo>
                  <a:lnTo>
                    <a:pt x="190" y="229"/>
                  </a:lnTo>
                  <a:lnTo>
                    <a:pt x="173" y="218"/>
                  </a:lnTo>
                  <a:lnTo>
                    <a:pt x="187" y="196"/>
                  </a:lnTo>
                  <a:close/>
                  <a:moveTo>
                    <a:pt x="216" y="147"/>
                  </a:moveTo>
                  <a:lnTo>
                    <a:pt x="232" y="155"/>
                  </a:lnTo>
                  <a:lnTo>
                    <a:pt x="218" y="180"/>
                  </a:lnTo>
                  <a:lnTo>
                    <a:pt x="202" y="171"/>
                  </a:lnTo>
                  <a:lnTo>
                    <a:pt x="216" y="147"/>
                  </a:lnTo>
                  <a:close/>
                  <a:moveTo>
                    <a:pt x="244" y="98"/>
                  </a:moveTo>
                  <a:lnTo>
                    <a:pt x="262" y="108"/>
                  </a:lnTo>
                  <a:lnTo>
                    <a:pt x="248" y="131"/>
                  </a:lnTo>
                  <a:lnTo>
                    <a:pt x="230" y="122"/>
                  </a:lnTo>
                  <a:lnTo>
                    <a:pt x="244" y="98"/>
                  </a:lnTo>
                  <a:close/>
                  <a:moveTo>
                    <a:pt x="274" y="49"/>
                  </a:moveTo>
                  <a:lnTo>
                    <a:pt x="291" y="59"/>
                  </a:lnTo>
                  <a:lnTo>
                    <a:pt x="276" y="84"/>
                  </a:lnTo>
                  <a:lnTo>
                    <a:pt x="260" y="73"/>
                  </a:lnTo>
                  <a:lnTo>
                    <a:pt x="274" y="49"/>
                  </a:lnTo>
                  <a:close/>
                  <a:moveTo>
                    <a:pt x="302" y="0"/>
                  </a:moveTo>
                  <a:lnTo>
                    <a:pt x="319" y="11"/>
                  </a:lnTo>
                  <a:lnTo>
                    <a:pt x="305" y="35"/>
                  </a:lnTo>
                  <a:lnTo>
                    <a:pt x="288" y="25"/>
                  </a:lnTo>
                  <a:lnTo>
                    <a:pt x="302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1557939" y="5036984"/>
              <a:ext cx="65008" cy="83238"/>
            </a:xfrm>
            <a:custGeom>
              <a:avLst/>
              <a:gdLst>
                <a:gd name="T0" fmla="*/ 15 w 29"/>
                <a:gd name="T1" fmla="*/ 0 h 37"/>
                <a:gd name="T2" fmla="*/ 29 w 29"/>
                <a:gd name="T3" fmla="*/ 27 h 37"/>
                <a:gd name="T4" fmla="*/ 17 w 29"/>
                <a:gd name="T5" fmla="*/ 34 h 37"/>
                <a:gd name="T6" fmla="*/ 15 w 29"/>
                <a:gd name="T7" fmla="*/ 37 h 37"/>
                <a:gd name="T8" fmla="*/ 15 w 29"/>
                <a:gd name="T9" fmla="*/ 35 h 37"/>
                <a:gd name="T10" fmla="*/ 14 w 29"/>
                <a:gd name="T11" fmla="*/ 37 h 37"/>
                <a:gd name="T12" fmla="*/ 12 w 29"/>
                <a:gd name="T13" fmla="*/ 34 h 37"/>
                <a:gd name="T14" fmla="*/ 0 w 29"/>
                <a:gd name="T15" fmla="*/ 27 h 37"/>
                <a:gd name="T16" fmla="*/ 15 w 29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37">
                  <a:moveTo>
                    <a:pt x="15" y="0"/>
                  </a:moveTo>
                  <a:lnTo>
                    <a:pt x="29" y="27"/>
                  </a:lnTo>
                  <a:lnTo>
                    <a:pt x="17" y="34"/>
                  </a:lnTo>
                  <a:lnTo>
                    <a:pt x="15" y="37"/>
                  </a:lnTo>
                  <a:lnTo>
                    <a:pt x="15" y="35"/>
                  </a:lnTo>
                  <a:lnTo>
                    <a:pt x="14" y="37"/>
                  </a:lnTo>
                  <a:lnTo>
                    <a:pt x="12" y="34"/>
                  </a:lnTo>
                  <a:lnTo>
                    <a:pt x="0" y="2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1620705" y="5151717"/>
              <a:ext cx="715084" cy="1169822"/>
            </a:xfrm>
            <a:custGeom>
              <a:avLst/>
              <a:gdLst>
                <a:gd name="T0" fmla="*/ 305 w 319"/>
                <a:gd name="T1" fmla="*/ 487 h 520"/>
                <a:gd name="T2" fmla="*/ 319 w 319"/>
                <a:gd name="T3" fmla="*/ 511 h 520"/>
                <a:gd name="T4" fmla="*/ 303 w 319"/>
                <a:gd name="T5" fmla="*/ 520 h 520"/>
                <a:gd name="T6" fmla="*/ 289 w 319"/>
                <a:gd name="T7" fmla="*/ 496 h 520"/>
                <a:gd name="T8" fmla="*/ 305 w 319"/>
                <a:gd name="T9" fmla="*/ 487 h 520"/>
                <a:gd name="T10" fmla="*/ 277 w 319"/>
                <a:gd name="T11" fmla="*/ 438 h 520"/>
                <a:gd name="T12" fmla="*/ 291 w 319"/>
                <a:gd name="T13" fmla="*/ 463 h 520"/>
                <a:gd name="T14" fmla="*/ 274 w 319"/>
                <a:gd name="T15" fmla="*/ 471 h 520"/>
                <a:gd name="T16" fmla="*/ 260 w 319"/>
                <a:gd name="T17" fmla="*/ 447 h 520"/>
                <a:gd name="T18" fmla="*/ 277 w 319"/>
                <a:gd name="T19" fmla="*/ 438 h 520"/>
                <a:gd name="T20" fmla="*/ 248 w 319"/>
                <a:gd name="T21" fmla="*/ 389 h 520"/>
                <a:gd name="T22" fmla="*/ 261 w 319"/>
                <a:gd name="T23" fmla="*/ 414 h 520"/>
                <a:gd name="T24" fmla="*/ 246 w 319"/>
                <a:gd name="T25" fmla="*/ 424 h 520"/>
                <a:gd name="T26" fmla="*/ 230 w 319"/>
                <a:gd name="T27" fmla="*/ 400 h 520"/>
                <a:gd name="T28" fmla="*/ 248 w 319"/>
                <a:gd name="T29" fmla="*/ 389 h 520"/>
                <a:gd name="T30" fmla="*/ 218 w 319"/>
                <a:gd name="T31" fmla="*/ 340 h 520"/>
                <a:gd name="T32" fmla="*/ 234 w 319"/>
                <a:gd name="T33" fmla="*/ 365 h 520"/>
                <a:gd name="T34" fmla="*/ 216 w 319"/>
                <a:gd name="T35" fmla="*/ 375 h 520"/>
                <a:gd name="T36" fmla="*/ 202 w 319"/>
                <a:gd name="T37" fmla="*/ 351 h 520"/>
                <a:gd name="T38" fmla="*/ 218 w 319"/>
                <a:gd name="T39" fmla="*/ 340 h 520"/>
                <a:gd name="T40" fmla="*/ 190 w 319"/>
                <a:gd name="T41" fmla="*/ 292 h 520"/>
                <a:gd name="T42" fmla="*/ 204 w 319"/>
                <a:gd name="T43" fmla="*/ 316 h 520"/>
                <a:gd name="T44" fmla="*/ 188 w 319"/>
                <a:gd name="T45" fmla="*/ 326 h 520"/>
                <a:gd name="T46" fmla="*/ 172 w 319"/>
                <a:gd name="T47" fmla="*/ 302 h 520"/>
                <a:gd name="T48" fmla="*/ 190 w 319"/>
                <a:gd name="T49" fmla="*/ 292 h 520"/>
                <a:gd name="T50" fmla="*/ 160 w 319"/>
                <a:gd name="T51" fmla="*/ 243 h 520"/>
                <a:gd name="T52" fmla="*/ 176 w 319"/>
                <a:gd name="T53" fmla="*/ 267 h 520"/>
                <a:gd name="T54" fmla="*/ 158 w 319"/>
                <a:gd name="T55" fmla="*/ 278 h 520"/>
                <a:gd name="T56" fmla="*/ 144 w 319"/>
                <a:gd name="T57" fmla="*/ 253 h 520"/>
                <a:gd name="T58" fmla="*/ 160 w 319"/>
                <a:gd name="T59" fmla="*/ 243 h 520"/>
                <a:gd name="T60" fmla="*/ 132 w 319"/>
                <a:gd name="T61" fmla="*/ 196 h 520"/>
                <a:gd name="T62" fmla="*/ 146 w 319"/>
                <a:gd name="T63" fmla="*/ 218 h 520"/>
                <a:gd name="T64" fmla="*/ 131 w 319"/>
                <a:gd name="T65" fmla="*/ 229 h 520"/>
                <a:gd name="T66" fmla="*/ 115 w 319"/>
                <a:gd name="T67" fmla="*/ 204 h 520"/>
                <a:gd name="T68" fmla="*/ 132 w 319"/>
                <a:gd name="T69" fmla="*/ 196 h 520"/>
                <a:gd name="T70" fmla="*/ 103 w 319"/>
                <a:gd name="T71" fmla="*/ 147 h 520"/>
                <a:gd name="T72" fmla="*/ 118 w 319"/>
                <a:gd name="T73" fmla="*/ 171 h 520"/>
                <a:gd name="T74" fmla="*/ 101 w 319"/>
                <a:gd name="T75" fmla="*/ 180 h 520"/>
                <a:gd name="T76" fmla="*/ 87 w 319"/>
                <a:gd name="T77" fmla="*/ 155 h 520"/>
                <a:gd name="T78" fmla="*/ 103 w 319"/>
                <a:gd name="T79" fmla="*/ 147 h 520"/>
                <a:gd name="T80" fmla="*/ 75 w 319"/>
                <a:gd name="T81" fmla="*/ 98 h 520"/>
                <a:gd name="T82" fmla="*/ 89 w 319"/>
                <a:gd name="T83" fmla="*/ 122 h 520"/>
                <a:gd name="T84" fmla="*/ 71 w 319"/>
                <a:gd name="T85" fmla="*/ 131 h 520"/>
                <a:gd name="T86" fmla="*/ 57 w 319"/>
                <a:gd name="T87" fmla="*/ 108 h 520"/>
                <a:gd name="T88" fmla="*/ 75 w 319"/>
                <a:gd name="T89" fmla="*/ 98 h 520"/>
                <a:gd name="T90" fmla="*/ 45 w 319"/>
                <a:gd name="T91" fmla="*/ 49 h 520"/>
                <a:gd name="T92" fmla="*/ 61 w 319"/>
                <a:gd name="T93" fmla="*/ 73 h 520"/>
                <a:gd name="T94" fmla="*/ 43 w 319"/>
                <a:gd name="T95" fmla="*/ 84 h 520"/>
                <a:gd name="T96" fmla="*/ 29 w 319"/>
                <a:gd name="T97" fmla="*/ 59 h 520"/>
                <a:gd name="T98" fmla="*/ 45 w 319"/>
                <a:gd name="T99" fmla="*/ 49 h 520"/>
                <a:gd name="T100" fmla="*/ 17 w 319"/>
                <a:gd name="T101" fmla="*/ 0 h 520"/>
                <a:gd name="T102" fmla="*/ 31 w 319"/>
                <a:gd name="T103" fmla="*/ 25 h 520"/>
                <a:gd name="T104" fmla="*/ 14 w 319"/>
                <a:gd name="T105" fmla="*/ 35 h 520"/>
                <a:gd name="T106" fmla="*/ 0 w 319"/>
                <a:gd name="T107" fmla="*/ 11 h 520"/>
                <a:gd name="T108" fmla="*/ 17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305" y="487"/>
                  </a:moveTo>
                  <a:lnTo>
                    <a:pt x="319" y="511"/>
                  </a:lnTo>
                  <a:lnTo>
                    <a:pt x="303" y="520"/>
                  </a:lnTo>
                  <a:lnTo>
                    <a:pt x="289" y="496"/>
                  </a:lnTo>
                  <a:lnTo>
                    <a:pt x="305" y="487"/>
                  </a:lnTo>
                  <a:close/>
                  <a:moveTo>
                    <a:pt x="277" y="438"/>
                  </a:moveTo>
                  <a:lnTo>
                    <a:pt x="291" y="463"/>
                  </a:lnTo>
                  <a:lnTo>
                    <a:pt x="274" y="471"/>
                  </a:lnTo>
                  <a:lnTo>
                    <a:pt x="260" y="447"/>
                  </a:lnTo>
                  <a:lnTo>
                    <a:pt x="277" y="438"/>
                  </a:lnTo>
                  <a:close/>
                  <a:moveTo>
                    <a:pt x="248" y="389"/>
                  </a:moveTo>
                  <a:lnTo>
                    <a:pt x="261" y="414"/>
                  </a:lnTo>
                  <a:lnTo>
                    <a:pt x="246" y="424"/>
                  </a:lnTo>
                  <a:lnTo>
                    <a:pt x="230" y="400"/>
                  </a:lnTo>
                  <a:lnTo>
                    <a:pt x="248" y="389"/>
                  </a:lnTo>
                  <a:close/>
                  <a:moveTo>
                    <a:pt x="218" y="340"/>
                  </a:moveTo>
                  <a:lnTo>
                    <a:pt x="234" y="365"/>
                  </a:lnTo>
                  <a:lnTo>
                    <a:pt x="216" y="375"/>
                  </a:lnTo>
                  <a:lnTo>
                    <a:pt x="202" y="351"/>
                  </a:lnTo>
                  <a:lnTo>
                    <a:pt x="218" y="340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8" y="326"/>
                  </a:lnTo>
                  <a:lnTo>
                    <a:pt x="172" y="302"/>
                  </a:lnTo>
                  <a:lnTo>
                    <a:pt x="190" y="292"/>
                  </a:lnTo>
                  <a:close/>
                  <a:moveTo>
                    <a:pt x="160" y="243"/>
                  </a:moveTo>
                  <a:lnTo>
                    <a:pt x="176" y="267"/>
                  </a:lnTo>
                  <a:lnTo>
                    <a:pt x="158" y="278"/>
                  </a:lnTo>
                  <a:lnTo>
                    <a:pt x="144" y="253"/>
                  </a:lnTo>
                  <a:lnTo>
                    <a:pt x="160" y="243"/>
                  </a:lnTo>
                  <a:close/>
                  <a:moveTo>
                    <a:pt x="132" y="196"/>
                  </a:moveTo>
                  <a:lnTo>
                    <a:pt x="146" y="218"/>
                  </a:lnTo>
                  <a:lnTo>
                    <a:pt x="131" y="229"/>
                  </a:lnTo>
                  <a:lnTo>
                    <a:pt x="115" y="204"/>
                  </a:lnTo>
                  <a:lnTo>
                    <a:pt x="132" y="196"/>
                  </a:lnTo>
                  <a:close/>
                  <a:moveTo>
                    <a:pt x="103" y="147"/>
                  </a:moveTo>
                  <a:lnTo>
                    <a:pt x="118" y="171"/>
                  </a:lnTo>
                  <a:lnTo>
                    <a:pt x="101" y="180"/>
                  </a:lnTo>
                  <a:lnTo>
                    <a:pt x="87" y="155"/>
                  </a:lnTo>
                  <a:lnTo>
                    <a:pt x="103" y="147"/>
                  </a:lnTo>
                  <a:close/>
                  <a:moveTo>
                    <a:pt x="75" y="98"/>
                  </a:moveTo>
                  <a:lnTo>
                    <a:pt x="89" y="122"/>
                  </a:lnTo>
                  <a:lnTo>
                    <a:pt x="71" y="131"/>
                  </a:lnTo>
                  <a:lnTo>
                    <a:pt x="57" y="108"/>
                  </a:lnTo>
                  <a:lnTo>
                    <a:pt x="75" y="98"/>
                  </a:lnTo>
                  <a:close/>
                  <a:moveTo>
                    <a:pt x="45" y="49"/>
                  </a:moveTo>
                  <a:lnTo>
                    <a:pt x="61" y="73"/>
                  </a:lnTo>
                  <a:lnTo>
                    <a:pt x="43" y="84"/>
                  </a:lnTo>
                  <a:lnTo>
                    <a:pt x="29" y="59"/>
                  </a:lnTo>
                  <a:lnTo>
                    <a:pt x="45" y="49"/>
                  </a:lnTo>
                  <a:close/>
                  <a:moveTo>
                    <a:pt x="17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331304" y="6353034"/>
              <a:ext cx="76216" cy="62990"/>
            </a:xfrm>
            <a:custGeom>
              <a:avLst/>
              <a:gdLst>
                <a:gd name="T0" fmla="*/ 18 w 34"/>
                <a:gd name="T1" fmla="*/ 0 h 28"/>
                <a:gd name="T2" fmla="*/ 34 w 34"/>
                <a:gd name="T3" fmla="*/ 28 h 28"/>
                <a:gd name="T4" fmla="*/ 2 w 34"/>
                <a:gd name="T5" fmla="*/ 28 h 28"/>
                <a:gd name="T6" fmla="*/ 2 w 34"/>
                <a:gd name="T7" fmla="*/ 14 h 28"/>
                <a:gd name="T8" fmla="*/ 0 w 34"/>
                <a:gd name="T9" fmla="*/ 11 h 28"/>
                <a:gd name="T10" fmla="*/ 2 w 34"/>
                <a:gd name="T11" fmla="*/ 11 h 28"/>
                <a:gd name="T12" fmla="*/ 2 w 34"/>
                <a:gd name="T13" fmla="*/ 9 h 28"/>
                <a:gd name="T14" fmla="*/ 6 w 34"/>
                <a:gd name="T15" fmla="*/ 9 h 28"/>
                <a:gd name="T16" fmla="*/ 18 w 34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18" y="0"/>
                  </a:moveTo>
                  <a:lnTo>
                    <a:pt x="34" y="28"/>
                  </a:lnTo>
                  <a:lnTo>
                    <a:pt x="2" y="28"/>
                  </a:lnTo>
                  <a:lnTo>
                    <a:pt x="2" y="14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6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903381" y="6373280"/>
              <a:ext cx="1374126" cy="42744"/>
            </a:xfrm>
            <a:custGeom>
              <a:avLst/>
              <a:gdLst>
                <a:gd name="T0" fmla="*/ 587 w 613"/>
                <a:gd name="T1" fmla="*/ 0 h 19"/>
                <a:gd name="T2" fmla="*/ 613 w 613"/>
                <a:gd name="T3" fmla="*/ 0 h 19"/>
                <a:gd name="T4" fmla="*/ 613 w 613"/>
                <a:gd name="T5" fmla="*/ 19 h 19"/>
                <a:gd name="T6" fmla="*/ 587 w 613"/>
                <a:gd name="T7" fmla="*/ 19 h 19"/>
                <a:gd name="T8" fmla="*/ 587 w 613"/>
                <a:gd name="T9" fmla="*/ 0 h 19"/>
                <a:gd name="T10" fmla="*/ 533 w 613"/>
                <a:gd name="T11" fmla="*/ 0 h 19"/>
                <a:gd name="T12" fmla="*/ 559 w 613"/>
                <a:gd name="T13" fmla="*/ 0 h 19"/>
                <a:gd name="T14" fmla="*/ 559 w 613"/>
                <a:gd name="T15" fmla="*/ 19 h 19"/>
                <a:gd name="T16" fmla="*/ 533 w 613"/>
                <a:gd name="T17" fmla="*/ 19 h 19"/>
                <a:gd name="T18" fmla="*/ 533 w 613"/>
                <a:gd name="T19" fmla="*/ 0 h 19"/>
                <a:gd name="T20" fmla="*/ 480 w 613"/>
                <a:gd name="T21" fmla="*/ 0 h 19"/>
                <a:gd name="T22" fmla="*/ 506 w 613"/>
                <a:gd name="T23" fmla="*/ 0 h 19"/>
                <a:gd name="T24" fmla="*/ 506 w 613"/>
                <a:gd name="T25" fmla="*/ 19 h 19"/>
                <a:gd name="T26" fmla="*/ 480 w 613"/>
                <a:gd name="T27" fmla="*/ 19 h 19"/>
                <a:gd name="T28" fmla="*/ 480 w 613"/>
                <a:gd name="T29" fmla="*/ 0 h 19"/>
                <a:gd name="T30" fmla="*/ 426 w 613"/>
                <a:gd name="T31" fmla="*/ 0 h 19"/>
                <a:gd name="T32" fmla="*/ 452 w 613"/>
                <a:gd name="T33" fmla="*/ 0 h 19"/>
                <a:gd name="T34" fmla="*/ 452 w 613"/>
                <a:gd name="T35" fmla="*/ 19 h 19"/>
                <a:gd name="T36" fmla="*/ 426 w 613"/>
                <a:gd name="T37" fmla="*/ 19 h 19"/>
                <a:gd name="T38" fmla="*/ 426 w 613"/>
                <a:gd name="T39" fmla="*/ 0 h 19"/>
                <a:gd name="T40" fmla="*/ 374 w 613"/>
                <a:gd name="T41" fmla="*/ 0 h 19"/>
                <a:gd name="T42" fmla="*/ 400 w 613"/>
                <a:gd name="T43" fmla="*/ 0 h 19"/>
                <a:gd name="T44" fmla="*/ 400 w 613"/>
                <a:gd name="T45" fmla="*/ 19 h 19"/>
                <a:gd name="T46" fmla="*/ 374 w 613"/>
                <a:gd name="T47" fmla="*/ 19 h 19"/>
                <a:gd name="T48" fmla="*/ 374 w 613"/>
                <a:gd name="T49" fmla="*/ 0 h 19"/>
                <a:gd name="T50" fmla="*/ 320 w 613"/>
                <a:gd name="T51" fmla="*/ 0 h 19"/>
                <a:gd name="T52" fmla="*/ 346 w 613"/>
                <a:gd name="T53" fmla="*/ 0 h 19"/>
                <a:gd name="T54" fmla="*/ 346 w 613"/>
                <a:gd name="T55" fmla="*/ 19 h 19"/>
                <a:gd name="T56" fmla="*/ 320 w 613"/>
                <a:gd name="T57" fmla="*/ 19 h 19"/>
                <a:gd name="T58" fmla="*/ 320 w 613"/>
                <a:gd name="T59" fmla="*/ 0 h 19"/>
                <a:gd name="T60" fmla="*/ 267 w 613"/>
                <a:gd name="T61" fmla="*/ 0 h 19"/>
                <a:gd name="T62" fmla="*/ 293 w 613"/>
                <a:gd name="T63" fmla="*/ 0 h 19"/>
                <a:gd name="T64" fmla="*/ 293 w 613"/>
                <a:gd name="T65" fmla="*/ 19 h 19"/>
                <a:gd name="T66" fmla="*/ 267 w 613"/>
                <a:gd name="T67" fmla="*/ 19 h 19"/>
                <a:gd name="T68" fmla="*/ 267 w 613"/>
                <a:gd name="T69" fmla="*/ 0 h 19"/>
                <a:gd name="T70" fmla="*/ 213 w 613"/>
                <a:gd name="T71" fmla="*/ 0 h 19"/>
                <a:gd name="T72" fmla="*/ 241 w 613"/>
                <a:gd name="T73" fmla="*/ 0 h 19"/>
                <a:gd name="T74" fmla="*/ 241 w 613"/>
                <a:gd name="T75" fmla="*/ 19 h 19"/>
                <a:gd name="T76" fmla="*/ 213 w 613"/>
                <a:gd name="T77" fmla="*/ 19 h 19"/>
                <a:gd name="T78" fmla="*/ 213 w 613"/>
                <a:gd name="T79" fmla="*/ 0 h 19"/>
                <a:gd name="T80" fmla="*/ 161 w 613"/>
                <a:gd name="T81" fmla="*/ 0 h 19"/>
                <a:gd name="T82" fmla="*/ 187 w 613"/>
                <a:gd name="T83" fmla="*/ 0 h 19"/>
                <a:gd name="T84" fmla="*/ 187 w 613"/>
                <a:gd name="T85" fmla="*/ 19 h 19"/>
                <a:gd name="T86" fmla="*/ 161 w 613"/>
                <a:gd name="T87" fmla="*/ 19 h 19"/>
                <a:gd name="T88" fmla="*/ 161 w 613"/>
                <a:gd name="T89" fmla="*/ 0 h 19"/>
                <a:gd name="T90" fmla="*/ 107 w 613"/>
                <a:gd name="T91" fmla="*/ 0 h 19"/>
                <a:gd name="T92" fmla="*/ 135 w 613"/>
                <a:gd name="T93" fmla="*/ 0 h 19"/>
                <a:gd name="T94" fmla="*/ 135 w 613"/>
                <a:gd name="T95" fmla="*/ 19 h 19"/>
                <a:gd name="T96" fmla="*/ 107 w 613"/>
                <a:gd name="T97" fmla="*/ 19 h 19"/>
                <a:gd name="T98" fmla="*/ 107 w 613"/>
                <a:gd name="T99" fmla="*/ 0 h 19"/>
                <a:gd name="T100" fmla="*/ 54 w 613"/>
                <a:gd name="T101" fmla="*/ 0 h 19"/>
                <a:gd name="T102" fmla="*/ 80 w 613"/>
                <a:gd name="T103" fmla="*/ 0 h 19"/>
                <a:gd name="T104" fmla="*/ 80 w 613"/>
                <a:gd name="T105" fmla="*/ 19 h 19"/>
                <a:gd name="T106" fmla="*/ 54 w 613"/>
                <a:gd name="T107" fmla="*/ 19 h 19"/>
                <a:gd name="T108" fmla="*/ 54 w 613"/>
                <a:gd name="T109" fmla="*/ 0 h 19"/>
                <a:gd name="T110" fmla="*/ 0 w 613"/>
                <a:gd name="T111" fmla="*/ 0 h 19"/>
                <a:gd name="T112" fmla="*/ 28 w 613"/>
                <a:gd name="T113" fmla="*/ 0 h 19"/>
                <a:gd name="T114" fmla="*/ 28 w 613"/>
                <a:gd name="T115" fmla="*/ 19 h 19"/>
                <a:gd name="T116" fmla="*/ 0 w 613"/>
                <a:gd name="T117" fmla="*/ 19 h 19"/>
                <a:gd name="T118" fmla="*/ 0 w 613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3" h="19">
                  <a:moveTo>
                    <a:pt x="587" y="0"/>
                  </a:moveTo>
                  <a:lnTo>
                    <a:pt x="613" y="0"/>
                  </a:lnTo>
                  <a:lnTo>
                    <a:pt x="613" y="19"/>
                  </a:lnTo>
                  <a:lnTo>
                    <a:pt x="587" y="19"/>
                  </a:lnTo>
                  <a:lnTo>
                    <a:pt x="587" y="0"/>
                  </a:lnTo>
                  <a:close/>
                  <a:moveTo>
                    <a:pt x="533" y="0"/>
                  </a:moveTo>
                  <a:lnTo>
                    <a:pt x="559" y="0"/>
                  </a:lnTo>
                  <a:lnTo>
                    <a:pt x="559" y="19"/>
                  </a:lnTo>
                  <a:lnTo>
                    <a:pt x="533" y="19"/>
                  </a:lnTo>
                  <a:lnTo>
                    <a:pt x="533" y="0"/>
                  </a:lnTo>
                  <a:close/>
                  <a:moveTo>
                    <a:pt x="480" y="0"/>
                  </a:moveTo>
                  <a:lnTo>
                    <a:pt x="506" y="0"/>
                  </a:lnTo>
                  <a:lnTo>
                    <a:pt x="506" y="19"/>
                  </a:lnTo>
                  <a:lnTo>
                    <a:pt x="480" y="19"/>
                  </a:lnTo>
                  <a:lnTo>
                    <a:pt x="480" y="0"/>
                  </a:lnTo>
                  <a:close/>
                  <a:moveTo>
                    <a:pt x="426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6" y="19"/>
                  </a:lnTo>
                  <a:lnTo>
                    <a:pt x="426" y="0"/>
                  </a:lnTo>
                  <a:close/>
                  <a:moveTo>
                    <a:pt x="374" y="0"/>
                  </a:moveTo>
                  <a:lnTo>
                    <a:pt x="400" y="0"/>
                  </a:lnTo>
                  <a:lnTo>
                    <a:pt x="400" y="19"/>
                  </a:lnTo>
                  <a:lnTo>
                    <a:pt x="374" y="19"/>
                  </a:lnTo>
                  <a:lnTo>
                    <a:pt x="374" y="0"/>
                  </a:lnTo>
                  <a:close/>
                  <a:moveTo>
                    <a:pt x="320" y="0"/>
                  </a:moveTo>
                  <a:lnTo>
                    <a:pt x="346" y="0"/>
                  </a:lnTo>
                  <a:lnTo>
                    <a:pt x="346" y="19"/>
                  </a:lnTo>
                  <a:lnTo>
                    <a:pt x="320" y="19"/>
                  </a:lnTo>
                  <a:lnTo>
                    <a:pt x="320" y="0"/>
                  </a:lnTo>
                  <a:close/>
                  <a:moveTo>
                    <a:pt x="267" y="0"/>
                  </a:moveTo>
                  <a:lnTo>
                    <a:pt x="293" y="0"/>
                  </a:lnTo>
                  <a:lnTo>
                    <a:pt x="293" y="19"/>
                  </a:lnTo>
                  <a:lnTo>
                    <a:pt x="267" y="19"/>
                  </a:lnTo>
                  <a:lnTo>
                    <a:pt x="267" y="0"/>
                  </a:lnTo>
                  <a:close/>
                  <a:moveTo>
                    <a:pt x="213" y="0"/>
                  </a:moveTo>
                  <a:lnTo>
                    <a:pt x="241" y="0"/>
                  </a:lnTo>
                  <a:lnTo>
                    <a:pt x="241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61" y="0"/>
                  </a:moveTo>
                  <a:lnTo>
                    <a:pt x="187" y="0"/>
                  </a:lnTo>
                  <a:lnTo>
                    <a:pt x="187" y="19"/>
                  </a:lnTo>
                  <a:lnTo>
                    <a:pt x="161" y="19"/>
                  </a:lnTo>
                  <a:lnTo>
                    <a:pt x="161" y="0"/>
                  </a:lnTo>
                  <a:close/>
                  <a:moveTo>
                    <a:pt x="107" y="0"/>
                  </a:moveTo>
                  <a:lnTo>
                    <a:pt x="135" y="0"/>
                  </a:lnTo>
                  <a:lnTo>
                    <a:pt x="135" y="19"/>
                  </a:lnTo>
                  <a:lnTo>
                    <a:pt x="107" y="19"/>
                  </a:lnTo>
                  <a:lnTo>
                    <a:pt x="107" y="0"/>
                  </a:lnTo>
                  <a:close/>
                  <a:moveTo>
                    <a:pt x="54" y="0"/>
                  </a:moveTo>
                  <a:lnTo>
                    <a:pt x="80" y="0"/>
                  </a:lnTo>
                  <a:lnTo>
                    <a:pt x="80" y="19"/>
                  </a:lnTo>
                  <a:lnTo>
                    <a:pt x="54" y="19"/>
                  </a:lnTo>
                  <a:lnTo>
                    <a:pt x="54" y="0"/>
                  </a:lnTo>
                  <a:close/>
                  <a:moveTo>
                    <a:pt x="0" y="0"/>
                  </a:moveTo>
                  <a:lnTo>
                    <a:pt x="28" y="0"/>
                  </a:lnTo>
                  <a:lnTo>
                    <a:pt x="28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3106912" y="5061731"/>
              <a:ext cx="73975" cy="58491"/>
            </a:xfrm>
            <a:custGeom>
              <a:avLst/>
              <a:gdLst>
                <a:gd name="T0" fmla="*/ 2 w 33"/>
                <a:gd name="T1" fmla="*/ 0 h 26"/>
                <a:gd name="T2" fmla="*/ 33 w 33"/>
                <a:gd name="T3" fmla="*/ 0 h 26"/>
                <a:gd name="T4" fmla="*/ 18 w 33"/>
                <a:gd name="T5" fmla="*/ 26 h 26"/>
                <a:gd name="T6" fmla="*/ 5 w 33"/>
                <a:gd name="T7" fmla="*/ 19 h 26"/>
                <a:gd name="T8" fmla="*/ 2 w 33"/>
                <a:gd name="T9" fmla="*/ 19 h 26"/>
                <a:gd name="T10" fmla="*/ 2 w 33"/>
                <a:gd name="T11" fmla="*/ 17 h 26"/>
                <a:gd name="T12" fmla="*/ 0 w 33"/>
                <a:gd name="T13" fmla="*/ 16 h 26"/>
                <a:gd name="T14" fmla="*/ 2 w 33"/>
                <a:gd name="T15" fmla="*/ 14 h 26"/>
                <a:gd name="T16" fmla="*/ 2 w 3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" y="0"/>
                  </a:moveTo>
                  <a:lnTo>
                    <a:pt x="33" y="0"/>
                  </a:lnTo>
                  <a:lnTo>
                    <a:pt x="18" y="26"/>
                  </a:lnTo>
                  <a:lnTo>
                    <a:pt x="5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EditPoints="1"/>
            </p:cNvSpPr>
            <p:nvPr/>
          </p:nvSpPr>
          <p:spPr bwMode="auto">
            <a:xfrm>
              <a:off x="2394070" y="5151717"/>
              <a:ext cx="721808" cy="1169822"/>
            </a:xfrm>
            <a:custGeom>
              <a:avLst/>
              <a:gdLst>
                <a:gd name="T0" fmla="*/ 16 w 322"/>
                <a:gd name="T1" fmla="*/ 487 h 520"/>
                <a:gd name="T2" fmla="*/ 32 w 322"/>
                <a:gd name="T3" fmla="*/ 496 h 520"/>
                <a:gd name="T4" fmla="*/ 18 w 322"/>
                <a:gd name="T5" fmla="*/ 520 h 520"/>
                <a:gd name="T6" fmla="*/ 0 w 322"/>
                <a:gd name="T7" fmla="*/ 511 h 520"/>
                <a:gd name="T8" fmla="*/ 16 w 322"/>
                <a:gd name="T9" fmla="*/ 487 h 520"/>
                <a:gd name="T10" fmla="*/ 44 w 322"/>
                <a:gd name="T11" fmla="*/ 438 h 520"/>
                <a:gd name="T12" fmla="*/ 61 w 322"/>
                <a:gd name="T13" fmla="*/ 447 h 520"/>
                <a:gd name="T14" fmla="*/ 47 w 322"/>
                <a:gd name="T15" fmla="*/ 471 h 520"/>
                <a:gd name="T16" fmla="*/ 30 w 322"/>
                <a:gd name="T17" fmla="*/ 463 h 520"/>
                <a:gd name="T18" fmla="*/ 44 w 322"/>
                <a:gd name="T19" fmla="*/ 438 h 520"/>
                <a:gd name="T20" fmla="*/ 74 w 322"/>
                <a:gd name="T21" fmla="*/ 389 h 520"/>
                <a:gd name="T22" fmla="*/ 89 w 322"/>
                <a:gd name="T23" fmla="*/ 400 h 520"/>
                <a:gd name="T24" fmla="*/ 75 w 322"/>
                <a:gd name="T25" fmla="*/ 424 h 520"/>
                <a:gd name="T26" fmla="*/ 60 w 322"/>
                <a:gd name="T27" fmla="*/ 414 h 520"/>
                <a:gd name="T28" fmla="*/ 74 w 322"/>
                <a:gd name="T29" fmla="*/ 389 h 520"/>
                <a:gd name="T30" fmla="*/ 102 w 322"/>
                <a:gd name="T31" fmla="*/ 340 h 520"/>
                <a:gd name="T32" fmla="*/ 119 w 322"/>
                <a:gd name="T33" fmla="*/ 351 h 520"/>
                <a:gd name="T34" fmla="*/ 105 w 322"/>
                <a:gd name="T35" fmla="*/ 375 h 520"/>
                <a:gd name="T36" fmla="*/ 88 w 322"/>
                <a:gd name="T37" fmla="*/ 365 h 520"/>
                <a:gd name="T38" fmla="*/ 102 w 322"/>
                <a:gd name="T39" fmla="*/ 340 h 520"/>
                <a:gd name="T40" fmla="*/ 131 w 322"/>
                <a:gd name="T41" fmla="*/ 292 h 520"/>
                <a:gd name="T42" fmla="*/ 147 w 322"/>
                <a:gd name="T43" fmla="*/ 302 h 520"/>
                <a:gd name="T44" fmla="*/ 133 w 322"/>
                <a:gd name="T45" fmla="*/ 326 h 520"/>
                <a:gd name="T46" fmla="*/ 117 w 322"/>
                <a:gd name="T47" fmla="*/ 316 h 520"/>
                <a:gd name="T48" fmla="*/ 131 w 322"/>
                <a:gd name="T49" fmla="*/ 292 h 520"/>
                <a:gd name="T50" fmla="*/ 159 w 322"/>
                <a:gd name="T51" fmla="*/ 243 h 520"/>
                <a:gd name="T52" fmla="*/ 177 w 322"/>
                <a:gd name="T53" fmla="*/ 253 h 520"/>
                <a:gd name="T54" fmla="*/ 163 w 322"/>
                <a:gd name="T55" fmla="*/ 278 h 520"/>
                <a:gd name="T56" fmla="*/ 145 w 322"/>
                <a:gd name="T57" fmla="*/ 267 h 520"/>
                <a:gd name="T58" fmla="*/ 159 w 322"/>
                <a:gd name="T59" fmla="*/ 243 h 520"/>
                <a:gd name="T60" fmla="*/ 189 w 322"/>
                <a:gd name="T61" fmla="*/ 196 h 520"/>
                <a:gd name="T62" fmla="*/ 206 w 322"/>
                <a:gd name="T63" fmla="*/ 204 h 520"/>
                <a:gd name="T64" fmla="*/ 191 w 322"/>
                <a:gd name="T65" fmla="*/ 229 h 520"/>
                <a:gd name="T66" fmla="*/ 175 w 322"/>
                <a:gd name="T67" fmla="*/ 218 h 520"/>
                <a:gd name="T68" fmla="*/ 189 w 322"/>
                <a:gd name="T69" fmla="*/ 196 h 520"/>
                <a:gd name="T70" fmla="*/ 217 w 322"/>
                <a:gd name="T71" fmla="*/ 147 h 520"/>
                <a:gd name="T72" fmla="*/ 234 w 322"/>
                <a:gd name="T73" fmla="*/ 155 h 520"/>
                <a:gd name="T74" fmla="*/ 220 w 322"/>
                <a:gd name="T75" fmla="*/ 180 h 520"/>
                <a:gd name="T76" fmla="*/ 203 w 322"/>
                <a:gd name="T77" fmla="*/ 171 h 520"/>
                <a:gd name="T78" fmla="*/ 217 w 322"/>
                <a:gd name="T79" fmla="*/ 147 h 520"/>
                <a:gd name="T80" fmla="*/ 246 w 322"/>
                <a:gd name="T81" fmla="*/ 98 h 520"/>
                <a:gd name="T82" fmla="*/ 264 w 322"/>
                <a:gd name="T83" fmla="*/ 108 h 520"/>
                <a:gd name="T84" fmla="*/ 248 w 322"/>
                <a:gd name="T85" fmla="*/ 131 h 520"/>
                <a:gd name="T86" fmla="*/ 233 w 322"/>
                <a:gd name="T87" fmla="*/ 122 h 520"/>
                <a:gd name="T88" fmla="*/ 246 w 322"/>
                <a:gd name="T89" fmla="*/ 98 h 520"/>
                <a:gd name="T90" fmla="*/ 276 w 322"/>
                <a:gd name="T91" fmla="*/ 49 h 520"/>
                <a:gd name="T92" fmla="*/ 292 w 322"/>
                <a:gd name="T93" fmla="*/ 59 h 520"/>
                <a:gd name="T94" fmla="*/ 278 w 322"/>
                <a:gd name="T95" fmla="*/ 84 h 520"/>
                <a:gd name="T96" fmla="*/ 260 w 322"/>
                <a:gd name="T97" fmla="*/ 73 h 520"/>
                <a:gd name="T98" fmla="*/ 276 w 322"/>
                <a:gd name="T99" fmla="*/ 49 h 520"/>
                <a:gd name="T100" fmla="*/ 304 w 322"/>
                <a:gd name="T101" fmla="*/ 0 h 520"/>
                <a:gd name="T102" fmla="*/ 322 w 322"/>
                <a:gd name="T103" fmla="*/ 11 h 520"/>
                <a:gd name="T104" fmla="*/ 306 w 322"/>
                <a:gd name="T105" fmla="*/ 35 h 520"/>
                <a:gd name="T106" fmla="*/ 290 w 322"/>
                <a:gd name="T107" fmla="*/ 25 h 520"/>
                <a:gd name="T108" fmla="*/ 304 w 322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2" h="520">
                  <a:moveTo>
                    <a:pt x="16" y="487"/>
                  </a:moveTo>
                  <a:lnTo>
                    <a:pt x="32" y="496"/>
                  </a:lnTo>
                  <a:lnTo>
                    <a:pt x="18" y="520"/>
                  </a:lnTo>
                  <a:lnTo>
                    <a:pt x="0" y="511"/>
                  </a:lnTo>
                  <a:lnTo>
                    <a:pt x="16" y="487"/>
                  </a:lnTo>
                  <a:close/>
                  <a:moveTo>
                    <a:pt x="44" y="438"/>
                  </a:moveTo>
                  <a:lnTo>
                    <a:pt x="61" y="447"/>
                  </a:lnTo>
                  <a:lnTo>
                    <a:pt x="47" y="471"/>
                  </a:lnTo>
                  <a:lnTo>
                    <a:pt x="30" y="463"/>
                  </a:lnTo>
                  <a:lnTo>
                    <a:pt x="44" y="438"/>
                  </a:lnTo>
                  <a:close/>
                  <a:moveTo>
                    <a:pt x="74" y="389"/>
                  </a:moveTo>
                  <a:lnTo>
                    <a:pt x="89" y="400"/>
                  </a:lnTo>
                  <a:lnTo>
                    <a:pt x="75" y="424"/>
                  </a:lnTo>
                  <a:lnTo>
                    <a:pt x="60" y="414"/>
                  </a:lnTo>
                  <a:lnTo>
                    <a:pt x="74" y="389"/>
                  </a:lnTo>
                  <a:close/>
                  <a:moveTo>
                    <a:pt x="102" y="340"/>
                  </a:moveTo>
                  <a:lnTo>
                    <a:pt x="119" y="351"/>
                  </a:lnTo>
                  <a:lnTo>
                    <a:pt x="105" y="375"/>
                  </a:lnTo>
                  <a:lnTo>
                    <a:pt x="88" y="365"/>
                  </a:lnTo>
                  <a:lnTo>
                    <a:pt x="102" y="340"/>
                  </a:lnTo>
                  <a:close/>
                  <a:moveTo>
                    <a:pt x="131" y="292"/>
                  </a:moveTo>
                  <a:lnTo>
                    <a:pt x="147" y="302"/>
                  </a:lnTo>
                  <a:lnTo>
                    <a:pt x="133" y="326"/>
                  </a:lnTo>
                  <a:lnTo>
                    <a:pt x="117" y="316"/>
                  </a:lnTo>
                  <a:lnTo>
                    <a:pt x="131" y="292"/>
                  </a:lnTo>
                  <a:close/>
                  <a:moveTo>
                    <a:pt x="159" y="243"/>
                  </a:moveTo>
                  <a:lnTo>
                    <a:pt x="177" y="253"/>
                  </a:lnTo>
                  <a:lnTo>
                    <a:pt x="163" y="278"/>
                  </a:lnTo>
                  <a:lnTo>
                    <a:pt x="145" y="267"/>
                  </a:lnTo>
                  <a:lnTo>
                    <a:pt x="159" y="243"/>
                  </a:lnTo>
                  <a:close/>
                  <a:moveTo>
                    <a:pt x="189" y="196"/>
                  </a:moveTo>
                  <a:lnTo>
                    <a:pt x="206" y="204"/>
                  </a:lnTo>
                  <a:lnTo>
                    <a:pt x="191" y="229"/>
                  </a:lnTo>
                  <a:lnTo>
                    <a:pt x="175" y="218"/>
                  </a:lnTo>
                  <a:lnTo>
                    <a:pt x="189" y="196"/>
                  </a:lnTo>
                  <a:close/>
                  <a:moveTo>
                    <a:pt x="217" y="147"/>
                  </a:moveTo>
                  <a:lnTo>
                    <a:pt x="234" y="155"/>
                  </a:lnTo>
                  <a:lnTo>
                    <a:pt x="220" y="180"/>
                  </a:lnTo>
                  <a:lnTo>
                    <a:pt x="203" y="171"/>
                  </a:lnTo>
                  <a:lnTo>
                    <a:pt x="217" y="147"/>
                  </a:lnTo>
                  <a:close/>
                  <a:moveTo>
                    <a:pt x="246" y="98"/>
                  </a:moveTo>
                  <a:lnTo>
                    <a:pt x="264" y="108"/>
                  </a:lnTo>
                  <a:lnTo>
                    <a:pt x="248" y="131"/>
                  </a:lnTo>
                  <a:lnTo>
                    <a:pt x="233" y="122"/>
                  </a:lnTo>
                  <a:lnTo>
                    <a:pt x="246" y="98"/>
                  </a:lnTo>
                  <a:close/>
                  <a:moveTo>
                    <a:pt x="276" y="49"/>
                  </a:moveTo>
                  <a:lnTo>
                    <a:pt x="292" y="59"/>
                  </a:lnTo>
                  <a:lnTo>
                    <a:pt x="278" y="84"/>
                  </a:lnTo>
                  <a:lnTo>
                    <a:pt x="260" y="73"/>
                  </a:lnTo>
                  <a:lnTo>
                    <a:pt x="276" y="49"/>
                  </a:lnTo>
                  <a:close/>
                  <a:moveTo>
                    <a:pt x="304" y="0"/>
                  </a:moveTo>
                  <a:lnTo>
                    <a:pt x="322" y="11"/>
                  </a:lnTo>
                  <a:lnTo>
                    <a:pt x="306" y="35"/>
                  </a:lnTo>
                  <a:lnTo>
                    <a:pt x="290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2331304" y="6353034"/>
              <a:ext cx="71732" cy="83238"/>
            </a:xfrm>
            <a:custGeom>
              <a:avLst/>
              <a:gdLst>
                <a:gd name="T0" fmla="*/ 14 w 32"/>
                <a:gd name="T1" fmla="*/ 0 h 37"/>
                <a:gd name="T2" fmla="*/ 16 w 32"/>
                <a:gd name="T3" fmla="*/ 2 h 37"/>
                <a:gd name="T4" fmla="*/ 18 w 32"/>
                <a:gd name="T5" fmla="*/ 0 h 37"/>
                <a:gd name="T6" fmla="*/ 18 w 32"/>
                <a:gd name="T7" fmla="*/ 4 h 37"/>
                <a:gd name="T8" fmla="*/ 32 w 32"/>
                <a:gd name="T9" fmla="*/ 11 h 37"/>
                <a:gd name="T10" fmla="*/ 16 w 32"/>
                <a:gd name="T11" fmla="*/ 37 h 37"/>
                <a:gd name="T12" fmla="*/ 0 w 32"/>
                <a:gd name="T13" fmla="*/ 11 h 37"/>
                <a:gd name="T14" fmla="*/ 13 w 32"/>
                <a:gd name="T15" fmla="*/ 4 h 37"/>
                <a:gd name="T16" fmla="*/ 14 w 32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7">
                  <a:moveTo>
                    <a:pt x="14" y="0"/>
                  </a:moveTo>
                  <a:lnTo>
                    <a:pt x="16" y="2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32" y="11"/>
                  </a:lnTo>
                  <a:lnTo>
                    <a:pt x="16" y="37"/>
                  </a:lnTo>
                  <a:lnTo>
                    <a:pt x="0" y="11"/>
                  </a:lnTo>
                  <a:lnTo>
                    <a:pt x="13" y="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1620705" y="5151717"/>
              <a:ext cx="715084" cy="1169822"/>
            </a:xfrm>
            <a:custGeom>
              <a:avLst/>
              <a:gdLst>
                <a:gd name="T0" fmla="*/ 305 w 319"/>
                <a:gd name="T1" fmla="*/ 487 h 520"/>
                <a:gd name="T2" fmla="*/ 319 w 319"/>
                <a:gd name="T3" fmla="*/ 511 h 520"/>
                <a:gd name="T4" fmla="*/ 303 w 319"/>
                <a:gd name="T5" fmla="*/ 520 h 520"/>
                <a:gd name="T6" fmla="*/ 289 w 319"/>
                <a:gd name="T7" fmla="*/ 496 h 520"/>
                <a:gd name="T8" fmla="*/ 305 w 319"/>
                <a:gd name="T9" fmla="*/ 487 h 520"/>
                <a:gd name="T10" fmla="*/ 277 w 319"/>
                <a:gd name="T11" fmla="*/ 438 h 520"/>
                <a:gd name="T12" fmla="*/ 291 w 319"/>
                <a:gd name="T13" fmla="*/ 463 h 520"/>
                <a:gd name="T14" fmla="*/ 274 w 319"/>
                <a:gd name="T15" fmla="*/ 471 h 520"/>
                <a:gd name="T16" fmla="*/ 260 w 319"/>
                <a:gd name="T17" fmla="*/ 447 h 520"/>
                <a:gd name="T18" fmla="*/ 277 w 319"/>
                <a:gd name="T19" fmla="*/ 438 h 520"/>
                <a:gd name="T20" fmla="*/ 248 w 319"/>
                <a:gd name="T21" fmla="*/ 389 h 520"/>
                <a:gd name="T22" fmla="*/ 261 w 319"/>
                <a:gd name="T23" fmla="*/ 414 h 520"/>
                <a:gd name="T24" fmla="*/ 246 w 319"/>
                <a:gd name="T25" fmla="*/ 424 h 520"/>
                <a:gd name="T26" fmla="*/ 230 w 319"/>
                <a:gd name="T27" fmla="*/ 400 h 520"/>
                <a:gd name="T28" fmla="*/ 248 w 319"/>
                <a:gd name="T29" fmla="*/ 389 h 520"/>
                <a:gd name="T30" fmla="*/ 220 w 319"/>
                <a:gd name="T31" fmla="*/ 340 h 520"/>
                <a:gd name="T32" fmla="*/ 234 w 319"/>
                <a:gd name="T33" fmla="*/ 365 h 520"/>
                <a:gd name="T34" fmla="*/ 216 w 319"/>
                <a:gd name="T35" fmla="*/ 375 h 520"/>
                <a:gd name="T36" fmla="*/ 202 w 319"/>
                <a:gd name="T37" fmla="*/ 351 h 520"/>
                <a:gd name="T38" fmla="*/ 220 w 319"/>
                <a:gd name="T39" fmla="*/ 340 h 520"/>
                <a:gd name="T40" fmla="*/ 190 w 319"/>
                <a:gd name="T41" fmla="*/ 292 h 520"/>
                <a:gd name="T42" fmla="*/ 204 w 319"/>
                <a:gd name="T43" fmla="*/ 316 h 520"/>
                <a:gd name="T44" fmla="*/ 188 w 319"/>
                <a:gd name="T45" fmla="*/ 326 h 520"/>
                <a:gd name="T46" fmla="*/ 172 w 319"/>
                <a:gd name="T47" fmla="*/ 302 h 520"/>
                <a:gd name="T48" fmla="*/ 190 w 319"/>
                <a:gd name="T49" fmla="*/ 292 h 520"/>
                <a:gd name="T50" fmla="*/ 160 w 319"/>
                <a:gd name="T51" fmla="*/ 243 h 520"/>
                <a:gd name="T52" fmla="*/ 176 w 319"/>
                <a:gd name="T53" fmla="*/ 267 h 520"/>
                <a:gd name="T54" fmla="*/ 158 w 319"/>
                <a:gd name="T55" fmla="*/ 278 h 520"/>
                <a:gd name="T56" fmla="*/ 144 w 319"/>
                <a:gd name="T57" fmla="*/ 253 h 520"/>
                <a:gd name="T58" fmla="*/ 160 w 319"/>
                <a:gd name="T59" fmla="*/ 243 h 520"/>
                <a:gd name="T60" fmla="*/ 132 w 319"/>
                <a:gd name="T61" fmla="*/ 196 h 520"/>
                <a:gd name="T62" fmla="*/ 146 w 319"/>
                <a:gd name="T63" fmla="*/ 218 h 520"/>
                <a:gd name="T64" fmla="*/ 131 w 319"/>
                <a:gd name="T65" fmla="*/ 229 h 520"/>
                <a:gd name="T66" fmla="*/ 115 w 319"/>
                <a:gd name="T67" fmla="*/ 204 h 520"/>
                <a:gd name="T68" fmla="*/ 132 w 319"/>
                <a:gd name="T69" fmla="*/ 196 h 520"/>
                <a:gd name="T70" fmla="*/ 103 w 319"/>
                <a:gd name="T71" fmla="*/ 147 h 520"/>
                <a:gd name="T72" fmla="*/ 118 w 319"/>
                <a:gd name="T73" fmla="*/ 171 h 520"/>
                <a:gd name="T74" fmla="*/ 101 w 319"/>
                <a:gd name="T75" fmla="*/ 180 h 520"/>
                <a:gd name="T76" fmla="*/ 87 w 319"/>
                <a:gd name="T77" fmla="*/ 155 h 520"/>
                <a:gd name="T78" fmla="*/ 103 w 319"/>
                <a:gd name="T79" fmla="*/ 147 h 520"/>
                <a:gd name="T80" fmla="*/ 75 w 319"/>
                <a:gd name="T81" fmla="*/ 98 h 520"/>
                <a:gd name="T82" fmla="*/ 89 w 319"/>
                <a:gd name="T83" fmla="*/ 122 h 520"/>
                <a:gd name="T84" fmla="*/ 71 w 319"/>
                <a:gd name="T85" fmla="*/ 131 h 520"/>
                <a:gd name="T86" fmla="*/ 57 w 319"/>
                <a:gd name="T87" fmla="*/ 108 h 520"/>
                <a:gd name="T88" fmla="*/ 75 w 319"/>
                <a:gd name="T89" fmla="*/ 98 h 520"/>
                <a:gd name="T90" fmla="*/ 45 w 319"/>
                <a:gd name="T91" fmla="*/ 49 h 520"/>
                <a:gd name="T92" fmla="*/ 61 w 319"/>
                <a:gd name="T93" fmla="*/ 73 h 520"/>
                <a:gd name="T94" fmla="*/ 43 w 319"/>
                <a:gd name="T95" fmla="*/ 84 h 520"/>
                <a:gd name="T96" fmla="*/ 29 w 319"/>
                <a:gd name="T97" fmla="*/ 59 h 520"/>
                <a:gd name="T98" fmla="*/ 45 w 319"/>
                <a:gd name="T99" fmla="*/ 49 h 520"/>
                <a:gd name="T100" fmla="*/ 17 w 319"/>
                <a:gd name="T101" fmla="*/ 0 h 520"/>
                <a:gd name="T102" fmla="*/ 31 w 319"/>
                <a:gd name="T103" fmla="*/ 25 h 520"/>
                <a:gd name="T104" fmla="*/ 14 w 319"/>
                <a:gd name="T105" fmla="*/ 35 h 520"/>
                <a:gd name="T106" fmla="*/ 0 w 319"/>
                <a:gd name="T107" fmla="*/ 11 h 520"/>
                <a:gd name="T108" fmla="*/ 17 w 319"/>
                <a:gd name="T10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9" h="520">
                  <a:moveTo>
                    <a:pt x="305" y="487"/>
                  </a:moveTo>
                  <a:lnTo>
                    <a:pt x="319" y="511"/>
                  </a:lnTo>
                  <a:lnTo>
                    <a:pt x="303" y="520"/>
                  </a:lnTo>
                  <a:lnTo>
                    <a:pt x="289" y="496"/>
                  </a:lnTo>
                  <a:lnTo>
                    <a:pt x="305" y="487"/>
                  </a:lnTo>
                  <a:close/>
                  <a:moveTo>
                    <a:pt x="277" y="438"/>
                  </a:moveTo>
                  <a:lnTo>
                    <a:pt x="291" y="463"/>
                  </a:lnTo>
                  <a:lnTo>
                    <a:pt x="274" y="471"/>
                  </a:lnTo>
                  <a:lnTo>
                    <a:pt x="260" y="447"/>
                  </a:lnTo>
                  <a:lnTo>
                    <a:pt x="277" y="438"/>
                  </a:lnTo>
                  <a:close/>
                  <a:moveTo>
                    <a:pt x="248" y="389"/>
                  </a:moveTo>
                  <a:lnTo>
                    <a:pt x="261" y="414"/>
                  </a:lnTo>
                  <a:lnTo>
                    <a:pt x="246" y="424"/>
                  </a:lnTo>
                  <a:lnTo>
                    <a:pt x="230" y="400"/>
                  </a:lnTo>
                  <a:lnTo>
                    <a:pt x="248" y="389"/>
                  </a:lnTo>
                  <a:close/>
                  <a:moveTo>
                    <a:pt x="220" y="340"/>
                  </a:moveTo>
                  <a:lnTo>
                    <a:pt x="234" y="365"/>
                  </a:lnTo>
                  <a:lnTo>
                    <a:pt x="216" y="375"/>
                  </a:lnTo>
                  <a:lnTo>
                    <a:pt x="202" y="351"/>
                  </a:lnTo>
                  <a:lnTo>
                    <a:pt x="220" y="340"/>
                  </a:lnTo>
                  <a:close/>
                  <a:moveTo>
                    <a:pt x="190" y="292"/>
                  </a:moveTo>
                  <a:lnTo>
                    <a:pt x="204" y="316"/>
                  </a:lnTo>
                  <a:lnTo>
                    <a:pt x="188" y="326"/>
                  </a:lnTo>
                  <a:lnTo>
                    <a:pt x="172" y="302"/>
                  </a:lnTo>
                  <a:lnTo>
                    <a:pt x="190" y="292"/>
                  </a:lnTo>
                  <a:close/>
                  <a:moveTo>
                    <a:pt x="160" y="243"/>
                  </a:moveTo>
                  <a:lnTo>
                    <a:pt x="176" y="267"/>
                  </a:lnTo>
                  <a:lnTo>
                    <a:pt x="158" y="278"/>
                  </a:lnTo>
                  <a:lnTo>
                    <a:pt x="144" y="253"/>
                  </a:lnTo>
                  <a:lnTo>
                    <a:pt x="160" y="243"/>
                  </a:lnTo>
                  <a:close/>
                  <a:moveTo>
                    <a:pt x="132" y="196"/>
                  </a:moveTo>
                  <a:lnTo>
                    <a:pt x="146" y="218"/>
                  </a:lnTo>
                  <a:lnTo>
                    <a:pt x="131" y="229"/>
                  </a:lnTo>
                  <a:lnTo>
                    <a:pt x="115" y="204"/>
                  </a:lnTo>
                  <a:lnTo>
                    <a:pt x="132" y="196"/>
                  </a:lnTo>
                  <a:close/>
                  <a:moveTo>
                    <a:pt x="103" y="147"/>
                  </a:moveTo>
                  <a:lnTo>
                    <a:pt x="118" y="171"/>
                  </a:lnTo>
                  <a:lnTo>
                    <a:pt x="101" y="180"/>
                  </a:lnTo>
                  <a:lnTo>
                    <a:pt x="87" y="155"/>
                  </a:lnTo>
                  <a:lnTo>
                    <a:pt x="103" y="147"/>
                  </a:lnTo>
                  <a:close/>
                  <a:moveTo>
                    <a:pt x="75" y="98"/>
                  </a:moveTo>
                  <a:lnTo>
                    <a:pt x="89" y="122"/>
                  </a:lnTo>
                  <a:lnTo>
                    <a:pt x="71" y="131"/>
                  </a:lnTo>
                  <a:lnTo>
                    <a:pt x="57" y="108"/>
                  </a:lnTo>
                  <a:lnTo>
                    <a:pt x="75" y="98"/>
                  </a:lnTo>
                  <a:close/>
                  <a:moveTo>
                    <a:pt x="45" y="49"/>
                  </a:moveTo>
                  <a:lnTo>
                    <a:pt x="61" y="73"/>
                  </a:lnTo>
                  <a:lnTo>
                    <a:pt x="43" y="84"/>
                  </a:lnTo>
                  <a:lnTo>
                    <a:pt x="29" y="59"/>
                  </a:lnTo>
                  <a:lnTo>
                    <a:pt x="45" y="49"/>
                  </a:lnTo>
                  <a:close/>
                  <a:moveTo>
                    <a:pt x="17" y="0"/>
                  </a:moveTo>
                  <a:lnTo>
                    <a:pt x="31" y="25"/>
                  </a:lnTo>
                  <a:lnTo>
                    <a:pt x="14" y="35"/>
                  </a:lnTo>
                  <a:lnTo>
                    <a:pt x="0" y="1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1553456" y="5061731"/>
              <a:ext cx="69492" cy="58491"/>
            </a:xfrm>
            <a:custGeom>
              <a:avLst/>
              <a:gdLst>
                <a:gd name="T0" fmla="*/ 0 w 31"/>
                <a:gd name="T1" fmla="*/ 0 h 26"/>
                <a:gd name="T2" fmla="*/ 31 w 31"/>
                <a:gd name="T3" fmla="*/ 0 h 26"/>
                <a:gd name="T4" fmla="*/ 31 w 31"/>
                <a:gd name="T5" fmla="*/ 14 h 26"/>
                <a:gd name="T6" fmla="*/ 31 w 31"/>
                <a:gd name="T7" fmla="*/ 16 h 26"/>
                <a:gd name="T8" fmla="*/ 31 w 31"/>
                <a:gd name="T9" fmla="*/ 17 h 26"/>
                <a:gd name="T10" fmla="*/ 31 w 31"/>
                <a:gd name="T11" fmla="*/ 19 h 26"/>
                <a:gd name="T12" fmla="*/ 28 w 31"/>
                <a:gd name="T13" fmla="*/ 19 h 26"/>
                <a:gd name="T14" fmla="*/ 16 w 31"/>
                <a:gd name="T15" fmla="*/ 26 h 26"/>
                <a:gd name="T16" fmla="*/ 0 w 31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6">
                  <a:moveTo>
                    <a:pt x="0" y="0"/>
                  </a:moveTo>
                  <a:lnTo>
                    <a:pt x="31" y="0"/>
                  </a:lnTo>
                  <a:lnTo>
                    <a:pt x="31" y="14"/>
                  </a:lnTo>
                  <a:lnTo>
                    <a:pt x="31" y="16"/>
                  </a:lnTo>
                  <a:lnTo>
                    <a:pt x="31" y="17"/>
                  </a:lnTo>
                  <a:lnTo>
                    <a:pt x="31" y="19"/>
                  </a:lnTo>
                  <a:lnTo>
                    <a:pt x="28" y="19"/>
                  </a:lnTo>
                  <a:lnTo>
                    <a:pt x="16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 noEditPoints="1"/>
            </p:cNvSpPr>
            <p:nvPr/>
          </p:nvSpPr>
          <p:spPr bwMode="auto">
            <a:xfrm>
              <a:off x="1683471" y="5061731"/>
              <a:ext cx="1369643" cy="42744"/>
            </a:xfrm>
            <a:custGeom>
              <a:avLst/>
              <a:gdLst>
                <a:gd name="T0" fmla="*/ 584 w 611"/>
                <a:gd name="T1" fmla="*/ 0 h 19"/>
                <a:gd name="T2" fmla="*/ 611 w 611"/>
                <a:gd name="T3" fmla="*/ 0 h 19"/>
                <a:gd name="T4" fmla="*/ 611 w 611"/>
                <a:gd name="T5" fmla="*/ 19 h 19"/>
                <a:gd name="T6" fmla="*/ 584 w 611"/>
                <a:gd name="T7" fmla="*/ 19 h 19"/>
                <a:gd name="T8" fmla="*/ 584 w 611"/>
                <a:gd name="T9" fmla="*/ 0 h 19"/>
                <a:gd name="T10" fmla="*/ 530 w 611"/>
                <a:gd name="T11" fmla="*/ 0 h 19"/>
                <a:gd name="T12" fmla="*/ 558 w 611"/>
                <a:gd name="T13" fmla="*/ 0 h 19"/>
                <a:gd name="T14" fmla="*/ 558 w 611"/>
                <a:gd name="T15" fmla="*/ 19 h 19"/>
                <a:gd name="T16" fmla="*/ 530 w 611"/>
                <a:gd name="T17" fmla="*/ 19 h 19"/>
                <a:gd name="T18" fmla="*/ 530 w 611"/>
                <a:gd name="T19" fmla="*/ 0 h 19"/>
                <a:gd name="T20" fmla="*/ 478 w 611"/>
                <a:gd name="T21" fmla="*/ 0 h 19"/>
                <a:gd name="T22" fmla="*/ 504 w 611"/>
                <a:gd name="T23" fmla="*/ 0 h 19"/>
                <a:gd name="T24" fmla="*/ 504 w 611"/>
                <a:gd name="T25" fmla="*/ 19 h 19"/>
                <a:gd name="T26" fmla="*/ 478 w 611"/>
                <a:gd name="T27" fmla="*/ 19 h 19"/>
                <a:gd name="T28" fmla="*/ 478 w 611"/>
                <a:gd name="T29" fmla="*/ 0 h 19"/>
                <a:gd name="T30" fmla="*/ 424 w 611"/>
                <a:gd name="T31" fmla="*/ 0 h 19"/>
                <a:gd name="T32" fmla="*/ 452 w 611"/>
                <a:gd name="T33" fmla="*/ 0 h 19"/>
                <a:gd name="T34" fmla="*/ 452 w 611"/>
                <a:gd name="T35" fmla="*/ 19 h 19"/>
                <a:gd name="T36" fmla="*/ 424 w 611"/>
                <a:gd name="T37" fmla="*/ 19 h 19"/>
                <a:gd name="T38" fmla="*/ 424 w 611"/>
                <a:gd name="T39" fmla="*/ 0 h 19"/>
                <a:gd name="T40" fmla="*/ 371 w 611"/>
                <a:gd name="T41" fmla="*/ 0 h 19"/>
                <a:gd name="T42" fmla="*/ 398 w 611"/>
                <a:gd name="T43" fmla="*/ 0 h 19"/>
                <a:gd name="T44" fmla="*/ 398 w 611"/>
                <a:gd name="T45" fmla="*/ 19 h 19"/>
                <a:gd name="T46" fmla="*/ 371 w 611"/>
                <a:gd name="T47" fmla="*/ 19 h 19"/>
                <a:gd name="T48" fmla="*/ 371 w 611"/>
                <a:gd name="T49" fmla="*/ 0 h 19"/>
                <a:gd name="T50" fmla="*/ 319 w 611"/>
                <a:gd name="T51" fmla="*/ 0 h 19"/>
                <a:gd name="T52" fmla="*/ 345 w 611"/>
                <a:gd name="T53" fmla="*/ 0 h 19"/>
                <a:gd name="T54" fmla="*/ 345 w 611"/>
                <a:gd name="T55" fmla="*/ 19 h 19"/>
                <a:gd name="T56" fmla="*/ 319 w 611"/>
                <a:gd name="T57" fmla="*/ 19 h 19"/>
                <a:gd name="T58" fmla="*/ 319 w 611"/>
                <a:gd name="T59" fmla="*/ 0 h 19"/>
                <a:gd name="T60" fmla="*/ 265 w 611"/>
                <a:gd name="T61" fmla="*/ 0 h 19"/>
                <a:gd name="T62" fmla="*/ 291 w 611"/>
                <a:gd name="T63" fmla="*/ 0 h 19"/>
                <a:gd name="T64" fmla="*/ 291 w 611"/>
                <a:gd name="T65" fmla="*/ 19 h 19"/>
                <a:gd name="T66" fmla="*/ 265 w 611"/>
                <a:gd name="T67" fmla="*/ 19 h 19"/>
                <a:gd name="T68" fmla="*/ 265 w 611"/>
                <a:gd name="T69" fmla="*/ 0 h 19"/>
                <a:gd name="T70" fmla="*/ 213 w 611"/>
                <a:gd name="T71" fmla="*/ 0 h 19"/>
                <a:gd name="T72" fmla="*/ 239 w 611"/>
                <a:gd name="T73" fmla="*/ 0 h 19"/>
                <a:gd name="T74" fmla="*/ 239 w 611"/>
                <a:gd name="T75" fmla="*/ 19 h 19"/>
                <a:gd name="T76" fmla="*/ 213 w 611"/>
                <a:gd name="T77" fmla="*/ 19 h 19"/>
                <a:gd name="T78" fmla="*/ 213 w 611"/>
                <a:gd name="T79" fmla="*/ 0 h 19"/>
                <a:gd name="T80" fmla="*/ 158 w 611"/>
                <a:gd name="T81" fmla="*/ 0 h 19"/>
                <a:gd name="T82" fmla="*/ 185 w 611"/>
                <a:gd name="T83" fmla="*/ 0 h 19"/>
                <a:gd name="T84" fmla="*/ 185 w 611"/>
                <a:gd name="T85" fmla="*/ 19 h 19"/>
                <a:gd name="T86" fmla="*/ 158 w 611"/>
                <a:gd name="T87" fmla="*/ 19 h 19"/>
                <a:gd name="T88" fmla="*/ 158 w 611"/>
                <a:gd name="T89" fmla="*/ 0 h 19"/>
                <a:gd name="T90" fmla="*/ 106 w 611"/>
                <a:gd name="T91" fmla="*/ 0 h 19"/>
                <a:gd name="T92" fmla="*/ 132 w 611"/>
                <a:gd name="T93" fmla="*/ 0 h 19"/>
                <a:gd name="T94" fmla="*/ 132 w 611"/>
                <a:gd name="T95" fmla="*/ 19 h 19"/>
                <a:gd name="T96" fmla="*/ 106 w 611"/>
                <a:gd name="T97" fmla="*/ 19 h 19"/>
                <a:gd name="T98" fmla="*/ 106 w 611"/>
                <a:gd name="T99" fmla="*/ 0 h 19"/>
                <a:gd name="T100" fmla="*/ 52 w 611"/>
                <a:gd name="T101" fmla="*/ 0 h 19"/>
                <a:gd name="T102" fmla="*/ 78 w 611"/>
                <a:gd name="T103" fmla="*/ 0 h 19"/>
                <a:gd name="T104" fmla="*/ 78 w 611"/>
                <a:gd name="T105" fmla="*/ 19 h 19"/>
                <a:gd name="T106" fmla="*/ 52 w 611"/>
                <a:gd name="T107" fmla="*/ 19 h 19"/>
                <a:gd name="T108" fmla="*/ 52 w 611"/>
                <a:gd name="T109" fmla="*/ 0 h 19"/>
                <a:gd name="T110" fmla="*/ 0 w 611"/>
                <a:gd name="T111" fmla="*/ 0 h 19"/>
                <a:gd name="T112" fmla="*/ 26 w 611"/>
                <a:gd name="T113" fmla="*/ 0 h 19"/>
                <a:gd name="T114" fmla="*/ 26 w 611"/>
                <a:gd name="T115" fmla="*/ 19 h 19"/>
                <a:gd name="T116" fmla="*/ 0 w 611"/>
                <a:gd name="T117" fmla="*/ 19 h 19"/>
                <a:gd name="T118" fmla="*/ 0 w 611"/>
                <a:gd name="T11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11" h="19">
                  <a:moveTo>
                    <a:pt x="584" y="0"/>
                  </a:moveTo>
                  <a:lnTo>
                    <a:pt x="611" y="0"/>
                  </a:lnTo>
                  <a:lnTo>
                    <a:pt x="611" y="19"/>
                  </a:lnTo>
                  <a:lnTo>
                    <a:pt x="584" y="19"/>
                  </a:lnTo>
                  <a:lnTo>
                    <a:pt x="584" y="0"/>
                  </a:lnTo>
                  <a:close/>
                  <a:moveTo>
                    <a:pt x="530" y="0"/>
                  </a:moveTo>
                  <a:lnTo>
                    <a:pt x="558" y="0"/>
                  </a:lnTo>
                  <a:lnTo>
                    <a:pt x="558" y="19"/>
                  </a:lnTo>
                  <a:lnTo>
                    <a:pt x="530" y="19"/>
                  </a:lnTo>
                  <a:lnTo>
                    <a:pt x="530" y="0"/>
                  </a:lnTo>
                  <a:close/>
                  <a:moveTo>
                    <a:pt x="478" y="0"/>
                  </a:moveTo>
                  <a:lnTo>
                    <a:pt x="504" y="0"/>
                  </a:lnTo>
                  <a:lnTo>
                    <a:pt x="504" y="19"/>
                  </a:lnTo>
                  <a:lnTo>
                    <a:pt x="478" y="19"/>
                  </a:lnTo>
                  <a:lnTo>
                    <a:pt x="478" y="0"/>
                  </a:lnTo>
                  <a:close/>
                  <a:moveTo>
                    <a:pt x="424" y="0"/>
                  </a:moveTo>
                  <a:lnTo>
                    <a:pt x="452" y="0"/>
                  </a:lnTo>
                  <a:lnTo>
                    <a:pt x="452" y="19"/>
                  </a:lnTo>
                  <a:lnTo>
                    <a:pt x="424" y="19"/>
                  </a:lnTo>
                  <a:lnTo>
                    <a:pt x="424" y="0"/>
                  </a:lnTo>
                  <a:close/>
                  <a:moveTo>
                    <a:pt x="371" y="0"/>
                  </a:moveTo>
                  <a:lnTo>
                    <a:pt x="398" y="0"/>
                  </a:lnTo>
                  <a:lnTo>
                    <a:pt x="398" y="19"/>
                  </a:lnTo>
                  <a:lnTo>
                    <a:pt x="371" y="19"/>
                  </a:lnTo>
                  <a:lnTo>
                    <a:pt x="371" y="0"/>
                  </a:lnTo>
                  <a:close/>
                  <a:moveTo>
                    <a:pt x="319" y="0"/>
                  </a:moveTo>
                  <a:lnTo>
                    <a:pt x="345" y="0"/>
                  </a:lnTo>
                  <a:lnTo>
                    <a:pt x="345" y="19"/>
                  </a:lnTo>
                  <a:lnTo>
                    <a:pt x="319" y="19"/>
                  </a:lnTo>
                  <a:lnTo>
                    <a:pt x="319" y="0"/>
                  </a:lnTo>
                  <a:close/>
                  <a:moveTo>
                    <a:pt x="265" y="0"/>
                  </a:moveTo>
                  <a:lnTo>
                    <a:pt x="291" y="0"/>
                  </a:lnTo>
                  <a:lnTo>
                    <a:pt x="291" y="19"/>
                  </a:lnTo>
                  <a:lnTo>
                    <a:pt x="265" y="19"/>
                  </a:lnTo>
                  <a:lnTo>
                    <a:pt x="265" y="0"/>
                  </a:lnTo>
                  <a:close/>
                  <a:moveTo>
                    <a:pt x="213" y="0"/>
                  </a:moveTo>
                  <a:lnTo>
                    <a:pt x="239" y="0"/>
                  </a:lnTo>
                  <a:lnTo>
                    <a:pt x="239" y="19"/>
                  </a:lnTo>
                  <a:lnTo>
                    <a:pt x="213" y="19"/>
                  </a:lnTo>
                  <a:lnTo>
                    <a:pt x="213" y="0"/>
                  </a:lnTo>
                  <a:close/>
                  <a:moveTo>
                    <a:pt x="158" y="0"/>
                  </a:moveTo>
                  <a:lnTo>
                    <a:pt x="185" y="0"/>
                  </a:lnTo>
                  <a:lnTo>
                    <a:pt x="185" y="19"/>
                  </a:lnTo>
                  <a:lnTo>
                    <a:pt x="158" y="19"/>
                  </a:lnTo>
                  <a:lnTo>
                    <a:pt x="158" y="0"/>
                  </a:lnTo>
                  <a:close/>
                  <a:moveTo>
                    <a:pt x="106" y="0"/>
                  </a:moveTo>
                  <a:lnTo>
                    <a:pt x="132" y="0"/>
                  </a:lnTo>
                  <a:lnTo>
                    <a:pt x="132" y="19"/>
                  </a:lnTo>
                  <a:lnTo>
                    <a:pt x="106" y="19"/>
                  </a:lnTo>
                  <a:lnTo>
                    <a:pt x="106" y="0"/>
                  </a:lnTo>
                  <a:close/>
                  <a:moveTo>
                    <a:pt x="52" y="0"/>
                  </a:moveTo>
                  <a:lnTo>
                    <a:pt x="78" y="0"/>
                  </a:lnTo>
                  <a:lnTo>
                    <a:pt x="78" y="19"/>
                  </a:lnTo>
                  <a:lnTo>
                    <a:pt x="52" y="19"/>
                  </a:lnTo>
                  <a:lnTo>
                    <a:pt x="52" y="0"/>
                  </a:lnTo>
                  <a:close/>
                  <a:moveTo>
                    <a:pt x="0" y="0"/>
                  </a:moveTo>
                  <a:lnTo>
                    <a:pt x="26" y="0"/>
                  </a:lnTo>
                  <a:lnTo>
                    <a:pt x="26" y="19"/>
                  </a:lnTo>
                  <a:lnTo>
                    <a:pt x="0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2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8580" tIns="64290" rIns="128580" bIns="6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Freeform 57"/>
          <p:cNvSpPr>
            <a:spLocks/>
          </p:cNvSpPr>
          <p:nvPr/>
        </p:nvSpPr>
        <p:spPr bwMode="auto">
          <a:xfrm>
            <a:off x="348954" y="304994"/>
            <a:ext cx="2910522" cy="2511577"/>
          </a:xfrm>
          <a:custGeom>
            <a:avLst/>
            <a:gdLst>
              <a:gd name="T0" fmla="*/ 217 w 555"/>
              <a:gd name="T1" fmla="*/ 0 h 369"/>
              <a:gd name="T2" fmla="*/ 339 w 555"/>
              <a:gd name="T3" fmla="*/ 0 h 369"/>
              <a:gd name="T4" fmla="*/ 555 w 555"/>
              <a:gd name="T5" fmla="*/ 369 h 369"/>
              <a:gd name="T6" fmla="*/ 0 w 555"/>
              <a:gd name="T7" fmla="*/ 369 h 369"/>
              <a:gd name="T8" fmla="*/ 217 w 555"/>
              <a:gd name="T9" fmla="*/ 0 h 369"/>
              <a:gd name="connsiteX0" fmla="*/ 3910 w 10000"/>
              <a:gd name="connsiteY0" fmla="*/ 0 h 10000"/>
              <a:gd name="connsiteX1" fmla="*/ 10000 w 10000"/>
              <a:gd name="connsiteY1" fmla="*/ 10000 h 10000"/>
              <a:gd name="connsiteX2" fmla="*/ 0 w 10000"/>
              <a:gd name="connsiteY2" fmla="*/ 10000 h 10000"/>
              <a:gd name="connsiteX3" fmla="*/ 3910 w 10000"/>
              <a:gd name="connsiteY3" fmla="*/ 0 h 10000"/>
              <a:gd name="connsiteX0" fmla="*/ 5475 w 10000"/>
              <a:gd name="connsiteY0" fmla="*/ 0 h 10451"/>
              <a:gd name="connsiteX1" fmla="*/ 10000 w 10000"/>
              <a:gd name="connsiteY1" fmla="*/ 10451 h 10451"/>
              <a:gd name="connsiteX2" fmla="*/ 0 w 10000"/>
              <a:gd name="connsiteY2" fmla="*/ 10451 h 10451"/>
              <a:gd name="connsiteX3" fmla="*/ 5475 w 10000"/>
              <a:gd name="connsiteY3" fmla="*/ 0 h 10451"/>
              <a:gd name="connsiteX0" fmla="*/ 5174 w 10000"/>
              <a:gd name="connsiteY0" fmla="*/ 0 h 10541"/>
              <a:gd name="connsiteX1" fmla="*/ 10000 w 10000"/>
              <a:gd name="connsiteY1" fmla="*/ 10541 h 10541"/>
              <a:gd name="connsiteX2" fmla="*/ 0 w 10000"/>
              <a:gd name="connsiteY2" fmla="*/ 10541 h 10541"/>
              <a:gd name="connsiteX3" fmla="*/ 5174 w 10000"/>
              <a:gd name="connsiteY3" fmla="*/ 0 h 10541"/>
              <a:gd name="connsiteX0" fmla="*/ 4820 w 10000"/>
              <a:gd name="connsiteY0" fmla="*/ 0 h 10541"/>
              <a:gd name="connsiteX1" fmla="*/ 10000 w 10000"/>
              <a:gd name="connsiteY1" fmla="*/ 10541 h 10541"/>
              <a:gd name="connsiteX2" fmla="*/ 0 w 10000"/>
              <a:gd name="connsiteY2" fmla="*/ 10541 h 10541"/>
              <a:gd name="connsiteX3" fmla="*/ 4820 w 10000"/>
              <a:gd name="connsiteY3" fmla="*/ 0 h 1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541">
                <a:moveTo>
                  <a:pt x="4820" y="0"/>
                </a:moveTo>
                <a:lnTo>
                  <a:pt x="10000" y="10541"/>
                </a:lnTo>
                <a:lnTo>
                  <a:pt x="0" y="10541"/>
                </a:lnTo>
                <a:lnTo>
                  <a:pt x="4820" y="0"/>
                </a:lnTo>
                <a:close/>
              </a:path>
            </a:pathLst>
          </a:custGeom>
          <a:blipFill dpi="0" rotWithShape="1">
            <a:blip r:embed="rId3" cstate="screen">
              <a:grayscl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58"/>
          <p:cNvSpPr>
            <a:spLocks/>
          </p:cNvSpPr>
          <p:nvPr/>
        </p:nvSpPr>
        <p:spPr bwMode="auto">
          <a:xfrm>
            <a:off x="3290726" y="1"/>
            <a:ext cx="970631" cy="830124"/>
          </a:xfrm>
          <a:custGeom>
            <a:avLst/>
            <a:gdLst>
              <a:gd name="T0" fmla="*/ 0 w 433"/>
              <a:gd name="T1" fmla="*/ 0 h 369"/>
              <a:gd name="T2" fmla="*/ 433 w 433"/>
              <a:gd name="T3" fmla="*/ 0 h 369"/>
              <a:gd name="T4" fmla="*/ 217 w 433"/>
              <a:gd name="T5" fmla="*/ 369 h 369"/>
              <a:gd name="T6" fmla="*/ 0 w 433"/>
              <a:gd name="T7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369">
                <a:moveTo>
                  <a:pt x="0" y="0"/>
                </a:moveTo>
                <a:lnTo>
                  <a:pt x="433" y="0"/>
                </a:lnTo>
                <a:lnTo>
                  <a:pt x="217" y="369"/>
                </a:lnTo>
                <a:lnTo>
                  <a:pt x="0" y="0"/>
                </a:lnTo>
                <a:close/>
              </a:path>
            </a:pathLst>
          </a:custGeom>
          <a:solidFill>
            <a:srgbClr val="46B3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Freeform 59"/>
          <p:cNvSpPr>
            <a:spLocks/>
          </p:cNvSpPr>
          <p:nvPr/>
        </p:nvSpPr>
        <p:spPr bwMode="auto">
          <a:xfrm>
            <a:off x="3777163" y="1"/>
            <a:ext cx="1244111" cy="830124"/>
          </a:xfrm>
          <a:custGeom>
            <a:avLst/>
            <a:gdLst>
              <a:gd name="T0" fmla="*/ 216 w 555"/>
              <a:gd name="T1" fmla="*/ 0 h 369"/>
              <a:gd name="T2" fmla="*/ 338 w 555"/>
              <a:gd name="T3" fmla="*/ 0 h 369"/>
              <a:gd name="T4" fmla="*/ 555 w 555"/>
              <a:gd name="T5" fmla="*/ 369 h 369"/>
              <a:gd name="T6" fmla="*/ 0 w 555"/>
              <a:gd name="T7" fmla="*/ 369 h 369"/>
              <a:gd name="T8" fmla="*/ 216 w 555"/>
              <a:gd name="T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369">
                <a:moveTo>
                  <a:pt x="216" y="0"/>
                </a:moveTo>
                <a:lnTo>
                  <a:pt x="338" y="0"/>
                </a:lnTo>
                <a:lnTo>
                  <a:pt x="555" y="369"/>
                </a:lnTo>
                <a:lnTo>
                  <a:pt x="0" y="369"/>
                </a:lnTo>
                <a:lnTo>
                  <a:pt x="216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0" name="Freeform 60"/>
          <p:cNvSpPr>
            <a:spLocks/>
          </p:cNvSpPr>
          <p:nvPr/>
        </p:nvSpPr>
        <p:spPr bwMode="auto">
          <a:xfrm>
            <a:off x="5021272" y="1"/>
            <a:ext cx="1244111" cy="830124"/>
          </a:xfrm>
          <a:custGeom>
            <a:avLst/>
            <a:gdLst>
              <a:gd name="T0" fmla="*/ 215 w 555"/>
              <a:gd name="T1" fmla="*/ 0 h 369"/>
              <a:gd name="T2" fmla="*/ 339 w 555"/>
              <a:gd name="T3" fmla="*/ 0 h 369"/>
              <a:gd name="T4" fmla="*/ 555 w 555"/>
              <a:gd name="T5" fmla="*/ 369 h 369"/>
              <a:gd name="T6" fmla="*/ 0 w 555"/>
              <a:gd name="T7" fmla="*/ 369 h 369"/>
              <a:gd name="T8" fmla="*/ 215 w 555"/>
              <a:gd name="T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369">
                <a:moveTo>
                  <a:pt x="215" y="0"/>
                </a:moveTo>
                <a:lnTo>
                  <a:pt x="339" y="0"/>
                </a:lnTo>
                <a:lnTo>
                  <a:pt x="555" y="369"/>
                </a:lnTo>
                <a:lnTo>
                  <a:pt x="0" y="369"/>
                </a:lnTo>
                <a:lnTo>
                  <a:pt x="215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" name="Freeform 61"/>
          <p:cNvSpPr>
            <a:spLocks/>
          </p:cNvSpPr>
          <p:nvPr/>
        </p:nvSpPr>
        <p:spPr bwMode="auto">
          <a:xfrm>
            <a:off x="1025896" y="830124"/>
            <a:ext cx="1244111" cy="1066338"/>
          </a:xfrm>
          <a:custGeom>
            <a:avLst/>
            <a:gdLst>
              <a:gd name="T0" fmla="*/ 277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7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7" y="0"/>
                </a:moveTo>
                <a:lnTo>
                  <a:pt x="555" y="474"/>
                </a:lnTo>
                <a:lnTo>
                  <a:pt x="0" y="474"/>
                </a:lnTo>
                <a:lnTo>
                  <a:pt x="277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" name="Freeform 62"/>
          <p:cNvSpPr>
            <a:spLocks/>
          </p:cNvSpPr>
          <p:nvPr/>
        </p:nvSpPr>
        <p:spPr bwMode="auto">
          <a:xfrm>
            <a:off x="3153987" y="830124"/>
            <a:ext cx="1244111" cy="1066338"/>
          </a:xfrm>
          <a:custGeom>
            <a:avLst/>
            <a:gdLst>
              <a:gd name="T0" fmla="*/ 278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8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8" y="0"/>
                </a:moveTo>
                <a:lnTo>
                  <a:pt x="555" y="474"/>
                </a:lnTo>
                <a:lnTo>
                  <a:pt x="0" y="474"/>
                </a:lnTo>
                <a:lnTo>
                  <a:pt x="278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" name="Freeform 63"/>
          <p:cNvSpPr>
            <a:spLocks/>
          </p:cNvSpPr>
          <p:nvPr/>
        </p:nvSpPr>
        <p:spPr bwMode="auto">
          <a:xfrm>
            <a:off x="3777163" y="830124"/>
            <a:ext cx="1244111" cy="1066338"/>
          </a:xfrm>
          <a:custGeom>
            <a:avLst/>
            <a:gdLst>
              <a:gd name="T0" fmla="*/ 0 w 555"/>
              <a:gd name="T1" fmla="*/ 0 h 474"/>
              <a:gd name="T2" fmla="*/ 555 w 555"/>
              <a:gd name="T3" fmla="*/ 0 h 474"/>
              <a:gd name="T4" fmla="*/ 277 w 555"/>
              <a:gd name="T5" fmla="*/ 474 h 474"/>
              <a:gd name="T6" fmla="*/ 0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0" y="0"/>
                </a:moveTo>
                <a:lnTo>
                  <a:pt x="555" y="0"/>
                </a:lnTo>
                <a:lnTo>
                  <a:pt x="277" y="474"/>
                </a:lnTo>
                <a:lnTo>
                  <a:pt x="0" y="0"/>
                </a:lnTo>
                <a:close/>
              </a:path>
            </a:pathLst>
          </a:custGeom>
          <a:solidFill>
            <a:srgbClr val="46B3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" name="Freeform 64"/>
          <p:cNvSpPr>
            <a:spLocks/>
          </p:cNvSpPr>
          <p:nvPr/>
        </p:nvSpPr>
        <p:spPr bwMode="auto">
          <a:xfrm>
            <a:off x="4094687" y="815666"/>
            <a:ext cx="1867287" cy="1600467"/>
          </a:xfrm>
          <a:custGeom>
            <a:avLst/>
            <a:gdLst>
              <a:gd name="T0" fmla="*/ 278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8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8" y="0"/>
                </a:moveTo>
                <a:lnTo>
                  <a:pt x="555" y="474"/>
                </a:lnTo>
                <a:lnTo>
                  <a:pt x="0" y="474"/>
                </a:lnTo>
                <a:lnTo>
                  <a:pt x="278" y="0"/>
                </a:lnTo>
                <a:close/>
              </a:path>
            </a:pathLst>
          </a:custGeom>
          <a:blipFill dpi="0" rotWithShape="1">
            <a:blip r:embed="rId4" cstate="screen">
              <a:grayscl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" name="Freeform 65"/>
          <p:cNvSpPr>
            <a:spLocks/>
          </p:cNvSpPr>
          <p:nvPr/>
        </p:nvSpPr>
        <p:spPr bwMode="auto">
          <a:xfrm>
            <a:off x="6265383" y="830124"/>
            <a:ext cx="1244111" cy="1066338"/>
          </a:xfrm>
          <a:custGeom>
            <a:avLst/>
            <a:gdLst>
              <a:gd name="T0" fmla="*/ 0 w 555"/>
              <a:gd name="T1" fmla="*/ 0 h 474"/>
              <a:gd name="T2" fmla="*/ 555 w 555"/>
              <a:gd name="T3" fmla="*/ 0 h 474"/>
              <a:gd name="T4" fmla="*/ 278 w 555"/>
              <a:gd name="T5" fmla="*/ 474 h 474"/>
              <a:gd name="T6" fmla="*/ 0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0" y="0"/>
                </a:moveTo>
                <a:lnTo>
                  <a:pt x="555" y="0"/>
                </a:lnTo>
                <a:lnTo>
                  <a:pt x="278" y="474"/>
                </a:lnTo>
                <a:lnTo>
                  <a:pt x="0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" name="Freeform 67"/>
          <p:cNvSpPr>
            <a:spLocks/>
          </p:cNvSpPr>
          <p:nvPr/>
        </p:nvSpPr>
        <p:spPr bwMode="auto">
          <a:xfrm>
            <a:off x="1650502" y="4112778"/>
            <a:ext cx="2393262" cy="2051285"/>
          </a:xfrm>
          <a:custGeom>
            <a:avLst/>
            <a:gdLst>
              <a:gd name="T0" fmla="*/ 277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7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7" y="0"/>
                </a:moveTo>
                <a:lnTo>
                  <a:pt x="555" y="474"/>
                </a:lnTo>
                <a:lnTo>
                  <a:pt x="0" y="474"/>
                </a:lnTo>
                <a:lnTo>
                  <a:pt x="277" y="0"/>
                </a:lnTo>
                <a:close/>
              </a:path>
            </a:pathLst>
          </a:custGeom>
          <a:blipFill dpi="0" rotWithShape="1">
            <a:blip r:embed="rId5" cstate="screen">
              <a:grayscl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Freeform 68"/>
          <p:cNvSpPr>
            <a:spLocks/>
          </p:cNvSpPr>
          <p:nvPr/>
        </p:nvSpPr>
        <p:spPr bwMode="auto">
          <a:xfrm>
            <a:off x="1286700" y="6164063"/>
            <a:ext cx="1244111" cy="1068588"/>
          </a:xfrm>
          <a:custGeom>
            <a:avLst/>
            <a:gdLst>
              <a:gd name="T0" fmla="*/ 278 w 555"/>
              <a:gd name="T1" fmla="*/ 0 h 475"/>
              <a:gd name="T2" fmla="*/ 555 w 555"/>
              <a:gd name="T3" fmla="*/ 475 h 475"/>
              <a:gd name="T4" fmla="*/ 0 w 555"/>
              <a:gd name="T5" fmla="*/ 475 h 475"/>
              <a:gd name="T6" fmla="*/ 278 w 555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5">
                <a:moveTo>
                  <a:pt x="278" y="0"/>
                </a:moveTo>
                <a:lnTo>
                  <a:pt x="555" y="475"/>
                </a:lnTo>
                <a:lnTo>
                  <a:pt x="0" y="475"/>
                </a:lnTo>
                <a:lnTo>
                  <a:pt x="278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" name="Freeform 69"/>
          <p:cNvSpPr>
            <a:spLocks/>
          </p:cNvSpPr>
          <p:nvPr/>
        </p:nvSpPr>
        <p:spPr bwMode="auto">
          <a:xfrm>
            <a:off x="5642207" y="6164063"/>
            <a:ext cx="1246352" cy="1068588"/>
          </a:xfrm>
          <a:custGeom>
            <a:avLst/>
            <a:gdLst>
              <a:gd name="T0" fmla="*/ 0 w 556"/>
              <a:gd name="T1" fmla="*/ 0 h 475"/>
              <a:gd name="T2" fmla="*/ 556 w 556"/>
              <a:gd name="T3" fmla="*/ 0 h 475"/>
              <a:gd name="T4" fmla="*/ 278 w 556"/>
              <a:gd name="T5" fmla="*/ 475 h 475"/>
              <a:gd name="T6" fmla="*/ 0 w 556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6" h="475">
                <a:moveTo>
                  <a:pt x="0" y="0"/>
                </a:moveTo>
                <a:lnTo>
                  <a:pt x="556" y="0"/>
                </a:lnTo>
                <a:lnTo>
                  <a:pt x="278" y="475"/>
                </a:lnTo>
                <a:lnTo>
                  <a:pt x="0" y="0"/>
                </a:lnTo>
                <a:close/>
              </a:path>
            </a:pathLst>
          </a:custGeom>
          <a:solidFill>
            <a:srgbClr val="89E2F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0" name="Freeform 70"/>
          <p:cNvSpPr>
            <a:spLocks/>
          </p:cNvSpPr>
          <p:nvPr/>
        </p:nvSpPr>
        <p:spPr bwMode="auto">
          <a:xfrm>
            <a:off x="364817" y="1"/>
            <a:ext cx="970631" cy="830124"/>
          </a:xfrm>
          <a:custGeom>
            <a:avLst/>
            <a:gdLst>
              <a:gd name="T0" fmla="*/ 0 w 433"/>
              <a:gd name="T1" fmla="*/ 0 h 369"/>
              <a:gd name="T2" fmla="*/ 433 w 433"/>
              <a:gd name="T3" fmla="*/ 0 h 369"/>
              <a:gd name="T4" fmla="*/ 216 w 433"/>
              <a:gd name="T5" fmla="*/ 369 h 369"/>
              <a:gd name="T6" fmla="*/ 0 w 433"/>
              <a:gd name="T7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3" h="369">
                <a:moveTo>
                  <a:pt x="0" y="0"/>
                </a:moveTo>
                <a:lnTo>
                  <a:pt x="433" y="0"/>
                </a:lnTo>
                <a:lnTo>
                  <a:pt x="216" y="369"/>
                </a:lnTo>
                <a:lnTo>
                  <a:pt x="0" y="0"/>
                </a:lnTo>
                <a:close/>
              </a:path>
            </a:pathLst>
          </a:custGeom>
          <a:solidFill>
            <a:srgbClr val="78D5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" name="Freeform 71"/>
          <p:cNvSpPr>
            <a:spLocks/>
          </p:cNvSpPr>
          <p:nvPr/>
        </p:nvSpPr>
        <p:spPr bwMode="auto">
          <a:xfrm>
            <a:off x="4534837" y="1"/>
            <a:ext cx="968388" cy="830124"/>
          </a:xfrm>
          <a:custGeom>
            <a:avLst/>
            <a:gdLst>
              <a:gd name="T0" fmla="*/ 0 w 432"/>
              <a:gd name="T1" fmla="*/ 0 h 369"/>
              <a:gd name="T2" fmla="*/ 432 w 432"/>
              <a:gd name="T3" fmla="*/ 0 h 369"/>
              <a:gd name="T4" fmla="*/ 217 w 432"/>
              <a:gd name="T5" fmla="*/ 369 h 369"/>
              <a:gd name="T6" fmla="*/ 0 w 432"/>
              <a:gd name="T7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369">
                <a:moveTo>
                  <a:pt x="0" y="0"/>
                </a:moveTo>
                <a:lnTo>
                  <a:pt x="432" y="0"/>
                </a:lnTo>
                <a:lnTo>
                  <a:pt x="217" y="369"/>
                </a:lnTo>
                <a:lnTo>
                  <a:pt x="0" y="0"/>
                </a:lnTo>
                <a:close/>
              </a:path>
            </a:pathLst>
          </a:custGeom>
          <a:solidFill>
            <a:srgbClr val="D6F9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72"/>
          <p:cNvSpPr>
            <a:spLocks/>
          </p:cNvSpPr>
          <p:nvPr/>
        </p:nvSpPr>
        <p:spPr bwMode="auto">
          <a:xfrm>
            <a:off x="5781189" y="1"/>
            <a:ext cx="966147" cy="830124"/>
          </a:xfrm>
          <a:custGeom>
            <a:avLst/>
            <a:gdLst>
              <a:gd name="T0" fmla="*/ 0 w 431"/>
              <a:gd name="T1" fmla="*/ 0 h 369"/>
              <a:gd name="T2" fmla="*/ 431 w 431"/>
              <a:gd name="T3" fmla="*/ 0 h 369"/>
              <a:gd name="T4" fmla="*/ 216 w 431"/>
              <a:gd name="T5" fmla="*/ 369 h 369"/>
              <a:gd name="T6" fmla="*/ 0 w 431"/>
              <a:gd name="T7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1" h="369">
                <a:moveTo>
                  <a:pt x="0" y="0"/>
                </a:moveTo>
                <a:lnTo>
                  <a:pt x="431" y="0"/>
                </a:lnTo>
                <a:lnTo>
                  <a:pt x="216" y="369"/>
                </a:lnTo>
                <a:lnTo>
                  <a:pt x="0" y="0"/>
                </a:lnTo>
                <a:close/>
              </a:path>
            </a:pathLst>
          </a:custGeom>
          <a:solidFill>
            <a:srgbClr val="D6F9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73"/>
          <p:cNvSpPr>
            <a:spLocks/>
          </p:cNvSpPr>
          <p:nvPr/>
        </p:nvSpPr>
        <p:spPr bwMode="auto">
          <a:xfrm>
            <a:off x="6265383" y="1"/>
            <a:ext cx="1244111" cy="830124"/>
          </a:xfrm>
          <a:custGeom>
            <a:avLst/>
            <a:gdLst>
              <a:gd name="T0" fmla="*/ 215 w 555"/>
              <a:gd name="T1" fmla="*/ 0 h 369"/>
              <a:gd name="T2" fmla="*/ 339 w 555"/>
              <a:gd name="T3" fmla="*/ 0 h 369"/>
              <a:gd name="T4" fmla="*/ 555 w 555"/>
              <a:gd name="T5" fmla="*/ 369 h 369"/>
              <a:gd name="T6" fmla="*/ 0 w 555"/>
              <a:gd name="T7" fmla="*/ 369 h 369"/>
              <a:gd name="T8" fmla="*/ 215 w 555"/>
              <a:gd name="T9" fmla="*/ 0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369">
                <a:moveTo>
                  <a:pt x="215" y="0"/>
                </a:moveTo>
                <a:lnTo>
                  <a:pt x="339" y="0"/>
                </a:lnTo>
                <a:lnTo>
                  <a:pt x="555" y="369"/>
                </a:lnTo>
                <a:lnTo>
                  <a:pt x="0" y="369"/>
                </a:lnTo>
                <a:lnTo>
                  <a:pt x="215" y="0"/>
                </a:lnTo>
                <a:close/>
              </a:path>
            </a:pathLst>
          </a:custGeom>
          <a:solidFill>
            <a:srgbClr val="D6F9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4" name="任意多边形 83"/>
          <p:cNvSpPr>
            <a:spLocks/>
          </p:cNvSpPr>
          <p:nvPr/>
        </p:nvSpPr>
        <p:spPr bwMode="auto">
          <a:xfrm>
            <a:off x="966146" y="2114276"/>
            <a:ext cx="3663173" cy="3143530"/>
          </a:xfrm>
          <a:custGeom>
            <a:avLst/>
            <a:gdLst>
              <a:gd name="connsiteX0" fmla="*/ 0 w 2490463"/>
              <a:gd name="connsiteY0" fmla="*/ 1068588 h 2137176"/>
              <a:gd name="connsiteX1" fmla="*/ 1244111 w 2490463"/>
              <a:gd name="connsiteY1" fmla="*/ 1068588 h 2137176"/>
              <a:gd name="connsiteX2" fmla="*/ 623176 w 2490463"/>
              <a:gd name="connsiteY2" fmla="*/ 2137176 h 2137176"/>
              <a:gd name="connsiteX3" fmla="*/ 1867287 w 2490463"/>
              <a:gd name="connsiteY3" fmla="*/ 0 h 2137176"/>
              <a:gd name="connsiteX4" fmla="*/ 2490463 w 2490463"/>
              <a:gd name="connsiteY4" fmla="*/ 1068588 h 2137176"/>
              <a:gd name="connsiteX5" fmla="*/ 1244111 w 2490463"/>
              <a:gd name="connsiteY5" fmla="*/ 1068588 h 2137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0463" h="2137176">
                <a:moveTo>
                  <a:pt x="0" y="1068588"/>
                </a:moveTo>
                <a:lnTo>
                  <a:pt x="1244111" y="1068588"/>
                </a:lnTo>
                <a:lnTo>
                  <a:pt x="623176" y="2137176"/>
                </a:lnTo>
                <a:close/>
                <a:moveTo>
                  <a:pt x="1867287" y="0"/>
                </a:moveTo>
                <a:lnTo>
                  <a:pt x="2490463" y="1068588"/>
                </a:lnTo>
                <a:lnTo>
                  <a:pt x="1244111" y="1068588"/>
                </a:lnTo>
                <a:close/>
              </a:path>
            </a:pathLst>
          </a:custGeom>
          <a:blipFill dpi="0" rotWithShape="1">
            <a:blip r:embed="rId6" cstate="screen">
              <a:grayscl/>
              <a:extLst>
                <a:ext uri="{28A0092B-C50C-407E-A947-70E740481C1C}">
                  <a14:useLocalDpi xmlns=""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5" name="Freeform 75"/>
          <p:cNvSpPr>
            <a:spLocks/>
          </p:cNvSpPr>
          <p:nvPr/>
        </p:nvSpPr>
        <p:spPr bwMode="auto">
          <a:xfrm>
            <a:off x="3153987" y="5097725"/>
            <a:ext cx="1244111" cy="1066338"/>
          </a:xfrm>
          <a:custGeom>
            <a:avLst/>
            <a:gdLst>
              <a:gd name="T0" fmla="*/ 278 w 555"/>
              <a:gd name="T1" fmla="*/ 0 h 474"/>
              <a:gd name="T2" fmla="*/ 555 w 555"/>
              <a:gd name="T3" fmla="*/ 474 h 474"/>
              <a:gd name="T4" fmla="*/ 0 w 555"/>
              <a:gd name="T5" fmla="*/ 474 h 474"/>
              <a:gd name="T6" fmla="*/ 278 w 555"/>
              <a:gd name="T7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4">
                <a:moveTo>
                  <a:pt x="278" y="0"/>
                </a:moveTo>
                <a:lnTo>
                  <a:pt x="555" y="474"/>
                </a:lnTo>
                <a:lnTo>
                  <a:pt x="0" y="474"/>
                </a:lnTo>
                <a:lnTo>
                  <a:pt x="278" y="0"/>
                </a:lnTo>
                <a:close/>
              </a:path>
            </a:pathLst>
          </a:custGeom>
          <a:solidFill>
            <a:srgbClr val="78D5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Freeform 76"/>
          <p:cNvSpPr>
            <a:spLocks/>
          </p:cNvSpPr>
          <p:nvPr/>
        </p:nvSpPr>
        <p:spPr bwMode="auto">
          <a:xfrm>
            <a:off x="665767" y="6164063"/>
            <a:ext cx="1244111" cy="1068588"/>
          </a:xfrm>
          <a:custGeom>
            <a:avLst/>
            <a:gdLst>
              <a:gd name="T0" fmla="*/ 0 w 555"/>
              <a:gd name="T1" fmla="*/ 0 h 475"/>
              <a:gd name="T2" fmla="*/ 555 w 555"/>
              <a:gd name="T3" fmla="*/ 0 h 475"/>
              <a:gd name="T4" fmla="*/ 277 w 555"/>
              <a:gd name="T5" fmla="*/ 475 h 475"/>
              <a:gd name="T6" fmla="*/ 0 w 555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5">
                <a:moveTo>
                  <a:pt x="0" y="0"/>
                </a:moveTo>
                <a:lnTo>
                  <a:pt x="555" y="0"/>
                </a:lnTo>
                <a:lnTo>
                  <a:pt x="277" y="475"/>
                </a:lnTo>
                <a:lnTo>
                  <a:pt x="0" y="0"/>
                </a:lnTo>
                <a:close/>
              </a:path>
            </a:pathLst>
          </a:custGeom>
          <a:solidFill>
            <a:srgbClr val="D6F9F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" name="Freeform 77"/>
          <p:cNvSpPr>
            <a:spLocks/>
          </p:cNvSpPr>
          <p:nvPr/>
        </p:nvSpPr>
        <p:spPr bwMode="auto">
          <a:xfrm>
            <a:off x="3153987" y="6164063"/>
            <a:ext cx="1244111" cy="1068588"/>
          </a:xfrm>
          <a:custGeom>
            <a:avLst/>
            <a:gdLst>
              <a:gd name="T0" fmla="*/ 0 w 555"/>
              <a:gd name="T1" fmla="*/ 0 h 475"/>
              <a:gd name="T2" fmla="*/ 555 w 555"/>
              <a:gd name="T3" fmla="*/ 0 h 475"/>
              <a:gd name="T4" fmla="*/ 278 w 555"/>
              <a:gd name="T5" fmla="*/ 475 h 475"/>
              <a:gd name="T6" fmla="*/ 0 w 555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5">
                <a:moveTo>
                  <a:pt x="0" y="0"/>
                </a:moveTo>
                <a:lnTo>
                  <a:pt x="555" y="0"/>
                </a:lnTo>
                <a:lnTo>
                  <a:pt x="278" y="475"/>
                </a:lnTo>
                <a:lnTo>
                  <a:pt x="0" y="0"/>
                </a:lnTo>
                <a:close/>
              </a:path>
            </a:pathLst>
          </a:custGeom>
          <a:solidFill>
            <a:srgbClr val="78D5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8" name="Freeform 78"/>
          <p:cNvSpPr>
            <a:spLocks/>
          </p:cNvSpPr>
          <p:nvPr/>
        </p:nvSpPr>
        <p:spPr bwMode="auto">
          <a:xfrm>
            <a:off x="5021272" y="6164063"/>
            <a:ext cx="1244111" cy="1068588"/>
          </a:xfrm>
          <a:custGeom>
            <a:avLst/>
            <a:gdLst>
              <a:gd name="T0" fmla="*/ 277 w 555"/>
              <a:gd name="T1" fmla="*/ 0 h 475"/>
              <a:gd name="T2" fmla="*/ 555 w 555"/>
              <a:gd name="T3" fmla="*/ 475 h 475"/>
              <a:gd name="T4" fmla="*/ 0 w 555"/>
              <a:gd name="T5" fmla="*/ 475 h 475"/>
              <a:gd name="T6" fmla="*/ 277 w 555"/>
              <a:gd name="T7" fmla="*/ 0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5" h="475">
                <a:moveTo>
                  <a:pt x="277" y="0"/>
                </a:moveTo>
                <a:lnTo>
                  <a:pt x="555" y="475"/>
                </a:lnTo>
                <a:lnTo>
                  <a:pt x="0" y="475"/>
                </a:lnTo>
                <a:lnTo>
                  <a:pt x="277" y="0"/>
                </a:lnTo>
                <a:close/>
              </a:path>
            </a:pathLst>
          </a:custGeom>
          <a:solidFill>
            <a:srgbClr val="78D5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0" name="矩形 259"/>
          <p:cNvSpPr>
            <a:spLocks noChangeArrowheads="1"/>
          </p:cNvSpPr>
          <p:nvPr/>
        </p:nvSpPr>
        <p:spPr bwMode="auto">
          <a:xfrm>
            <a:off x="5703999" y="3674545"/>
            <a:ext cx="605396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8000" b="1" cap="all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zh-CN" altLang="en-US" sz="6000" cap="all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8012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4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ac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ac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accel="4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ac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 tmFilter="0,0; .5, 1; 1, 1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50"/>
                            </p:stCondLst>
                            <p:childTnLst>
                              <p:par>
                                <p:cTn id="10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4" grpId="0" animBg="1"/>
      <p:bldP spid="75" grpId="0" animBg="1"/>
      <p:bldP spid="76" grpId="0" animBg="1"/>
      <p:bldP spid="77" grpId="0" animBg="1"/>
      <p:bldP spid="78" grpId="0" animBg="1"/>
      <p:bldP spid="80" grpId="0"/>
      <p:bldP spid="8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01"/>
          <p:cNvSpPr>
            <a:spLocks/>
          </p:cNvSpPr>
          <p:nvPr/>
        </p:nvSpPr>
        <p:spPr bwMode="auto">
          <a:xfrm flipV="1">
            <a:off x="4323458" y="3200272"/>
            <a:ext cx="4211834" cy="606988"/>
          </a:xfrm>
          <a:custGeom>
            <a:avLst/>
            <a:gdLst>
              <a:gd name="T0" fmla="*/ 909 w 909"/>
              <a:gd name="T1" fmla="*/ 131 h 131"/>
              <a:gd name="T2" fmla="*/ 134 w 909"/>
              <a:gd name="T3" fmla="*/ 131 h 131"/>
              <a:gd name="T4" fmla="*/ 0 w 909"/>
              <a:gd name="T5" fmla="*/ 0 h 131"/>
              <a:gd name="T6" fmla="*/ 760 w 909"/>
              <a:gd name="T7" fmla="*/ 0 h 131"/>
              <a:gd name="T8" fmla="*/ 909 w 90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9" h="131">
                <a:moveTo>
                  <a:pt x="909" y="131"/>
                </a:moveTo>
                <a:lnTo>
                  <a:pt x="134" y="131"/>
                </a:lnTo>
                <a:lnTo>
                  <a:pt x="0" y="0"/>
                </a:lnTo>
                <a:lnTo>
                  <a:pt x="760" y="0"/>
                </a:lnTo>
                <a:lnTo>
                  <a:pt x="909" y="1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17639" y="1991598"/>
            <a:ext cx="1423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01</a:t>
            </a:r>
            <a:endParaRPr lang="zh-CN" altLang="en-US" sz="72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37171" y="3226767"/>
            <a:ext cx="318440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</a:t>
            </a:r>
            <a:r>
              <a:rPr lang="zh-CN" altLang="en-US" sz="3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应用建模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3635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1164" y="1044557"/>
            <a:ext cx="3357586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用户：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浏览视频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搜索视频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注册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登录（在登陆的情况下可以品论，发送弹幕，个人中心和上传视频）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管理员：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添加和审查上用户上传视频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维护系统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 smtClean="0"/>
          </a:p>
        </p:txBody>
      </p:sp>
      <p:pic>
        <p:nvPicPr>
          <p:cNvPr id="10242" name="Picture 2" descr="C:\Users\Acer\Documents\Tencent Files\1397773247\Image\C2C\1ZF82AJ_Q[{3KP}LU7Q`HQI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27075"/>
            <a:ext cx="9163050" cy="6505575"/>
          </a:xfrm>
          <a:prstGeom prst="rect">
            <a:avLst/>
          </a:prstGeom>
          <a:noFill/>
          <a:effectLst>
            <a:softEdge rad="127000"/>
          </a:effec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cer\Documents\Tencent Files\1397773247\Image\C2C\EQ%W62O{S$NNUTZRI_)7DX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248525" cy="673417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643821" y="544491"/>
            <a:ext cx="4857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查询功能：</a:t>
            </a:r>
            <a:endParaRPr lang="en-US" altLang="zh-CN" dirty="0" smtClean="0"/>
          </a:p>
          <a:p>
            <a:r>
              <a:rPr lang="zh-CN" altLang="en-US" dirty="0" smtClean="0"/>
              <a:t>用户输入关键字，查找对应视频，在新的页面中展示处相应视频的列表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86565" y="830243"/>
            <a:ext cx="24288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注册用户：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           	1.</a:t>
            </a:r>
            <a:r>
              <a:rPr lang="zh-CN" altLang="en-US" dirty="0" smtClean="0"/>
              <a:t>邮箱</a:t>
            </a:r>
            <a:endParaRPr lang="en-US" altLang="zh-CN" dirty="0" smtClean="0"/>
          </a:p>
          <a:p>
            <a:r>
              <a:rPr lang="en-US" altLang="zh-CN" dirty="0" smtClean="0"/>
              <a:t>          	2.ID</a:t>
            </a:r>
          </a:p>
          <a:p>
            <a:r>
              <a:rPr lang="en-US" altLang="zh-CN" dirty="0" smtClean="0"/>
              <a:t>          	3.</a:t>
            </a:r>
            <a:r>
              <a:rPr lang="zh-CN" altLang="en-US" dirty="0" smtClean="0"/>
              <a:t>密码</a:t>
            </a:r>
            <a:endParaRPr lang="en-US" altLang="zh-CN" dirty="0" smtClean="0"/>
          </a:p>
          <a:p>
            <a:r>
              <a:rPr lang="en-US" altLang="zh-CN" dirty="0" smtClean="0"/>
              <a:t>	4.</a:t>
            </a:r>
            <a:r>
              <a:rPr lang="zh-CN" altLang="en-US" dirty="0" smtClean="0"/>
              <a:t>姓名</a:t>
            </a:r>
            <a:endParaRPr lang="en-US" altLang="zh-CN" dirty="0" smtClean="0"/>
          </a:p>
          <a:p>
            <a:r>
              <a:rPr lang="en-US" altLang="zh-CN" dirty="0" smtClean="0"/>
              <a:t>      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评论</a:t>
            </a:r>
            <a:endParaRPr lang="en-US" altLang="zh-CN" dirty="0" smtClean="0"/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上传视频</a:t>
            </a:r>
            <a:endParaRPr lang="en-US" altLang="zh-CN" dirty="0" smtClean="0"/>
          </a:p>
          <a:p>
            <a:r>
              <a:rPr lang="en-US" altLang="zh-CN" dirty="0" smtClean="0"/>
              <a:t>	3.</a:t>
            </a:r>
            <a:r>
              <a:rPr lang="zh-CN" altLang="en-US" dirty="0" smtClean="0"/>
              <a:t>关注视频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关注视频：        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属性：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名字</a:t>
            </a:r>
            <a:r>
              <a:rPr lang="en-US" altLang="zh-CN" dirty="0" smtClean="0"/>
              <a:t>	 </a:t>
            </a:r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	3.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	4.</a:t>
            </a:r>
            <a:r>
              <a:rPr lang="zh-CN" altLang="en-US" dirty="0" smtClean="0"/>
              <a:t>点赞数量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	3.</a:t>
            </a:r>
            <a:r>
              <a:rPr lang="zh-CN" altLang="en-US" dirty="0" smtClean="0"/>
              <a:t>分配标签</a:t>
            </a:r>
            <a:endParaRPr lang="en-US" altLang="zh-CN" dirty="0" smtClean="0"/>
          </a:p>
          <a:p>
            <a:r>
              <a:rPr lang="en-US" altLang="zh-CN" dirty="0" smtClean="0"/>
              <a:t>	4.</a:t>
            </a:r>
            <a:r>
              <a:rPr lang="zh-CN" altLang="en-US" dirty="0" smtClean="0"/>
              <a:t>弹幕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29837" y="3816330"/>
            <a:ext cx="27145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上传视频：                                         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属性：</a:t>
            </a:r>
            <a:r>
              <a:rPr lang="en-US" altLang="zh-CN" dirty="0" smtClean="0"/>
              <a:t>	</a:t>
            </a:r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名字</a:t>
            </a:r>
            <a:r>
              <a:rPr lang="en-US" altLang="zh-CN" dirty="0" smtClean="0"/>
              <a:t>	 </a:t>
            </a:r>
          </a:p>
          <a:p>
            <a:r>
              <a:rPr lang="en-US" altLang="zh-CN" dirty="0" smtClean="0"/>
              <a:t>	2.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smtClean="0"/>
              <a:t>	3.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en-US" altLang="zh-CN" dirty="0" smtClean="0"/>
              <a:t>        </a:t>
            </a:r>
            <a:r>
              <a:rPr lang="zh-CN" altLang="en-US" dirty="0" smtClean="0"/>
              <a:t>方法：</a:t>
            </a:r>
            <a:endParaRPr lang="en-US" altLang="zh-CN" dirty="0" smtClean="0"/>
          </a:p>
          <a:p>
            <a:r>
              <a:rPr lang="en-US" altLang="zh-CN" dirty="0" smtClean="0"/>
              <a:t>	1.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ID</a:t>
            </a:r>
          </a:p>
          <a:p>
            <a:r>
              <a:rPr lang="en-US" altLang="zh-CN" dirty="0" smtClean="0"/>
              <a:t>	3.</a:t>
            </a:r>
            <a:r>
              <a:rPr lang="zh-CN" altLang="en-US" dirty="0" smtClean="0"/>
              <a:t>分配标签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2050" name="Picture 2" descr="C:\Users\Acer\Documents\Tencent Files\1397773247\Image\C2C\A]F12B0P@DX(A@`{WDBY2B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31" y="901681"/>
            <a:ext cx="5857875" cy="59055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72647" y="1544623"/>
            <a:ext cx="2857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Video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评论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后台日志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弹幕</a:t>
            </a:r>
            <a:endParaRPr lang="zh-CN" altLang="en-US" dirty="0"/>
          </a:p>
        </p:txBody>
      </p:sp>
      <p:pic>
        <p:nvPicPr>
          <p:cNvPr id="3074" name="Picture 2" descr="C:\Users\Acer\Documents\Tencent Files\1397773247\Image\C2C\[`C]@{CVC)3OU)@CF$1YV_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58805"/>
            <a:ext cx="9001143" cy="60198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C:\Users\Acer\Documents\Tencent Files\1397773247\Image\C2C\F%7)]`A_DLHJK3S5(TN~4`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162800" cy="6638925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7786697" y="473053"/>
            <a:ext cx="478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用户注册过程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cer\Documents\Tencent Files\1397773247\Image\C2C\7N@7[RVN([ZZZF1T5P}5UK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31" y="1115995"/>
            <a:ext cx="4995855" cy="591502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4" name="TextBox 3"/>
          <p:cNvSpPr txBox="1"/>
          <p:nvPr/>
        </p:nvSpPr>
        <p:spPr>
          <a:xfrm>
            <a:off x="2143095" y="187301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accent1"/>
                </a:solidFill>
              </a:rPr>
              <a:t>网站首页</a:t>
            </a:r>
            <a:endParaRPr lang="zh-CN" altLang="en-US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1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ID" val="custom20189051_8*l_h_f*1_1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51"/>
  <p:tag name="KSO_WM_TAG_VERSION" val="1.0"/>
  <p:tag name="KSO_WM_BEAUTIFY_FLAG" val="#wm#"/>
  <p:tag name="KSO_WM_UNIT_TYPE" val="l_h_f"/>
  <p:tag name="KSO_WM_UNIT_INDEX" val="1_1_1"/>
  <p:tag name="KSO_WM_UNIT_CLEAR" val="1"/>
  <p:tag name="KSO_WM_UNIT_LAYERLEVEL" val="1_1_1"/>
  <p:tag name="KSO_WM_UNIT_VALUE" val="52"/>
  <p:tag name="KSO_WM_UNIT_HIGHLIGHT" val="0"/>
  <p:tag name="KSO_WM_UNIT_COMPATIBLE" val="0"/>
  <p:tag name="KSO_WM_UNIT_PRESET_TEXT_INDEX" val="4"/>
  <p:tag name="KSO_WM_UNIT_PRESET_TEXT_LEN" val="26"/>
  <p:tag name="KSO_WM_DIAGRAM_GROUP_CODE" val="l1-2"/>
  <p:tag name="KSO_WM_UNIT_ID" val="custom20189051_8*l_h_f*1_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AUTOCOLOR" val="TRUE"/>
  <p:tag name="MH_TYPE" val="CONTENTS"/>
  <p:tag name="ID" val="5471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3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DD"/>
      </a:accent1>
      <a:accent2>
        <a:srgbClr val="BFBFBF"/>
      </a:accent2>
      <a:accent3>
        <a:srgbClr val="4BC1DD"/>
      </a:accent3>
      <a:accent4>
        <a:srgbClr val="BFBFBF"/>
      </a:accent4>
      <a:accent5>
        <a:srgbClr val="4BC1DD"/>
      </a:accent5>
      <a:accent6>
        <a:srgbClr val="BFBFBF"/>
      </a:accent6>
      <a:hlink>
        <a:srgbClr val="4BC1DD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718</Words>
  <Application>Microsoft Office PowerPoint</Application>
  <PresentationFormat>自定义</PresentationFormat>
  <Paragraphs>149</Paragraphs>
  <Slides>21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蓝色三角形</dc:title>
  <dc:creator/>
  <cp:keywords>www.1ppt.com</cp:keywords>
  <dc:description>www.1ppt.com</dc:description>
  <cp:lastModifiedBy/>
  <cp:revision>1</cp:revision>
  <dcterms:created xsi:type="dcterms:W3CDTF">2016-11-16T18:12:07Z</dcterms:created>
  <dcterms:modified xsi:type="dcterms:W3CDTF">2018-06-19T05:39:44Z</dcterms:modified>
</cp:coreProperties>
</file>