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7" r:id="rId2"/>
    <p:sldId id="264" r:id="rId3"/>
    <p:sldId id="256" r:id="rId4"/>
    <p:sldId id="268" r:id="rId5"/>
    <p:sldId id="269" r:id="rId6"/>
    <p:sldId id="266" r:id="rId7"/>
    <p:sldId id="270" r:id="rId8"/>
    <p:sldId id="265" r:id="rId9"/>
    <p:sldId id="257" r:id="rId10"/>
    <p:sldId id="259" r:id="rId11"/>
    <p:sldId id="260" r:id="rId12"/>
    <p:sldId id="262" r:id="rId13"/>
    <p:sldId id="263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80298" y="1541806"/>
            <a:ext cx="1410517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第三方框架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314" y="1495748"/>
            <a:ext cx="1410517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JVM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6806" y="572430"/>
            <a:ext cx="1410517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Java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6806" y="1519462"/>
            <a:ext cx="1410517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API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6" idx="2"/>
          </p:cNvCxnSpPr>
          <p:nvPr/>
        </p:nvCxnSpPr>
        <p:spPr>
          <a:xfrm>
            <a:off x="4282065" y="892919"/>
            <a:ext cx="0" cy="5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6" idx="2"/>
          </p:cNvCxnSpPr>
          <p:nvPr/>
        </p:nvCxnSpPr>
        <p:spPr>
          <a:xfrm flipH="1">
            <a:off x="978572" y="892919"/>
            <a:ext cx="3303493" cy="5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2"/>
          </p:cNvCxnSpPr>
          <p:nvPr/>
        </p:nvCxnSpPr>
        <p:spPr>
          <a:xfrm>
            <a:off x="4282065" y="892919"/>
            <a:ext cx="3303491" cy="5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81544" y="2546456"/>
            <a:ext cx="1004574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J2SE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79777" y="2546457"/>
            <a:ext cx="1004574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J2EE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78010" y="2546456"/>
            <a:ext cx="1004574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J2ME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966" y="96591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技术体系：</a:t>
            </a:r>
            <a:endParaRPr kumimoji="1"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181544" y="3328127"/>
            <a:ext cx="1004574" cy="28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Integer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Boolean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Character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String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Array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Collection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Map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Object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Thread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IO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Reflection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Network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Filter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Listener</a:t>
            </a:r>
          </a:p>
          <a:p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60159" y="3328127"/>
            <a:ext cx="2843809" cy="28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13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种技术：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Web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Mail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IDL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Interface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Definition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Language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JMS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Message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Service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200" dirty="0" smtClean="0">
                <a:solidFill>
                  <a:schemeClr val="tx1"/>
                </a:solidFill>
              </a:rPr>
            </a:br>
            <a:r>
              <a:rPr kumimoji="1" lang="en-US" altLang="zh-CN" sz="1200" dirty="0" err="1" smtClean="0">
                <a:solidFill>
                  <a:schemeClr val="tx1"/>
                </a:solidFill>
              </a:rPr>
              <a:t>Jsp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JDBC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JTA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Transaction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API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JTS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Transaction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Service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JAF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Activation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Framwork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EJB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Enterprise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JavaBean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RMI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Remote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Method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Invoke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37" name="矩形 36"/>
          <p:cNvSpPr/>
          <p:nvPr/>
        </p:nvSpPr>
        <p:spPr>
          <a:xfrm>
            <a:off x="6378010" y="3328127"/>
            <a:ext cx="1004574" cy="28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</a:rPr>
              <a:t>移动嵌入式开发：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手机、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机顶盒、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智能卡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stCxn id="7" idx="2"/>
            <a:endCxn id="22" idx="0"/>
          </p:cNvCxnSpPr>
          <p:nvPr/>
        </p:nvCxnSpPr>
        <p:spPr>
          <a:xfrm flipH="1">
            <a:off x="4282064" y="1839951"/>
            <a:ext cx="1" cy="70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2"/>
            <a:endCxn id="15" idx="0"/>
          </p:cNvCxnSpPr>
          <p:nvPr/>
        </p:nvCxnSpPr>
        <p:spPr>
          <a:xfrm flipH="1">
            <a:off x="1683831" y="1839951"/>
            <a:ext cx="2598234" cy="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7" idx="2"/>
            <a:endCxn id="23" idx="0"/>
          </p:cNvCxnSpPr>
          <p:nvPr/>
        </p:nvCxnSpPr>
        <p:spPr>
          <a:xfrm>
            <a:off x="4282065" y="1839951"/>
            <a:ext cx="2598232" cy="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34" idx="0"/>
          </p:cNvCxnSpPr>
          <p:nvPr/>
        </p:nvCxnSpPr>
        <p:spPr>
          <a:xfrm>
            <a:off x="4282064" y="2867487"/>
            <a:ext cx="0" cy="4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1646652" y="2866945"/>
            <a:ext cx="0" cy="4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6887727" y="2866945"/>
            <a:ext cx="0" cy="4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846525" y="572430"/>
            <a:ext cx="1410517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设计模式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(23)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045400" y="2604063"/>
            <a:ext cx="801125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创建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(5)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200547" y="2601167"/>
            <a:ext cx="801125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结构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(7)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355694" y="2601167"/>
            <a:ext cx="801125" cy="32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行为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(11)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线箭头连接符 64"/>
          <p:cNvCxnSpPr>
            <a:stCxn id="6" idx="3"/>
            <a:endCxn id="57" idx="1"/>
          </p:cNvCxnSpPr>
          <p:nvPr/>
        </p:nvCxnSpPr>
        <p:spPr>
          <a:xfrm>
            <a:off x="4987323" y="732675"/>
            <a:ext cx="485920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57" idx="2"/>
            <a:endCxn id="62" idx="0"/>
          </p:cNvCxnSpPr>
          <p:nvPr/>
        </p:nvCxnSpPr>
        <p:spPr>
          <a:xfrm>
            <a:off x="10551784" y="892919"/>
            <a:ext cx="49326" cy="170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7" idx="2"/>
          </p:cNvCxnSpPr>
          <p:nvPr/>
        </p:nvCxnSpPr>
        <p:spPr>
          <a:xfrm flipH="1">
            <a:off x="9317699" y="892919"/>
            <a:ext cx="1234085" cy="165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57" idx="2"/>
          </p:cNvCxnSpPr>
          <p:nvPr/>
        </p:nvCxnSpPr>
        <p:spPr>
          <a:xfrm>
            <a:off x="10551784" y="892919"/>
            <a:ext cx="1155147" cy="165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1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dirty="0" smtClean="0"/>
              <a:t>系统：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35476</TotalTime>
  <Words>2364</Words>
  <Application>Microsoft Macintosh PowerPoint</Application>
  <PresentationFormat>宽屏</PresentationFormat>
  <Paragraphs>414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492</cp:revision>
  <dcterms:created xsi:type="dcterms:W3CDTF">2018-02-28T08:19:09Z</dcterms:created>
  <dcterms:modified xsi:type="dcterms:W3CDTF">2020-03-01T16:34:41Z</dcterms:modified>
</cp:coreProperties>
</file>