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1200" smtClean="0"/>
              <a:t>程序计数器：唯一没有</a:t>
            </a:r>
            <a:r>
              <a:rPr kumimoji="1" lang="en-US" altLang="zh-CN" sz="1200" smtClean="0"/>
              <a:t>OOM</a:t>
            </a:r>
            <a:r>
              <a:rPr kumimoji="1" lang="zh-CN" altLang="en-US" sz="1200" smtClean="0"/>
              <a:t>的内存区域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</a:t>
            </a:r>
            <a:r>
              <a:rPr kumimoji="1" lang="zh-CN" altLang="en-US" sz="1050" smtClean="0"/>
              <a:t>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 （</a:t>
            </a:r>
            <a:r>
              <a:rPr lang="en-US" altLang="zh-CN" sz="1100" dirty="0" smtClean="0"/>
              <a:t>CMS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34003</TotalTime>
  <Words>2290</Words>
  <Application>Microsoft Office PowerPoint</Application>
  <PresentationFormat>宽屏</PresentationFormat>
  <Paragraphs>388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525</cp:revision>
  <dcterms:created xsi:type="dcterms:W3CDTF">2018-02-28T08:19:09Z</dcterms:created>
  <dcterms:modified xsi:type="dcterms:W3CDTF">2020-03-26T11:50:06Z</dcterms:modified>
</cp:coreProperties>
</file>