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646" autoAdjust="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coucurrent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sweep</a:t>
            </a:r>
            <a:r>
              <a:rPr kumimoji="1" lang="zh-CN" altLang="en-US" dirty="0" smtClean="0"/>
              <a:t>，并发标记清除，采用的标记清除算法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1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692660" y="5366448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343255" y="3874814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触发条件：当准备触发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8488" y="31988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记录</a:t>
            </a:r>
            <a:r>
              <a:rPr kumimoji="1" lang="zh-CN" altLang="en-US" sz="900"/>
              <a:t>当前线程执行字节</a:t>
            </a:r>
            <a:r>
              <a:rPr kumimoji="1" lang="zh-CN" altLang="en-US" sz="900" smtClean="0"/>
              <a:t>码</a:t>
            </a:r>
            <a:endParaRPr kumimoji="1" lang="en-US" altLang="zh-CN" sz="900" smtClean="0"/>
          </a:p>
          <a:p>
            <a:r>
              <a:rPr kumimoji="1" lang="zh-CN" altLang="en-US" sz="900" smtClean="0"/>
              <a:t>的</a:t>
            </a:r>
            <a:r>
              <a:rPr kumimoji="1" lang="zh-CN" altLang="en-US" sz="900"/>
              <a:t>行</a:t>
            </a:r>
            <a:r>
              <a:rPr kumimoji="1" lang="zh-CN" altLang="en-US" sz="900" smtClean="0"/>
              <a:t>号</a:t>
            </a:r>
            <a:r>
              <a:rPr kumimoji="1" lang="zh-CN" altLang="en-US" sz="900"/>
              <a:t>指示器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6984360" y="279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67" name="直线箭头连接符 66"/>
          <p:cNvCxnSpPr>
            <a:stCxn id="43" idx="3"/>
          </p:cNvCxnSpPr>
          <p:nvPr/>
        </p:nvCxnSpPr>
        <p:spPr>
          <a:xfrm flipV="1">
            <a:off x="7476803" y="2588515"/>
            <a:ext cx="315714" cy="3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03315" y="4599218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41602" y="203256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62638" y="2029491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841602" y="157639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262637" y="1567489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6515963" y="1776114"/>
            <a:ext cx="902811" cy="338554"/>
            <a:chOff x="6984360" y="2120351"/>
            <a:chExt cx="777470" cy="225491"/>
          </a:xfrm>
        </p:grpSpPr>
        <p:sp>
          <p:nvSpPr>
            <p:cNvPr id="25" name="文本框 24"/>
            <p:cNvSpPr txBox="1"/>
            <p:nvPr/>
          </p:nvSpPr>
          <p:spPr>
            <a:xfrm>
              <a:off x="6984360" y="2120351"/>
              <a:ext cx="777470" cy="225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/>
                <a:t>局部变量</a:t>
              </a:r>
              <a:r>
                <a:rPr lang="zh-CN" altLang="en-US" sz="800" smtClean="0"/>
                <a:t>表：保</a:t>
              </a:r>
              <a:endParaRPr lang="en-US" altLang="zh-CN" sz="800" smtClean="0"/>
            </a:p>
            <a:p>
              <a:r>
                <a:rPr lang="zh-CN" altLang="en-US" sz="800" smtClean="0"/>
                <a:t>存局部变量</a:t>
              </a:r>
              <a:endParaRPr lang="en-US" altLang="zh-CN" sz="800" smtClean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箭头连接符 57"/>
          <p:cNvCxnSpPr>
            <a:stCxn id="25" idx="3"/>
            <a:endCxn id="13" idx="1"/>
          </p:cNvCxnSpPr>
          <p:nvPr/>
        </p:nvCxnSpPr>
        <p:spPr>
          <a:xfrm>
            <a:off x="7418774" y="1945391"/>
            <a:ext cx="422828" cy="1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6617793" y="2301926"/>
            <a:ext cx="595032" cy="233881"/>
            <a:chOff x="6984363" y="2120351"/>
            <a:chExt cx="745506" cy="237971"/>
          </a:xfrm>
        </p:grpSpPr>
        <p:sp>
          <p:nvSpPr>
            <p:cNvPr id="75" name="文本框 74"/>
            <p:cNvSpPr txBox="1"/>
            <p:nvPr/>
          </p:nvSpPr>
          <p:spPr>
            <a:xfrm>
              <a:off x="6984363" y="2120352"/>
              <a:ext cx="635876" cy="23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smtClean="0"/>
                <a:t>操作数栈</a:t>
              </a:r>
              <a:endParaRPr lang="zh-CN" altLang="en-US" sz="800"/>
            </a:p>
          </p:txBody>
        </p:sp>
        <p:sp>
          <p:nvSpPr>
            <p:cNvPr id="76" name="矩形 75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7" name="直接箭头连接符 76"/>
          <p:cNvCxnSpPr>
            <a:stCxn id="76" idx="3"/>
          </p:cNvCxnSpPr>
          <p:nvPr/>
        </p:nvCxnSpPr>
        <p:spPr>
          <a:xfrm flipV="1">
            <a:off x="7212825" y="2140342"/>
            <a:ext cx="1050229" cy="26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3" idx="3"/>
          </p:cNvCxnSpPr>
          <p:nvPr/>
        </p:nvCxnSpPr>
        <p:spPr>
          <a:xfrm flipV="1">
            <a:off x="7476803" y="2155013"/>
            <a:ext cx="286647" cy="77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3"/>
            <a:endCxn id="42" idx="1"/>
          </p:cNvCxnSpPr>
          <p:nvPr/>
        </p:nvCxnSpPr>
        <p:spPr>
          <a:xfrm flipV="1">
            <a:off x="7476803" y="1602991"/>
            <a:ext cx="294008" cy="13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535019" y="816765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318253" y="815236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588461" y="172648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2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379804" y="172264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>
                <a:solidFill>
                  <a:srgbClr val="FF0000"/>
                </a:solidFill>
              </a:rPr>
              <a:t>3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89717" y="27556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860" y="2769513"/>
            <a:ext cx="338554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91226" y="2757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366975" y="3036830"/>
            <a:ext cx="1404511" cy="215444"/>
            <a:chOff x="8445218" y="3028445"/>
            <a:chExt cx="1404511" cy="215444"/>
          </a:xfrm>
        </p:grpSpPr>
        <p:sp>
          <p:nvSpPr>
            <p:cNvPr id="96" name="文本框 95"/>
            <p:cNvSpPr txBox="1"/>
            <p:nvPr/>
          </p:nvSpPr>
          <p:spPr>
            <a:xfrm>
              <a:off x="8445218" y="3028445"/>
              <a:ext cx="140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/>
                <a:t>每个线程都有自己的一个栈</a:t>
              </a:r>
              <a:endParaRPr lang="zh-CN" altLang="en-US" sz="8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8484519" y="3028445"/>
              <a:ext cx="1345261" cy="215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312234" y="5633985"/>
            <a:ext cx="2637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程序计数器：唯一没有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老年代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1.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清除：标记无用对象，然后进行清除回收。缺点：</a:t>
            </a:r>
            <a:r>
              <a:rPr lang="zh-CN" altLang="en-US" sz="1100" dirty="0"/>
              <a:t>缺点是效率低，且产生大量不连续的内存</a:t>
            </a:r>
            <a:r>
              <a:rPr lang="zh-CN" altLang="en-US" sz="1100" dirty="0" smtClean="0"/>
              <a:t>碎片 （</a:t>
            </a:r>
            <a:r>
              <a:rPr lang="en-US" altLang="zh-CN" sz="1100" dirty="0" smtClean="0"/>
              <a:t>CMS</a:t>
            </a:r>
            <a:r>
              <a:rPr lang="zh-CN" altLang="en-US" sz="1100" dirty="0" smtClean="0"/>
              <a:t>）</a:t>
            </a:r>
            <a:endParaRPr lang="en-US" altLang="zh-CN" sz="1100" dirty="0" smtClean="0"/>
          </a:p>
          <a:p>
            <a:r>
              <a:rPr kumimoji="1" lang="en-US" altLang="zh-CN" sz="1100" dirty="0" smtClean="0"/>
              <a:t>2.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 dirty="0"/>
              <a:t>。</a:t>
            </a:r>
            <a:r>
              <a:rPr lang="zh-CN" altLang="en-US" sz="1100" b="1" dirty="0"/>
              <a:t>此为老年代常用算法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3.</a:t>
            </a:r>
            <a:r>
              <a:rPr lang="zh-CN" altLang="en-US" sz="1100" b="1" dirty="0"/>
              <a:t>复制算法</a:t>
            </a:r>
            <a:r>
              <a:rPr lang="zh-CN" altLang="en-US" sz="1100" dirty="0"/>
              <a:t>：将内存分为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 From </a:t>
            </a:r>
            <a:r>
              <a:rPr lang="zh-CN" altLang="en-US" sz="1100" dirty="0"/>
              <a:t>及</a:t>
            </a:r>
            <a:r>
              <a:rPr lang="en-US" altLang="zh-CN" sz="1100" dirty="0"/>
              <a:t>Survivor To</a:t>
            </a:r>
            <a:r>
              <a:rPr lang="zh-CN" altLang="en-US" sz="1100" dirty="0"/>
              <a:t>区域</a:t>
            </a:r>
            <a:r>
              <a:rPr lang="en-US" altLang="zh-CN" sz="1100" dirty="0"/>
              <a:t>(8:1:1)</a:t>
            </a:r>
            <a:r>
              <a:rPr lang="zh-CN" altLang="en-US" sz="1100" dirty="0"/>
              <a:t>，当回收时，将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</a:t>
            </a:r>
            <a:r>
              <a:rPr lang="zh-CN" altLang="en-US" sz="1100" dirty="0"/>
              <a:t>中还存活着的</a:t>
            </a:r>
            <a:r>
              <a:rPr lang="zh-CN" altLang="en-US" sz="1100" dirty="0" smtClean="0"/>
              <a:t>对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象</a:t>
            </a:r>
            <a:r>
              <a:rPr lang="zh-CN" altLang="en-US" sz="1100" dirty="0"/>
              <a:t>一次性地复制到另外一块</a:t>
            </a:r>
            <a:r>
              <a:rPr lang="en-US" altLang="zh-CN" sz="1100" dirty="0"/>
              <a:t>Survivor</a:t>
            </a:r>
            <a:r>
              <a:rPr lang="zh-CN" altLang="en-US" sz="1100" dirty="0"/>
              <a:t>区域上，然后清理掉</a:t>
            </a:r>
            <a:r>
              <a:rPr lang="en-US" altLang="zh-CN" sz="1100" dirty="0"/>
              <a:t>Eden</a:t>
            </a:r>
            <a:r>
              <a:rPr lang="zh-CN" altLang="en-US" sz="1100" dirty="0"/>
              <a:t>和刚才用过的</a:t>
            </a:r>
            <a:r>
              <a:rPr lang="en-US" altLang="zh-CN" sz="1100" dirty="0"/>
              <a:t>Survivor</a:t>
            </a:r>
            <a:r>
              <a:rPr lang="zh-CN" altLang="en-US" sz="1100" dirty="0"/>
              <a:t>取悦。效率高，不会产生内存碎片</a:t>
            </a:r>
            <a:r>
              <a:rPr lang="zh-CN" altLang="en-US" sz="1100" dirty="0" smtClean="0"/>
              <a:t>，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但是</a:t>
            </a:r>
            <a:r>
              <a:rPr lang="zh-CN" altLang="en-US" sz="1100" dirty="0"/>
              <a:t>需要</a:t>
            </a:r>
            <a:r>
              <a:rPr lang="en-US" altLang="zh-CN" sz="1100" dirty="0"/>
              <a:t>2</a:t>
            </a:r>
            <a:r>
              <a:rPr lang="zh-CN" altLang="en-US" sz="1100" dirty="0"/>
              <a:t>倍内存。</a:t>
            </a:r>
            <a:r>
              <a:rPr lang="zh-CN" altLang="en-US" sz="1100" b="1" dirty="0"/>
              <a:t>此为新生代最常用的算法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33716</TotalTime>
  <Words>2353</Words>
  <Application>Microsoft Macintosh PowerPoint</Application>
  <PresentationFormat>宽屏</PresentationFormat>
  <Paragraphs>386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512</cp:revision>
  <dcterms:created xsi:type="dcterms:W3CDTF">2018-02-28T08:19:09Z</dcterms:created>
  <dcterms:modified xsi:type="dcterms:W3CDTF">2020-03-08T01:39:18Z</dcterms:modified>
</cp:coreProperties>
</file>