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6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07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0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3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6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0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0556-9D35-274B-9469-27993B55F0F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66E9-AAB7-1B4C-A14C-29B280F6B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06537" y="735981"/>
            <a:ext cx="168383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BeanFactory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2108" y="2014654"/>
            <a:ext cx="1683835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5091" y="3293327"/>
            <a:ext cx="248672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FileSystemXmlApplicationContext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7323" y="3297044"/>
            <a:ext cx="2486724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ClassPathXmlApplicationContext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25879" y="3293327"/>
            <a:ext cx="2635409" cy="412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AnnotationConfigApplicationContext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4693" y="3847171"/>
            <a:ext cx="1949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从类路径先加载</a:t>
            </a:r>
            <a:r>
              <a:rPr kumimoji="1" lang="en-US" altLang="zh-CN" sz="1100" dirty="0" smtClean="0"/>
              <a:t>xml</a:t>
            </a:r>
            <a:r>
              <a:rPr kumimoji="1" lang="zh-CN" altLang="en-US" sz="1100" dirty="0" smtClean="0"/>
              <a:t>配置文件</a:t>
            </a:r>
            <a:endParaRPr kumimoji="1"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873084" y="3835313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从磁盘任意位置加载配置文件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259332" y="3846464"/>
            <a:ext cx="2369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通过注解加载</a:t>
            </a:r>
            <a:r>
              <a:rPr kumimoji="1" lang="en-US" altLang="zh-CN" sz="1100" dirty="0" smtClean="0"/>
              <a:t>Bean(</a:t>
            </a:r>
            <a:r>
              <a:rPr kumimoji="1" lang="en-US" altLang="zh-CN" sz="1100" dirty="0" err="1" smtClean="0"/>
              <a:t>SpringBoot</a:t>
            </a:r>
            <a:r>
              <a:rPr kumimoji="1" lang="zh-CN" altLang="en-US" sz="1100" dirty="0" smtClean="0"/>
              <a:t>默认</a:t>
            </a:r>
            <a:r>
              <a:rPr kumimoji="1" lang="en-US" altLang="zh-CN" sz="1100" dirty="0" smtClean="0"/>
              <a:t>)</a:t>
            </a:r>
            <a:endParaRPr kumimoji="1"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595943" y="2099530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通过加载配置文件，把对象放入容器中</a:t>
            </a:r>
            <a:endParaRPr kumimoji="1" lang="zh-CN" altLang="en-US" sz="1100" dirty="0"/>
          </a:p>
        </p:txBody>
      </p:sp>
      <p:cxnSp>
        <p:nvCxnSpPr>
          <p:cNvPr id="15" name="直线箭头连接符 14"/>
          <p:cNvCxnSpPr>
            <a:stCxn id="4" idx="2"/>
            <a:endCxn id="6" idx="0"/>
          </p:cNvCxnSpPr>
          <p:nvPr/>
        </p:nvCxnSpPr>
        <p:spPr>
          <a:xfrm>
            <a:off x="5748454" y="1148577"/>
            <a:ext cx="5572" cy="8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7" idx="0"/>
          </p:cNvCxnSpPr>
          <p:nvPr/>
        </p:nvCxnSpPr>
        <p:spPr>
          <a:xfrm flipH="1">
            <a:off x="5748453" y="2427250"/>
            <a:ext cx="5573" cy="8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</p:cNvCxnSpPr>
          <p:nvPr/>
        </p:nvCxnSpPr>
        <p:spPr>
          <a:xfrm flipH="1">
            <a:off x="2250685" y="2427250"/>
            <a:ext cx="3503341" cy="78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</p:cNvCxnSpPr>
          <p:nvPr/>
        </p:nvCxnSpPr>
        <p:spPr>
          <a:xfrm>
            <a:off x="5754026" y="2427250"/>
            <a:ext cx="3847174" cy="78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6753" y="35622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Bean</a:t>
            </a:r>
            <a:r>
              <a:rPr kumimoji="1" lang="zh-CN" altLang="en-US" sz="1200" dirty="0" smtClean="0"/>
              <a:t>容器</a:t>
            </a:r>
            <a:r>
              <a:rPr kumimoji="1" lang="en-US" altLang="zh-CN" sz="1200" dirty="0" err="1" smtClean="0"/>
              <a:t>ApplicationContext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76865" y="4636453"/>
            <a:ext cx="652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ApplicationContext</a:t>
            </a:r>
            <a:r>
              <a:rPr lang="en-US" altLang="zh-CN" sz="1200" dirty="0"/>
              <a:t> context = new </a:t>
            </a:r>
            <a:r>
              <a:rPr lang="en-US" altLang="zh-CN" sz="1200" dirty="0" err="1"/>
              <a:t>ClassPathXmlApplicationContext</a:t>
            </a:r>
            <a:r>
              <a:rPr lang="en-US" altLang="zh-CN" sz="1200" dirty="0"/>
              <a:t>("service.xml","</a:t>
            </a:r>
            <a:r>
              <a:rPr lang="en-US" altLang="zh-CN" sz="1200" dirty="0" err="1"/>
              <a:t>daos.xml</a:t>
            </a:r>
            <a:r>
              <a:rPr lang="en-US" altLang="zh-CN" sz="1200" dirty="0"/>
              <a:t>");</a:t>
            </a:r>
            <a:endParaRPr kumimoji="1"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133667" y="4429485"/>
            <a:ext cx="398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@Configuration</a:t>
            </a:r>
            <a:r>
              <a:rPr lang="zh-CN" altLang="en-US" sz="1200" dirty="0" smtClean="0"/>
              <a:t>：表明是一个配置类</a:t>
            </a:r>
            <a:endParaRPr lang="en-US" altLang="zh-CN" sz="1200" dirty="0" smtClean="0"/>
          </a:p>
          <a:p>
            <a:r>
              <a:rPr lang="en-US" altLang="zh-CN" sz="1200" dirty="0" smtClean="0"/>
              <a:t>@Bean</a:t>
            </a:r>
            <a:r>
              <a:rPr lang="zh-CN" altLang="en-US" sz="1200" dirty="0" smtClean="0"/>
              <a:t>：只能用在方法上，表明此方法创建一个对象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04783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78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2020-03-08T01:38:50Z</dcterms:created>
  <dcterms:modified xsi:type="dcterms:W3CDTF">2020-03-08T12:23:44Z</dcterms:modified>
</cp:coreProperties>
</file>