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1" r:id="rId12"/>
    <p:sldId id="262" r:id="rId13"/>
    <p:sldId id="263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847"/>
  </p:normalViewPr>
  <p:slideViewPr>
    <p:cSldViewPr snapToGrid="0" snapToObjects="1">
      <p:cViewPr varScale="1">
        <p:scale>
          <a:sx n="107" d="100"/>
          <a:sy n="10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smtClean="0"/>
          </a:p>
          <a:p>
            <a:pPr algn="l"/>
            <a:r>
              <a:rPr kumimoji="1" lang="zh-CN" altLang="en-US" b="1" smtClean="0"/>
              <a:t>优点</a:t>
            </a:r>
            <a:r>
              <a:rPr kumimoji="1" lang="zh-CN" altLang="en-US" smtClean="0"/>
              <a:t>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NIO</a:t>
            </a:r>
            <a:r>
              <a:rPr kumimoji="1" lang="zh-CN" altLang="en-US" smtClean="0"/>
              <a:t>图解：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缓冲区</a:t>
            </a:r>
            <a:r>
              <a:rPr kumimoji="1" lang="en-US" altLang="zh-CN" sz="1200" smtClean="0"/>
              <a:t>(buffer)</a:t>
            </a:r>
            <a:endParaRPr kumimoji="1"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缓冲区</a:t>
            </a:r>
            <a:r>
              <a:rPr kumimoji="1" lang="en-US" altLang="zh-CN" sz="1200" smtClean="0"/>
              <a:t>(buffer)</a:t>
            </a:r>
            <a:endParaRPr kumimoji="1"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选择器：监视通道中的数据达到、连接打开等情况</a:t>
            </a:r>
            <a:endParaRPr kumimoji="1" lang="en-US" altLang="zh-CN" sz="1200" smtClean="0"/>
          </a:p>
          <a:p>
            <a:r>
              <a:rPr kumimoji="1" lang="zh-CN" altLang="en-US" sz="1200" smtClean="0"/>
              <a:t>非阻塞</a:t>
            </a:r>
            <a:r>
              <a:rPr kumimoji="1" lang="en-US" altLang="zh-CN" sz="1200" smtClean="0"/>
              <a:t>I/O</a:t>
            </a:r>
            <a:r>
              <a:rPr kumimoji="1" lang="zh-CN" altLang="en-US" sz="1200" smtClean="0"/>
              <a:t>：返回任何可用的数据</a:t>
            </a:r>
            <a:endParaRPr kumimoji="1" lang="zh-CN" altLang="en-US" sz="120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数据读取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数据写入</a:t>
            </a:r>
            <a:endParaRPr kumimoji="1" lang="zh-CN" altLang="en-US" sz="120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disk</a:t>
            </a:r>
            <a:endParaRPr kumimoji="1" lang="zh-CN" altLang="en-US" sz="140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在传统</a:t>
            </a:r>
            <a:r>
              <a:rPr kumimoji="1" lang="en-US" altLang="zh-CN" sz="1200" smtClean="0"/>
              <a:t>IO</a:t>
            </a:r>
            <a:r>
              <a:rPr kumimoji="1" lang="zh-CN" altLang="en-US" sz="1200" smtClean="0"/>
              <a:t>中，直接使用字符流、字节流</a:t>
            </a:r>
            <a:endParaRPr kumimoji="1"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Java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program</a:t>
            </a:r>
            <a:endParaRPr kumimoji="1" lang="zh-CN" altLang="en-US" sz="140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读取</a:t>
            </a:r>
            <a:endParaRPr kumimoji="1"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写入</a:t>
            </a:r>
            <a:endParaRPr kumimoji="1" lang="zh-CN" altLang="en-US" sz="120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通道</a:t>
            </a:r>
            <a:r>
              <a:rPr kumimoji="1" lang="en-US" altLang="zh-CN" sz="1200" smtClean="0"/>
              <a:t>(channel)</a:t>
            </a:r>
            <a:endParaRPr kumimoji="1" lang="zh-CN" altLang="en-US" sz="120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209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10648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通信实体</a:t>
            </a:r>
            <a:r>
              <a:rPr kumimoji="1" lang="en-US" altLang="zh-CN" sz="1100" smtClean="0"/>
              <a:t>1</a:t>
            </a:r>
            <a:endParaRPr kumimoji="1" lang="zh-CN" altLang="en-US" sz="1100"/>
          </a:p>
        </p:txBody>
      </p:sp>
      <p:sp>
        <p:nvSpPr>
          <p:cNvPr id="6" name="矩形 5"/>
          <p:cNvSpPr/>
          <p:nvPr/>
        </p:nvSpPr>
        <p:spPr>
          <a:xfrm>
            <a:off x="6107150" y="1148576"/>
            <a:ext cx="1293541" cy="72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42589" y="138018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通信实体</a:t>
            </a:r>
            <a:r>
              <a:rPr kumimoji="1" lang="en-US" altLang="zh-CN" sz="1100"/>
              <a:t>2</a:t>
            </a:r>
            <a:endParaRPr kumimoji="1" lang="zh-CN" altLang="en-US" sz="1100"/>
          </a:p>
        </p:txBody>
      </p:sp>
      <p:sp>
        <p:nvSpPr>
          <p:cNvPr id="8" name="矩形 7"/>
          <p:cNvSpPr/>
          <p:nvPr/>
        </p:nvSpPr>
        <p:spPr>
          <a:xfrm>
            <a:off x="2375209" y="3096323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21799" y="318296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Socket1</a:t>
            </a:r>
            <a:endParaRPr kumimoji="1" lang="zh-CN" altLang="en-US" sz="1100"/>
          </a:p>
        </p:txBody>
      </p:sp>
      <p:sp>
        <p:nvSpPr>
          <p:cNvPr id="10" name="矩形 9"/>
          <p:cNvSpPr/>
          <p:nvPr/>
        </p:nvSpPr>
        <p:spPr>
          <a:xfrm>
            <a:off x="6107150" y="3104911"/>
            <a:ext cx="1293541" cy="4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98344" y="322500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Socket2</a:t>
            </a:r>
            <a:endParaRPr kumimoji="1" lang="zh-CN" altLang="en-US" sz="1100"/>
          </a:p>
        </p:txBody>
      </p:sp>
      <p:cxnSp>
        <p:nvCxnSpPr>
          <p:cNvPr id="13" name="直线箭头连接符 12"/>
          <p:cNvCxnSpPr>
            <a:stCxn id="4" idx="2"/>
            <a:endCxn id="8" idx="0"/>
          </p:cNvCxnSpPr>
          <p:nvPr/>
        </p:nvCxnSpPr>
        <p:spPr>
          <a:xfrm>
            <a:off x="3021980" y="1873405"/>
            <a:ext cx="0" cy="122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  <a:endCxn id="10" idx="0"/>
          </p:cNvCxnSpPr>
          <p:nvPr/>
        </p:nvCxnSpPr>
        <p:spPr>
          <a:xfrm>
            <a:off x="6753921" y="1873405"/>
            <a:ext cx="0" cy="12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75209" y="234636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Io</a:t>
            </a:r>
            <a:r>
              <a:rPr kumimoji="1" lang="zh-CN" altLang="en-US" sz="1200" smtClean="0"/>
              <a:t>操作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855710" y="234636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Io</a:t>
            </a:r>
            <a:r>
              <a:rPr kumimoji="1" lang="zh-CN" altLang="en-US" sz="1200" smtClean="0"/>
              <a:t>操作</a:t>
            </a:r>
            <a:endParaRPr kumimoji="1" lang="zh-CN" altLang="en-US" sz="1200"/>
          </a:p>
        </p:txBody>
      </p:sp>
      <p:cxnSp>
        <p:nvCxnSpPr>
          <p:cNvPr id="19" name="直线箭头连接符 18"/>
          <p:cNvCxnSpPr>
            <a:stCxn id="8" idx="3"/>
            <a:endCxn id="10" idx="1"/>
          </p:cNvCxnSpPr>
          <p:nvPr/>
        </p:nvCxnSpPr>
        <p:spPr>
          <a:xfrm>
            <a:off x="3668750" y="3332357"/>
            <a:ext cx="2438400" cy="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4387" y="30367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虚拟链路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4054277" y="420393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TCP/IP</a:t>
            </a:r>
            <a:r>
              <a:rPr kumimoji="1" lang="zh-CN" altLang="en-US" sz="1200" smtClean="0"/>
              <a:t>协议通信原理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0933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：底层有个</a:t>
            </a:r>
            <a:r>
              <a:rPr lang="en-US" altLang="zh-CN" sz="1200" smtClean="0"/>
              <a:t>node</a:t>
            </a:r>
            <a:r>
              <a:rPr lang="zh-CN" altLang="en-US" sz="1200" smtClean="0"/>
              <a:t>，封装了当前线程的信息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收集算法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C</a:t>
            </a:r>
            <a:r>
              <a:rPr kumimoji="1" lang="en-US" altLang="zh-CN" sz="1200" smtClean="0"/>
              <a:t>ollection</a:t>
            </a:r>
            <a:endParaRPr kumimoji="1"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smtClean="0"/>
          </a:p>
          <a:p>
            <a:r>
              <a:rPr kumimoji="1" lang="zh-CN" altLang="en-US" sz="1100" smtClean="0"/>
              <a:t>无序：存储和取出元素顺序不一致</a:t>
            </a:r>
            <a:endParaRPr kumimoji="1" lang="en-US" altLang="zh-CN" sz="11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12789</TotalTime>
  <Words>1979</Words>
  <Application>Microsoft Office PowerPoint</Application>
  <PresentationFormat>宽屏</PresentationFormat>
  <Paragraphs>314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400</cp:revision>
  <dcterms:created xsi:type="dcterms:W3CDTF">2018-02-28T08:19:09Z</dcterms:created>
  <dcterms:modified xsi:type="dcterms:W3CDTF">2020-01-02T11:49:28Z</dcterms:modified>
</cp:coreProperties>
</file>