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86"/>
  </p:normalViewPr>
  <p:slideViewPr>
    <p:cSldViewPr snapToGrid="0" snapToObjects="1">
      <p:cViewPr varScale="1">
        <p:scale>
          <a:sx n="107" d="100"/>
          <a:sy n="107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0556-9D35-274B-9469-27993B55F0FA}" type="datetimeFigureOut">
              <a:rPr kumimoji="1" lang="zh-CN" altLang="en-US" smtClean="0"/>
              <a:t>2020/3/9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66E9-AAB7-1B4C-A14C-29B280F6B9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7071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0556-9D35-274B-9469-27993B55F0FA}" type="datetimeFigureOut">
              <a:rPr kumimoji="1" lang="zh-CN" altLang="en-US" smtClean="0"/>
              <a:t>2020/3/9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66E9-AAB7-1B4C-A14C-29B280F6B9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706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0556-9D35-274B-9469-27993B55F0FA}" type="datetimeFigureOut">
              <a:rPr kumimoji="1" lang="zh-CN" altLang="en-US" smtClean="0"/>
              <a:t>2020/3/9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66E9-AAB7-1B4C-A14C-29B280F6B9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449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0556-9D35-274B-9469-27993B55F0FA}" type="datetimeFigureOut">
              <a:rPr kumimoji="1" lang="zh-CN" altLang="en-US" smtClean="0"/>
              <a:t>2020/3/9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66E9-AAB7-1B4C-A14C-29B280F6B9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02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0556-9D35-274B-9469-27993B55F0FA}" type="datetimeFigureOut">
              <a:rPr kumimoji="1" lang="zh-CN" altLang="en-US" smtClean="0"/>
              <a:t>2020/3/9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66E9-AAB7-1B4C-A14C-29B280F6B9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29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0556-9D35-274B-9469-27993B55F0FA}" type="datetimeFigureOut">
              <a:rPr kumimoji="1" lang="zh-CN" altLang="en-US" smtClean="0"/>
              <a:t>2020/3/9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66E9-AAB7-1B4C-A14C-29B280F6B9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07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0556-9D35-274B-9469-27993B55F0FA}" type="datetimeFigureOut">
              <a:rPr kumimoji="1" lang="zh-CN" altLang="en-US" smtClean="0"/>
              <a:t>2020/3/9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66E9-AAB7-1B4C-A14C-29B280F6B9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13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0556-9D35-274B-9469-27993B55F0FA}" type="datetimeFigureOut">
              <a:rPr kumimoji="1" lang="zh-CN" altLang="en-US" smtClean="0"/>
              <a:t>2020/3/9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66E9-AAB7-1B4C-A14C-29B280F6B9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94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0556-9D35-274B-9469-27993B55F0FA}" type="datetimeFigureOut">
              <a:rPr kumimoji="1" lang="zh-CN" altLang="en-US" smtClean="0"/>
              <a:t>2020/3/9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66E9-AAB7-1B4C-A14C-29B280F6B9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468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0556-9D35-274B-9469-27993B55F0FA}" type="datetimeFigureOut">
              <a:rPr kumimoji="1" lang="zh-CN" altLang="en-US" smtClean="0"/>
              <a:t>2020/3/9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66E9-AAB7-1B4C-A14C-29B280F6B9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1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0556-9D35-274B-9469-27993B55F0FA}" type="datetimeFigureOut">
              <a:rPr kumimoji="1" lang="zh-CN" altLang="en-US" smtClean="0"/>
              <a:t>2020/3/9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66E9-AAB7-1B4C-A14C-29B280F6B9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008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60556-9D35-274B-9469-27993B55F0FA}" type="datetimeFigureOut">
              <a:rPr kumimoji="1" lang="zh-CN" altLang="en-US" smtClean="0"/>
              <a:t>2020/3/9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566E9-AAB7-1B4C-A14C-29B280F6B9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21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436753" y="356223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InnoDB</a:t>
            </a:r>
            <a:r>
              <a:rPr kumimoji="1" lang="zh-CN" altLang="en-US" sz="1200" smtClean="0"/>
              <a:t>的存储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9331938" y="325001"/>
            <a:ext cx="263245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1.page</a:t>
            </a:r>
            <a:r>
              <a:rPr kumimoji="1" lang="zh-CN" altLang="en-US" sz="1100" smtClean="0"/>
              <a:t>是最小的存储单位</a:t>
            </a:r>
            <a:endParaRPr kumimoji="1" lang="en-US" altLang="zh-CN" sz="1100" smtClean="0"/>
          </a:p>
          <a:p>
            <a:r>
              <a:rPr kumimoji="1" lang="en-US" altLang="zh-CN" sz="1100" smtClean="0"/>
              <a:t>2.</a:t>
            </a:r>
            <a:r>
              <a:rPr kumimoji="1" lang="zh-CN" altLang="en-US" sz="1100" smtClean="0"/>
              <a:t>即使一次只读取一行</a:t>
            </a:r>
            <a:r>
              <a:rPr kumimoji="1" lang="en-US" altLang="zh-CN" sz="1100" smtClean="0"/>
              <a:t>row</a:t>
            </a:r>
            <a:r>
              <a:rPr kumimoji="1" lang="zh-CN" altLang="en-US" sz="1100" smtClean="0"/>
              <a:t>数据，也会把</a:t>
            </a:r>
            <a:endParaRPr kumimoji="1" lang="en-US" altLang="zh-CN" sz="1100" smtClean="0"/>
          </a:p>
          <a:p>
            <a:r>
              <a:rPr kumimoji="1" lang="zh-CN" altLang="en-US" sz="1100" smtClean="0"/>
              <a:t>整个</a:t>
            </a:r>
            <a:r>
              <a:rPr kumimoji="1" lang="en-US" altLang="zh-CN" sz="1100" smtClean="0"/>
              <a:t>page</a:t>
            </a:r>
            <a:r>
              <a:rPr kumimoji="1" lang="zh-CN" altLang="en-US" sz="1100" smtClean="0"/>
              <a:t>加载到内存</a:t>
            </a:r>
            <a:endParaRPr kumimoji="1" lang="zh-CN" altLang="en-US" sz="1100" dirty="0"/>
          </a:p>
        </p:txBody>
      </p:sp>
      <p:pic>
        <p:nvPicPr>
          <p:cNvPr id="1026" name="Picture 2" descr="D:\Users\bydeng\Documents\My Knowledge\temp\d485fce0-b4e3-4e6d-be63-db944a6cba22\128\index_files\574e0205-73a2-42c4-a22c-0df29e0706d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000" y="1241612"/>
            <a:ext cx="7481060" cy="456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831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27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dby邓波宇</cp:lastModifiedBy>
  <cp:revision>14</cp:revision>
  <dcterms:created xsi:type="dcterms:W3CDTF">2020-03-08T01:38:50Z</dcterms:created>
  <dcterms:modified xsi:type="dcterms:W3CDTF">2020-03-09T08:38:01Z</dcterms:modified>
</cp:coreProperties>
</file>