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712" autoAdjust="0"/>
  </p:normalViewPr>
  <p:slideViewPr>
    <p:cSldViewPr snapToGrid="0" snapToObjects="1">
      <p:cViewPr varScale="1">
        <p:scale>
          <a:sx n="82" d="100"/>
          <a:sy n="82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smtClean="0"/>
          </a:p>
          <a:p>
            <a:pPr algn="l"/>
            <a:r>
              <a:rPr kumimoji="1" lang="zh-CN" altLang="en-US" b="1" smtClean="0"/>
              <a:t>优点</a:t>
            </a:r>
            <a:r>
              <a:rPr kumimoji="1" lang="zh-CN" altLang="en-US" smtClean="0"/>
              <a:t>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smtClean="0"/>
              <a:t>Cookie</a:t>
            </a:r>
            <a:r>
              <a:rPr kumimoji="1" lang="zh-CN" altLang="en-US" sz="140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触发条件：当准备触发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NIO</a:t>
            </a:r>
            <a:r>
              <a:rPr kumimoji="1" lang="zh-CN" altLang="en-US" sz="1000" smtClean="0"/>
              <a:t>直接申请到的内存，不在堆里边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收集算法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smtClean="0">
                <a:solidFill>
                  <a:schemeClr val="tx1"/>
                </a:solidFill>
              </a:rPr>
              <a:t>老年代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C</a:t>
            </a:r>
            <a:r>
              <a:rPr kumimoji="1" lang="en-US" altLang="zh-CN" sz="1200" smtClean="0"/>
              <a:t>ollection</a:t>
            </a:r>
            <a:endParaRPr kumimoji="1"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smtClean="0"/>
          </a:p>
          <a:p>
            <a:r>
              <a:rPr kumimoji="1" lang="zh-CN" altLang="en-US" sz="1100" smtClean="0"/>
              <a:t>无序：存储和取出元素顺序不一致</a:t>
            </a:r>
            <a:endParaRPr kumimoji="1" lang="en-US" altLang="zh-CN" sz="11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52702</TotalTime>
  <Words>2081</Words>
  <Application>Microsoft Office PowerPoint</Application>
  <PresentationFormat>宽屏</PresentationFormat>
  <Paragraphs>349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444</cp:revision>
  <dcterms:created xsi:type="dcterms:W3CDTF">2018-02-28T08:19:09Z</dcterms:created>
  <dcterms:modified xsi:type="dcterms:W3CDTF">2020-02-07T10:34:45Z</dcterms:modified>
</cp:coreProperties>
</file>