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4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栈是线程私有的，描述的是方法的内存模型：每个方法在执行时创建一个栈帧，用于存放局部变量表，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操作数栈，方法入口，动态链接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局部变量表是用来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存放一些基本数据和引用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89623" y="1873679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987750" y="394804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特殊的堆</a:t>
            </a:r>
            <a:r>
              <a:rPr kumimoji="1" lang="en-US" altLang="zh-CN" sz="1200" dirty="0" smtClean="0"/>
              <a:t>)</a:t>
            </a:r>
          </a:p>
          <a:p>
            <a:r>
              <a:rPr kumimoji="1" lang="zh-CN" altLang="en-US" sz="1200" dirty="0" smtClean="0"/>
              <a:t>每个线程都</a:t>
            </a:r>
            <a:r>
              <a:rPr kumimoji="1" lang="zh-CN" altLang="en-US" sz="1200" smtClean="0"/>
              <a:t>有自己的栈</a:t>
            </a:r>
            <a:r>
              <a:rPr kumimoji="1" lang="zh-CN" altLang="en-US" sz="1200" dirty="0" smtClean="0"/>
              <a:t>、程序计数器、本地</a:t>
            </a:r>
            <a:r>
              <a:rPr kumimoji="1" lang="zh-CN" altLang="en-US" sz="1200" smtClean="0"/>
              <a:t>方法区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2316393" y="2657494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常量池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(Constant)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98818" y="868225"/>
            <a:ext cx="103105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基本数据区域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操作指令区域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上下文等</a:t>
            </a:r>
            <a:endParaRPr kumimoji="1"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37531" y="729726"/>
            <a:ext cx="882502" cy="1609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180214"/>
            <a:ext cx="733952" cy="32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08582" y="1556249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持久代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508582" y="150686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134353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95135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422" y="4910091"/>
            <a:ext cx="3236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方法区放置类相关的信息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堆中放一些实例对象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程序计数器始终指向要执行的下一条指令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方法区和本地方法区</a:t>
            </a:r>
            <a:r>
              <a:rPr kumimoji="1" lang="zh-CN" altLang="en-US" sz="1100" dirty="0" smtClean="0"/>
              <a:t>用于</a:t>
            </a:r>
            <a:r>
              <a:rPr kumimoji="1" lang="zh-CN" altLang="en-US" sz="1100" dirty="0" smtClean="0"/>
              <a:t>描述方法的内存模型</a:t>
            </a:r>
            <a:endParaRPr kumimoji="1" lang="zh-CN" altLang="en-US" sz="1100" dirty="0"/>
          </a:p>
        </p:txBody>
      </p:sp>
      <p:sp>
        <p:nvSpPr>
          <p:cNvPr id="27" name="椭圆 26"/>
          <p:cNvSpPr/>
          <p:nvPr/>
        </p:nvSpPr>
        <p:spPr>
          <a:xfrm>
            <a:off x="3078110" y="2482855"/>
            <a:ext cx="386584" cy="72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9591" y="10526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应用程序</a:t>
            </a:r>
            <a:endParaRPr kumimoji="1"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4822449" y="148855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JDBC</a:t>
            </a:r>
            <a:endParaRPr kumimoji="1"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9701" y="1924493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Oracle</a:t>
            </a:r>
            <a:r>
              <a:rPr kumimoji="1" lang="zh-CN" altLang="en-US" sz="1100" dirty="0" smtClean="0"/>
              <a:t>驱动</a:t>
            </a:r>
            <a:endParaRPr kumimoji="1" lang="zh-CN" altLang="en-US" sz="1100" dirty="0"/>
          </a:p>
        </p:txBody>
      </p:sp>
      <p:sp>
        <p:nvSpPr>
          <p:cNvPr id="7" name="文本框 6"/>
          <p:cNvSpPr txBox="1"/>
          <p:nvPr/>
        </p:nvSpPr>
        <p:spPr>
          <a:xfrm>
            <a:off x="4055645" y="192449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err="1" smtClean="0"/>
              <a:t>Mysql</a:t>
            </a:r>
            <a:r>
              <a:rPr kumimoji="1" lang="zh-CN" altLang="en-US" sz="1100" dirty="0" smtClean="0"/>
              <a:t>驱动</a:t>
            </a:r>
            <a:endParaRPr kumimoji="1" lang="zh-CN" altLang="en-US" sz="1100" dirty="0"/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 flipH="1">
            <a:off x="5071075" y="1314234"/>
            <a:ext cx="2978" cy="17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2"/>
            <a:endCxn id="7" idx="0"/>
          </p:cNvCxnSpPr>
          <p:nvPr/>
        </p:nvCxnSpPr>
        <p:spPr>
          <a:xfrm flipH="1">
            <a:off x="4468579" y="1750168"/>
            <a:ext cx="602496" cy="1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6" idx="0"/>
          </p:cNvCxnSpPr>
          <p:nvPr/>
        </p:nvCxnSpPr>
        <p:spPr>
          <a:xfrm>
            <a:off x="5071075" y="1750168"/>
            <a:ext cx="679193" cy="1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09742" y="1489675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加载驱动操作数据库到内存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855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428</Words>
  <Application>Microsoft Macintosh PowerPoint</Application>
  <PresentationFormat>宽屏</PresentationFormat>
  <Paragraphs>105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71</cp:revision>
  <dcterms:created xsi:type="dcterms:W3CDTF">2018-02-28T08:19:09Z</dcterms:created>
  <dcterms:modified xsi:type="dcterms:W3CDTF">2019-07-18T16:41:06Z</dcterms:modified>
</cp:coreProperties>
</file>