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541"/>
  </p:normalViewPr>
  <p:slideViewPr>
    <p:cSldViewPr snapToGrid="0" snapToObjects="1">
      <p:cViewPr varScale="1">
        <p:scale>
          <a:sx n="106" d="100"/>
          <a:sy n="106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栈是线程私有的，描述的是方法的内存模型：每个方法在执行时创建一个栈帧，用于存放局部变量表，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操作数栈，方法入口，动态链接等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局部变量表是用来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存放一些基本数据和引用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数据总是从缓冲区写入通道，并从通道读取到缓冲区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从通道读取：创建一个缓冲区，然后请求通道读取数据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通道写入：创建一个缓冲区，填充数据，并要求通道写入数据</a:t>
            </a:r>
            <a:endParaRPr kumimoji="1" lang="en-US" altLang="zh-CN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69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dirty="0" smtClean="0"/>
              <a:t>方法区</a:t>
            </a:r>
            <a:endParaRPr kumimoji="1"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堆</a:t>
            </a:r>
            <a:r>
              <a:rPr kumimoji="1" lang="en-US" altLang="zh-CN" sz="1200" dirty="0" smtClean="0"/>
              <a:t>(Heap)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dirty="0" smtClean="0"/>
              <a:t>栈</a:t>
            </a:r>
            <a:endParaRPr kumimoji="1"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987750" y="3948048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方法区</a:t>
            </a:r>
            <a:r>
              <a:rPr kumimoji="1" lang="en-US" altLang="zh-CN" sz="1200" dirty="0" smtClean="0"/>
              <a:t>(</a:t>
            </a:r>
            <a:r>
              <a:rPr kumimoji="1" lang="zh-CN" altLang="en-US" sz="1200" dirty="0" smtClean="0"/>
              <a:t>特殊的堆</a:t>
            </a:r>
            <a:r>
              <a:rPr kumimoji="1" lang="en-US" altLang="zh-CN" sz="1200" dirty="0" smtClean="0"/>
              <a:t>)</a:t>
            </a:r>
          </a:p>
          <a:p>
            <a:r>
              <a:rPr kumimoji="1" lang="zh-CN" altLang="en-US" sz="1200" dirty="0" smtClean="0"/>
              <a:t>每个线程都</a:t>
            </a:r>
            <a:r>
              <a:rPr kumimoji="1" lang="zh-CN" altLang="en-US" sz="1200" smtClean="0"/>
              <a:t>有自己的栈</a:t>
            </a:r>
            <a:r>
              <a:rPr kumimoji="1" lang="zh-CN" altLang="en-US" sz="1200" dirty="0" smtClean="0"/>
              <a:t>、程序计数器、本地</a:t>
            </a:r>
            <a:r>
              <a:rPr kumimoji="1" lang="zh-CN" altLang="en-US" sz="1200" smtClean="0"/>
              <a:t>方法区</a:t>
            </a:r>
            <a:endParaRPr kumimoji="1"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S</a:t>
            </a:r>
            <a:r>
              <a:rPr kumimoji="1" lang="en-US" altLang="zh-CN" sz="1200" dirty="0" smtClean="0"/>
              <a:t>tack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946607" y="2423550"/>
            <a:ext cx="1372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1.String</a:t>
            </a:r>
            <a:r>
              <a:rPr kumimoji="1" lang="zh-CN" altLang="en-US" sz="1000" dirty="0" smtClean="0"/>
              <a:t>字符串常量池</a:t>
            </a:r>
            <a:endParaRPr kumimoji="1" lang="en-US" altLang="zh-CN" sz="1000" dirty="0" smtClean="0"/>
          </a:p>
          <a:p>
            <a:r>
              <a:rPr kumimoji="1" lang="en-US" altLang="zh-CN" sz="1000" dirty="0" smtClean="0"/>
              <a:t>2.Class</a:t>
            </a:r>
            <a:r>
              <a:rPr kumimoji="1" lang="zh-CN" altLang="en-US" sz="1000" dirty="0" smtClean="0"/>
              <a:t>常量池</a:t>
            </a:r>
            <a:endParaRPr kumimoji="1" lang="en-US" altLang="zh-CN" sz="1000" dirty="0" smtClean="0"/>
          </a:p>
          <a:p>
            <a:r>
              <a:rPr kumimoji="1" lang="en-US" altLang="zh-CN" sz="1000" dirty="0" smtClean="0"/>
              <a:t>3.</a:t>
            </a:r>
            <a:r>
              <a:rPr kumimoji="1" lang="zh-CN" altLang="en-US" sz="1000" dirty="0" smtClean="0"/>
              <a:t>运行时常量池</a:t>
            </a:r>
            <a:endParaRPr kumimoji="1" lang="zh-CN" altLang="en-US" sz="1000" dirty="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程序计数器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本地方法区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JVM</a:t>
            </a:r>
            <a:r>
              <a:rPr kumimoji="1" lang="zh-CN" altLang="en-US" sz="1200" dirty="0" smtClean="0"/>
              <a:t>运行时数据区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698818" y="868225"/>
            <a:ext cx="103105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基本数据区域</a:t>
            </a:r>
            <a:endParaRPr kumimoji="1" lang="en-US" altLang="zh-CN" sz="1100" dirty="0" smtClean="0"/>
          </a:p>
          <a:p>
            <a:endParaRPr kumimoji="1" lang="en-US" altLang="zh-CN" sz="1100" dirty="0" smtClean="0"/>
          </a:p>
          <a:p>
            <a:endParaRPr kumimoji="1" lang="en-US" altLang="zh-CN" sz="1100" dirty="0" smtClean="0"/>
          </a:p>
          <a:p>
            <a:r>
              <a:rPr kumimoji="1" lang="zh-CN" altLang="en-US" sz="1100" dirty="0" smtClean="0"/>
              <a:t>操作指令区域</a:t>
            </a:r>
            <a:endParaRPr kumimoji="1" lang="en-US" altLang="zh-CN" sz="1100" dirty="0" smtClean="0"/>
          </a:p>
          <a:p>
            <a:endParaRPr kumimoji="1" lang="en-US" altLang="zh-CN" sz="1100" dirty="0" smtClean="0"/>
          </a:p>
          <a:p>
            <a:endParaRPr kumimoji="1" lang="en-US" altLang="zh-CN" sz="1100" dirty="0" smtClean="0"/>
          </a:p>
          <a:p>
            <a:r>
              <a:rPr kumimoji="1" lang="zh-CN" altLang="en-US" sz="1100" dirty="0" smtClean="0"/>
              <a:t>上下文等</a:t>
            </a:r>
            <a:endParaRPr kumimoji="1"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6737531" y="729726"/>
            <a:ext cx="882502" cy="1609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180214"/>
            <a:ext cx="733952" cy="32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老年代</a:t>
            </a:r>
            <a:endParaRPr kumimoji="1" lang="zh-CN" altLang="en-US" sz="11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GC</a:t>
            </a:r>
            <a:endParaRPr kumimoji="1"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508582" y="1556249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dirty="0" smtClean="0"/>
              <a:t>持久代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2508582" y="150686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134353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GC</a:t>
            </a:r>
            <a:endParaRPr kumimoji="1" lang="zh-CN" altLang="en-US" sz="1400" dirty="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新生代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Eden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951350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Survivor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13422" y="4910091"/>
            <a:ext cx="3236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kumimoji="1" lang="zh-CN" altLang="en-US" sz="1100" dirty="0" smtClean="0"/>
              <a:t>方法区放置类相关的信息</a:t>
            </a:r>
            <a:endParaRPr kumimoji="1" lang="en-US" altLang="zh-CN" sz="1100" dirty="0" smtClean="0"/>
          </a:p>
          <a:p>
            <a:pPr marL="228600" indent="-228600">
              <a:buAutoNum type="arabicPeriod"/>
            </a:pPr>
            <a:r>
              <a:rPr kumimoji="1" lang="zh-CN" altLang="en-US" sz="1100" dirty="0" smtClean="0"/>
              <a:t>堆中放一些实例对象</a:t>
            </a:r>
            <a:endParaRPr kumimoji="1" lang="en-US" altLang="zh-CN" sz="1100" dirty="0" smtClean="0"/>
          </a:p>
          <a:p>
            <a:pPr marL="228600" indent="-228600">
              <a:buAutoNum type="arabicPeriod"/>
            </a:pPr>
            <a:r>
              <a:rPr kumimoji="1" lang="zh-CN" altLang="en-US" sz="1100" dirty="0" smtClean="0"/>
              <a:t>程序计数器始终指向要执行的下一条指令</a:t>
            </a:r>
            <a:endParaRPr kumimoji="1" lang="en-US" altLang="zh-CN" sz="1100" dirty="0" smtClean="0"/>
          </a:p>
          <a:p>
            <a:pPr marL="228600" indent="-228600">
              <a:buAutoNum type="arabicPeriod"/>
            </a:pPr>
            <a:r>
              <a:rPr kumimoji="1" lang="zh-CN" altLang="en-US" sz="1100" dirty="0" smtClean="0"/>
              <a:t>方法区和本地方法区用于描述方法的内存模型</a:t>
            </a:r>
            <a:endParaRPr kumimoji="1" lang="zh-CN" altLang="en-US" sz="1100" dirty="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常量池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319099" y="2700549"/>
            <a:ext cx="722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ActiveMQ</a:t>
            </a:r>
            <a:r>
              <a:rPr kumimoji="1" lang="zh-CN" altLang="en-US" sz="1050" dirty="0" smtClean="0"/>
              <a:t>服务器</a:t>
            </a:r>
            <a:endParaRPr kumimoji="1" lang="zh-CN" altLang="en-US" sz="1050" dirty="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消息消费者</a:t>
            </a:r>
            <a:r>
              <a:rPr kumimoji="1" lang="en-US" altLang="zh-CN" sz="1050" dirty="0" smtClean="0"/>
              <a:t>consumer</a:t>
            </a:r>
            <a:endParaRPr kumimoji="1" lang="zh-CN" altLang="en-US" sz="1050" dirty="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消息生产者</a:t>
            </a:r>
            <a:r>
              <a:rPr kumimoji="1" lang="en-US" altLang="zh-CN" sz="1050" dirty="0" smtClean="0"/>
              <a:t>producer</a:t>
            </a:r>
            <a:endParaRPr kumimoji="1" lang="zh-CN" altLang="en-US" sz="1050" dirty="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生产</a:t>
            </a:r>
            <a:endParaRPr kumimoji="1" lang="zh-CN" altLang="en-US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消费</a:t>
            </a:r>
            <a:endParaRPr kumimoji="1" lang="zh-CN" altLang="en-US" sz="11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MQ(</a:t>
            </a:r>
            <a:r>
              <a:rPr kumimoji="1" lang="zh-CN" altLang="en-US" sz="1100" dirty="0" smtClean="0"/>
              <a:t>消息队列</a:t>
            </a:r>
            <a:r>
              <a:rPr kumimoji="1" lang="en-US" altLang="zh-CN" sz="1100" dirty="0" smtClean="0"/>
              <a:t>):</a:t>
            </a:r>
            <a:r>
              <a:rPr kumimoji="1" lang="zh-CN" altLang="en-US" sz="1100" dirty="0" smtClean="0"/>
              <a:t> 多个应用程序间的通信</a:t>
            </a:r>
            <a:endParaRPr kumimoji="1" lang="zh-CN" altLang="en-US" sz="11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消费者通过监听器实时消费 </a:t>
            </a:r>
            <a:r>
              <a:rPr kumimoji="1" lang="en-US" altLang="zh-CN" sz="1050" dirty="0" smtClean="0"/>
              <a:t>---&gt;</a:t>
            </a:r>
            <a:r>
              <a:rPr kumimoji="1" lang="zh-CN" altLang="en-US" sz="1050" dirty="0" smtClean="0"/>
              <a:t> 实现</a:t>
            </a:r>
            <a:r>
              <a:rPr kumimoji="1" lang="en-US" altLang="zh-CN" sz="1050" dirty="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99591" y="105262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应用程序</a:t>
            </a:r>
            <a:endParaRPr kumimoji="1" lang="zh-CN" altLang="en-US" sz="1100" dirty="0"/>
          </a:p>
        </p:txBody>
      </p:sp>
      <p:sp>
        <p:nvSpPr>
          <p:cNvPr id="5" name="文本框 4"/>
          <p:cNvSpPr txBox="1"/>
          <p:nvPr/>
        </p:nvSpPr>
        <p:spPr>
          <a:xfrm>
            <a:off x="4822449" y="148855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JDBC</a:t>
            </a:r>
            <a:endParaRPr kumimoji="1" lang="zh-CN" altLang="en-US" sz="1100" dirty="0"/>
          </a:p>
        </p:txBody>
      </p:sp>
      <p:sp>
        <p:nvSpPr>
          <p:cNvPr id="6" name="文本框 5"/>
          <p:cNvSpPr txBox="1"/>
          <p:nvPr/>
        </p:nvSpPr>
        <p:spPr>
          <a:xfrm>
            <a:off x="5319701" y="1924493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Oracle</a:t>
            </a:r>
            <a:r>
              <a:rPr kumimoji="1" lang="zh-CN" altLang="en-US" sz="1100" dirty="0" smtClean="0"/>
              <a:t>驱动</a:t>
            </a:r>
            <a:endParaRPr kumimoji="1" lang="zh-CN" altLang="en-US" sz="1100" dirty="0"/>
          </a:p>
        </p:txBody>
      </p:sp>
      <p:sp>
        <p:nvSpPr>
          <p:cNvPr id="7" name="文本框 6"/>
          <p:cNvSpPr txBox="1"/>
          <p:nvPr/>
        </p:nvSpPr>
        <p:spPr>
          <a:xfrm>
            <a:off x="4055645" y="1924493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err="1" smtClean="0"/>
              <a:t>Mysql</a:t>
            </a:r>
            <a:r>
              <a:rPr kumimoji="1" lang="zh-CN" altLang="en-US" sz="1100" dirty="0" smtClean="0"/>
              <a:t>驱动</a:t>
            </a:r>
            <a:endParaRPr kumimoji="1" lang="zh-CN" altLang="en-US" sz="1100" dirty="0"/>
          </a:p>
        </p:txBody>
      </p:sp>
      <p:cxnSp>
        <p:nvCxnSpPr>
          <p:cNvPr id="9" name="直线箭头连接符 8"/>
          <p:cNvCxnSpPr>
            <a:stCxn id="4" idx="2"/>
            <a:endCxn id="5" idx="0"/>
          </p:cNvCxnSpPr>
          <p:nvPr/>
        </p:nvCxnSpPr>
        <p:spPr>
          <a:xfrm flipH="1">
            <a:off x="5071075" y="1314234"/>
            <a:ext cx="2978" cy="17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5" idx="2"/>
            <a:endCxn id="7" idx="0"/>
          </p:cNvCxnSpPr>
          <p:nvPr/>
        </p:nvCxnSpPr>
        <p:spPr>
          <a:xfrm flipH="1">
            <a:off x="4468579" y="1750168"/>
            <a:ext cx="602496" cy="17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5" idx="2"/>
            <a:endCxn id="6" idx="0"/>
          </p:cNvCxnSpPr>
          <p:nvPr/>
        </p:nvCxnSpPr>
        <p:spPr>
          <a:xfrm>
            <a:off x="5071075" y="1750168"/>
            <a:ext cx="679193" cy="17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09742" y="1489675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加载驱动操作数据库到内存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6855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2827" y="630222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6878761" y="143248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Set</a:t>
            </a:r>
            <a:endParaRPr kumimoji="1"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3381471" y="1358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List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7453805" y="2165492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TreeSet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57509" y="216549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HashSet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53006" y="221569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LinkedList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3274070" y="2183218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Vector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841338" y="2183218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ArrayList</a:t>
            </a:r>
            <a:endParaRPr kumimoji="1" lang="zh-CN" altLang="en-US" sz="1200" dirty="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3784145" y="907221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5412975" y="907221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2219006" y="1635915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3582808" y="1635915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3582808" y="1635915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6419147" y="1709480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7074488" y="1709480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96001" y="11006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有序、有重复</a:t>
            </a:r>
            <a:endParaRPr kumimoji="1" lang="zh-CN" altLang="en-US" sz="11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54036" y="99185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无序、无重复</a:t>
            </a:r>
            <a:endParaRPr kumimoji="1" lang="zh-CN" altLang="en-US" sz="11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212985" y="654377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3283688" y="19638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160494" y="2442491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底层</a:t>
            </a:r>
            <a:r>
              <a:rPr kumimoji="1" lang="en-US" altLang="zh-CN" sz="1100" dirty="0" smtClean="0"/>
              <a:t>:</a:t>
            </a:r>
            <a:endParaRPr kumimoji="1" lang="zh-CN" altLang="en-US" sz="11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759601" y="248958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数组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查询快、增删慢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086751" y="2489589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数组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线程安全、效率慢</a:t>
            </a:r>
            <a:endParaRPr kumimoji="1" lang="zh-CN" altLang="en-US" sz="1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326561" y="2486567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链表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查询慢、增删快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821056" y="248300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链表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查询慢、增删快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287005" y="247895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能够对元素按照某个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规则进行自然排序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自然排序、比较排序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事件源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监听器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</a:t>
            </a:r>
            <a:endParaRPr kumimoji="1" lang="zh-CN" altLang="en-US" sz="1200" dirty="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监听器注册到事件源</a:t>
            </a:r>
            <a:endParaRPr kumimoji="1" lang="zh-CN" altLang="en-US" sz="1200" dirty="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事件对象封装事件源</a:t>
            </a:r>
            <a:endParaRPr kumimoji="1" lang="zh-CN" altLang="en-US" sz="1200" dirty="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事件对象作为监听器方法的参数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6328" y="1164693"/>
            <a:ext cx="847751" cy="87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56327" y="2856782"/>
            <a:ext cx="847751" cy="87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罐形 5"/>
          <p:cNvSpPr/>
          <p:nvPr/>
        </p:nvSpPr>
        <p:spPr>
          <a:xfrm rot="5400000">
            <a:off x="2816185" y="1193689"/>
            <a:ext cx="1566213" cy="2587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46298" y="59542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NIO</a:t>
            </a:r>
            <a:r>
              <a:rPr kumimoji="1" lang="zh-CN" altLang="en-US" dirty="0" smtClean="0"/>
              <a:t>图解：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389781" y="1457135"/>
            <a:ext cx="9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缓冲区</a:t>
            </a:r>
            <a:r>
              <a:rPr kumimoji="1" lang="en-US" altLang="zh-CN" sz="1200" dirty="0" smtClean="0"/>
              <a:t>(buffer)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458643" y="3090229"/>
            <a:ext cx="9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缓冲区</a:t>
            </a:r>
            <a:r>
              <a:rPr kumimoji="1" lang="en-US" altLang="zh-CN" sz="1200" dirty="0" smtClean="0"/>
              <a:t>(buffer)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46298" y="526613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选择器：监视通道中的数据达到、连接打开等情况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非阻塞</a:t>
            </a:r>
            <a:r>
              <a:rPr kumimoji="1" lang="en-US" altLang="zh-CN" sz="1200" dirty="0" smtClean="0"/>
              <a:t>I/O</a:t>
            </a:r>
            <a:r>
              <a:rPr kumimoji="1" lang="zh-CN" altLang="en-US" sz="1200" dirty="0" smtClean="0"/>
              <a:t>：返回任何可用的数据</a:t>
            </a:r>
            <a:endParaRPr kumimoji="1" lang="zh-CN" altLang="en-US" sz="1200" dirty="0"/>
          </a:p>
        </p:txBody>
      </p:sp>
      <p:cxnSp>
        <p:nvCxnSpPr>
          <p:cNvPr id="23" name="直线箭头连接符 22"/>
          <p:cNvCxnSpPr/>
          <p:nvPr/>
        </p:nvCxnSpPr>
        <p:spPr>
          <a:xfrm flipV="1">
            <a:off x="2451711" y="4770027"/>
            <a:ext cx="367990" cy="4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126215" y="2856782"/>
            <a:ext cx="873142" cy="48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110838" y="1648500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数据读取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162676" y="320631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数据写入</a:t>
            </a:r>
            <a:endParaRPr kumimoji="1" lang="zh-CN" altLang="en-US" sz="1200" dirty="0"/>
          </a:p>
        </p:txBody>
      </p:sp>
      <p:sp>
        <p:nvSpPr>
          <p:cNvPr id="31" name="罐形 30"/>
          <p:cNvSpPr/>
          <p:nvPr/>
        </p:nvSpPr>
        <p:spPr>
          <a:xfrm>
            <a:off x="857011" y="2237424"/>
            <a:ext cx="1302938" cy="6579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disk</a:t>
            </a:r>
            <a:endParaRPr kumimoji="1" lang="zh-CN" altLang="en-US" sz="1400" dirty="0"/>
          </a:p>
        </p:txBody>
      </p:sp>
      <p:cxnSp>
        <p:nvCxnSpPr>
          <p:cNvPr id="33" name="直线箭头连接符 32"/>
          <p:cNvCxnSpPr/>
          <p:nvPr/>
        </p:nvCxnSpPr>
        <p:spPr>
          <a:xfrm flipV="1">
            <a:off x="5126215" y="1704436"/>
            <a:ext cx="973356" cy="44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7414137" y="1687967"/>
            <a:ext cx="1240767" cy="6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 flipH="1">
            <a:off x="7339779" y="2669720"/>
            <a:ext cx="1315125" cy="71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84070" y="6209328"/>
            <a:ext cx="2802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在传统</a:t>
            </a:r>
            <a:r>
              <a:rPr kumimoji="1" lang="en-US" altLang="zh-CN" sz="1200" dirty="0" smtClean="0"/>
              <a:t>IO</a:t>
            </a:r>
            <a:r>
              <a:rPr kumimoji="1" lang="zh-CN" altLang="en-US" sz="1200" dirty="0" smtClean="0"/>
              <a:t>中，直接使用字符流、字节流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868668" y="1943829"/>
            <a:ext cx="1382751" cy="99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945932" y="2326994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Java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program</a:t>
            </a:r>
            <a:endParaRPr kumimoji="1"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8119177" y="18053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读取</a:t>
            </a:r>
            <a:endParaRPr kumimoji="1"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8005958" y="30289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写入</a:t>
            </a:r>
            <a:endParaRPr kumimoji="1"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31402" y="4457399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通道</a:t>
            </a:r>
            <a:r>
              <a:rPr kumimoji="1" lang="en-US" altLang="zh-CN" sz="1200" dirty="0" smtClean="0"/>
              <a:t>(channel)</a:t>
            </a:r>
            <a:endParaRPr kumimoji="1" lang="zh-CN" altLang="en-US" sz="1200" dirty="0"/>
          </a:p>
        </p:txBody>
      </p:sp>
      <p:cxnSp>
        <p:nvCxnSpPr>
          <p:cNvPr id="58" name="直线箭头连接符 57"/>
          <p:cNvCxnSpPr/>
          <p:nvPr/>
        </p:nvCxnSpPr>
        <p:spPr>
          <a:xfrm>
            <a:off x="2912636" y="2237424"/>
            <a:ext cx="1269071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 flipH="1" flipV="1">
            <a:off x="2912637" y="2667405"/>
            <a:ext cx="1190867" cy="231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>
            <a:off x="2912635" y="2011474"/>
            <a:ext cx="1269071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2912635" y="2919796"/>
            <a:ext cx="1190867" cy="231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罐形 65"/>
          <p:cNvSpPr/>
          <p:nvPr/>
        </p:nvSpPr>
        <p:spPr>
          <a:xfrm rot="5400000">
            <a:off x="3361825" y="2790515"/>
            <a:ext cx="483819" cy="230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81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提供者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调用者</a:t>
            </a:r>
            <a:endParaRPr kumimoji="1"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注册中心</a:t>
            </a:r>
            <a:endParaRPr kumimoji="1"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Eureka</a:t>
            </a:r>
          </a:p>
          <a:p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调用</a:t>
            </a:r>
            <a:endParaRPr kumimoji="1" lang="zh-CN" altLang="en-US" sz="1400" dirty="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</a:t>
            </a:r>
            <a:endParaRPr kumimoji="1"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</a:t>
            </a:r>
            <a:endParaRPr kumimoji="1" lang="en-US" altLang="zh-CN" sz="1400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416</Words>
  <Application>Microsoft Office PowerPoint</Application>
  <PresentationFormat>宽屏</PresentationFormat>
  <Paragraphs>107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dby邓波宇</cp:lastModifiedBy>
  <cp:revision>72</cp:revision>
  <dcterms:created xsi:type="dcterms:W3CDTF">2018-02-28T08:19:09Z</dcterms:created>
  <dcterms:modified xsi:type="dcterms:W3CDTF">2019-07-19T02:49:03Z</dcterms:modified>
</cp:coreProperties>
</file>