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46" autoAdjust="0"/>
  </p:normalViewPr>
  <p:slideViewPr>
    <p:cSldViewPr snapToGrid="0" snapToObjects="1">
      <p:cViewPr>
        <p:scale>
          <a:sx n="110" d="100"/>
          <a:sy n="110" d="100"/>
        </p:scale>
        <p:origin x="6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NIO</a:t>
            </a:r>
            <a:r>
              <a:rPr kumimoji="1" lang="zh-CN" altLang="en-US" sz="1000" smtClean="0"/>
              <a:t>直接申请到的内存，不在堆里边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smtClean="0">
                <a:solidFill>
                  <a:schemeClr val="tx1"/>
                </a:solidFill>
              </a:rPr>
              <a:t>老年代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HashMap</a:t>
            </a:r>
            <a:r>
              <a:rPr kumimoji="1" lang="en-US" altLang="zh-CN" sz="1000" dirty="0" smtClean="0"/>
              <a:t>(</a:t>
            </a:r>
            <a:r>
              <a:rPr kumimoji="1" lang="zh-CN" altLang="en-US" sz="1000" dirty="0" smtClean="0"/>
              <a:t>数组</a:t>
            </a:r>
            <a:r>
              <a:rPr kumimoji="1" lang="en-US" altLang="zh-CN" sz="1000" dirty="0" smtClean="0"/>
              <a:t>)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查询快、</a:t>
            </a:r>
            <a:r>
              <a:rPr kumimoji="1" lang="zh-CN" altLang="en-US" sz="1000" dirty="0" smtClean="0"/>
              <a:t>增</a:t>
            </a:r>
            <a:r>
              <a:rPr kumimoji="1" lang="zh-CN" altLang="en-US" sz="1000" dirty="0" smtClean="0"/>
              <a:t>删慢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1196" y="121008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2608" y="1487082"/>
            <a:ext cx="1292253" cy="125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87082"/>
            <a:ext cx="1357887" cy="127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>
            <a:off x="9992608" y="1487082"/>
            <a:ext cx="1" cy="129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34368</TotalTime>
  <Words>2289</Words>
  <Application>Microsoft Macintosh PowerPoint</Application>
  <PresentationFormat>宽屏</PresentationFormat>
  <Paragraphs>371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468</cp:revision>
  <dcterms:created xsi:type="dcterms:W3CDTF">2018-02-28T08:19:09Z</dcterms:created>
  <dcterms:modified xsi:type="dcterms:W3CDTF">2020-02-23T12:59:31Z</dcterms:modified>
</cp:coreProperties>
</file>