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>
        <p:scale>
          <a:sx n="110" d="100"/>
          <a:sy n="110" d="100"/>
        </p:scale>
        <p:origin x="6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</a:t>
            </a:r>
            <a:r>
              <a:rPr kumimoji="1" lang="zh-CN" altLang="en-US" sz="1400" b="1" dirty="0" smtClean="0"/>
              <a:t>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33043</TotalTime>
  <Words>2286</Words>
  <Application>Microsoft Macintosh PowerPoint</Application>
  <PresentationFormat>宽屏</PresentationFormat>
  <Paragraphs>371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464</cp:revision>
  <dcterms:created xsi:type="dcterms:W3CDTF">2018-02-28T08:19:09Z</dcterms:created>
  <dcterms:modified xsi:type="dcterms:W3CDTF">2020-02-15T14:00:42Z</dcterms:modified>
</cp:coreProperties>
</file>