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94D5"/>
    <a:srgbClr val="EBDC67"/>
    <a:srgbClr val="C7D016"/>
    <a:srgbClr val="90CAB6"/>
    <a:srgbClr val="F7914D"/>
    <a:srgbClr val="F3C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86"/>
  </p:normalViewPr>
  <p:slideViewPr>
    <p:cSldViewPr snapToGrid="0" snapToObjects="1">
      <p:cViewPr varScale="1">
        <p:scale>
          <a:sx n="90" d="100"/>
          <a:sy n="90" d="100"/>
        </p:scale>
        <p:origin x="23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0556-9D35-274B-9469-27993B55F0FA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66E9-AAB7-1B4C-A14C-29B280F6B9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7071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0556-9D35-274B-9469-27993B55F0FA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66E9-AAB7-1B4C-A14C-29B280F6B9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706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0556-9D35-274B-9469-27993B55F0FA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66E9-AAB7-1B4C-A14C-29B280F6B9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449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0556-9D35-274B-9469-27993B55F0FA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66E9-AAB7-1B4C-A14C-29B280F6B9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02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0556-9D35-274B-9469-27993B55F0FA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66E9-AAB7-1B4C-A14C-29B280F6B9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29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0556-9D35-274B-9469-27993B55F0FA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66E9-AAB7-1B4C-A14C-29B280F6B9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07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0556-9D35-274B-9469-27993B55F0FA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66E9-AAB7-1B4C-A14C-29B280F6B9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13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0556-9D35-274B-9469-27993B55F0FA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66E9-AAB7-1B4C-A14C-29B280F6B9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94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0556-9D35-274B-9469-27993B55F0FA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66E9-AAB7-1B4C-A14C-29B280F6B9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468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0556-9D35-274B-9469-27993B55F0FA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66E9-AAB7-1B4C-A14C-29B280F6B9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1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0556-9D35-274B-9469-27993B55F0FA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66E9-AAB7-1B4C-A14C-29B280F6B9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008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60556-9D35-274B-9469-27993B55F0FA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566E9-AAB7-1B4C-A14C-29B280F6B9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21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06537" y="735981"/>
            <a:ext cx="1683834" cy="412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BeanFactory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12108" y="2014654"/>
            <a:ext cx="1683835" cy="412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ApplicationContext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05091" y="3293327"/>
            <a:ext cx="2486724" cy="412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FileSystemXmlApplicationContext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7323" y="3297044"/>
            <a:ext cx="2486724" cy="412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ClassPathXmlApplicationContext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25879" y="3293327"/>
            <a:ext cx="2635409" cy="412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AnnotationConfigApplicationContext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04693" y="3847171"/>
            <a:ext cx="1949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从类路径先加载</a:t>
            </a:r>
            <a:r>
              <a:rPr kumimoji="1" lang="en-US" altLang="zh-CN" sz="1100" dirty="0" smtClean="0"/>
              <a:t>xml</a:t>
            </a:r>
            <a:r>
              <a:rPr kumimoji="1" lang="zh-CN" altLang="en-US" sz="1100" dirty="0" smtClean="0"/>
              <a:t>配置文件</a:t>
            </a:r>
            <a:endParaRPr kumimoji="1" lang="zh-CN" altLang="en-US" sz="11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873084" y="3835313"/>
            <a:ext cx="2018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从磁盘任意位置加载配置文件</a:t>
            </a:r>
            <a:endParaRPr kumimoji="1" lang="zh-CN" altLang="en-US" sz="1100" dirty="0"/>
          </a:p>
        </p:txBody>
      </p:sp>
      <p:sp>
        <p:nvSpPr>
          <p:cNvPr id="12" name="文本框 11"/>
          <p:cNvSpPr txBox="1"/>
          <p:nvPr/>
        </p:nvSpPr>
        <p:spPr>
          <a:xfrm>
            <a:off x="8259332" y="3846464"/>
            <a:ext cx="23695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通过注解加载</a:t>
            </a:r>
            <a:r>
              <a:rPr kumimoji="1" lang="en-US" altLang="zh-CN" sz="1100" dirty="0" smtClean="0"/>
              <a:t>Bean(</a:t>
            </a:r>
            <a:r>
              <a:rPr kumimoji="1" lang="en-US" altLang="zh-CN" sz="1100" dirty="0" err="1" smtClean="0"/>
              <a:t>SpringBoot</a:t>
            </a:r>
            <a:r>
              <a:rPr kumimoji="1" lang="zh-CN" altLang="en-US" sz="1100" dirty="0" smtClean="0"/>
              <a:t>默认</a:t>
            </a:r>
            <a:r>
              <a:rPr kumimoji="1" lang="en-US" altLang="zh-CN" sz="1100" dirty="0" smtClean="0"/>
              <a:t>)</a:t>
            </a:r>
            <a:endParaRPr kumimoji="1" lang="zh-CN" altLang="en-US" sz="11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595943" y="2099530"/>
            <a:ext cx="2582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通过加载配置文件，把对象放入容器中</a:t>
            </a:r>
            <a:endParaRPr kumimoji="1" lang="zh-CN" altLang="en-US" sz="1100" dirty="0"/>
          </a:p>
        </p:txBody>
      </p:sp>
      <p:cxnSp>
        <p:nvCxnSpPr>
          <p:cNvPr id="15" name="直线箭头连接符 14"/>
          <p:cNvCxnSpPr>
            <a:stCxn id="4" idx="2"/>
            <a:endCxn id="6" idx="0"/>
          </p:cNvCxnSpPr>
          <p:nvPr/>
        </p:nvCxnSpPr>
        <p:spPr>
          <a:xfrm>
            <a:off x="5748454" y="1148577"/>
            <a:ext cx="5572" cy="866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6" idx="2"/>
            <a:endCxn id="7" idx="0"/>
          </p:cNvCxnSpPr>
          <p:nvPr/>
        </p:nvCxnSpPr>
        <p:spPr>
          <a:xfrm flipH="1">
            <a:off x="5748453" y="2427250"/>
            <a:ext cx="5573" cy="866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2"/>
          </p:cNvCxnSpPr>
          <p:nvPr/>
        </p:nvCxnSpPr>
        <p:spPr>
          <a:xfrm flipH="1">
            <a:off x="2250685" y="2427250"/>
            <a:ext cx="3503341" cy="784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6" idx="2"/>
          </p:cNvCxnSpPr>
          <p:nvPr/>
        </p:nvCxnSpPr>
        <p:spPr>
          <a:xfrm>
            <a:off x="5754026" y="2427250"/>
            <a:ext cx="3847174" cy="784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36753" y="356223"/>
            <a:ext cx="2077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Bean</a:t>
            </a:r>
            <a:r>
              <a:rPr kumimoji="1" lang="zh-CN" altLang="en-US" sz="1200" dirty="0" smtClean="0"/>
              <a:t>容器</a:t>
            </a:r>
            <a:r>
              <a:rPr kumimoji="1" lang="en-US" altLang="zh-CN" sz="1200" dirty="0" err="1" smtClean="0"/>
              <a:t>ApplicationContext</a:t>
            </a:r>
            <a:endParaRPr kumimoji="1"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876865" y="4636453"/>
            <a:ext cx="6524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eg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ApplicationContext</a:t>
            </a:r>
            <a:r>
              <a:rPr lang="en-US" altLang="zh-CN" sz="1200" dirty="0"/>
              <a:t> context = new </a:t>
            </a:r>
            <a:r>
              <a:rPr lang="en-US" altLang="zh-CN" sz="1200" dirty="0" err="1"/>
              <a:t>ClassPathXmlApplicationContext</a:t>
            </a:r>
            <a:r>
              <a:rPr lang="en-US" altLang="zh-CN" sz="1200" dirty="0"/>
              <a:t>("service.xml","</a:t>
            </a:r>
            <a:r>
              <a:rPr lang="en-US" altLang="zh-CN" sz="1200" dirty="0" err="1"/>
              <a:t>daos.xml</a:t>
            </a:r>
            <a:r>
              <a:rPr lang="en-US" altLang="zh-CN" sz="1200" dirty="0"/>
              <a:t>");</a:t>
            </a:r>
            <a:endParaRPr kumimoji="1"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8133667" y="4429485"/>
            <a:ext cx="398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@Configuration</a:t>
            </a:r>
            <a:r>
              <a:rPr lang="zh-CN" altLang="en-US" sz="1200" dirty="0" smtClean="0"/>
              <a:t>：表明是一个配置类</a:t>
            </a:r>
            <a:endParaRPr lang="en-US" altLang="zh-CN" sz="1200" dirty="0" smtClean="0"/>
          </a:p>
          <a:p>
            <a:r>
              <a:rPr lang="en-US" altLang="zh-CN" sz="1200" dirty="0" smtClean="0"/>
              <a:t>@Bean</a:t>
            </a:r>
            <a:r>
              <a:rPr lang="zh-CN" altLang="en-US" sz="1200" dirty="0" smtClean="0"/>
              <a:t>：只能用在方法上，表明此方法创建一个对象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104783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550979" y="1282263"/>
            <a:ext cx="1219200" cy="1229710"/>
          </a:xfrm>
          <a:prstGeom prst="ellipse">
            <a:avLst/>
          </a:prstGeom>
          <a:solidFill>
            <a:srgbClr val="90CA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/>
          </a:p>
        </p:txBody>
      </p:sp>
      <p:sp>
        <p:nvSpPr>
          <p:cNvPr id="5" name="椭圆 4"/>
          <p:cNvSpPr/>
          <p:nvPr/>
        </p:nvSpPr>
        <p:spPr>
          <a:xfrm>
            <a:off x="3294993" y="3231932"/>
            <a:ext cx="1219200" cy="1229710"/>
          </a:xfrm>
          <a:prstGeom prst="ellipse">
            <a:avLst/>
          </a:prstGeom>
          <a:solidFill>
            <a:srgbClr val="F79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 smtClean="0"/>
              <a:t>View</a:t>
            </a:r>
            <a:endParaRPr kumimoji="1" lang="zh-CN" altLang="en-US" sz="1400" b="1" dirty="0"/>
          </a:p>
        </p:txBody>
      </p:sp>
      <p:sp>
        <p:nvSpPr>
          <p:cNvPr id="6" name="椭圆 5"/>
          <p:cNvSpPr/>
          <p:nvPr/>
        </p:nvSpPr>
        <p:spPr>
          <a:xfrm>
            <a:off x="5785944" y="3231932"/>
            <a:ext cx="1219200" cy="1229710"/>
          </a:xfrm>
          <a:prstGeom prst="ellipse">
            <a:avLst/>
          </a:prstGeom>
          <a:solidFill>
            <a:srgbClr val="EBDC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 smtClean="0">
                <a:solidFill>
                  <a:schemeClr val="tx2"/>
                </a:solidFill>
              </a:rPr>
              <a:t>Model</a:t>
            </a:r>
            <a:endParaRPr kumimoji="1" lang="zh-CN" altLang="en-US" sz="1400" b="1" dirty="0">
              <a:solidFill>
                <a:schemeClr val="tx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08631" y="1733472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</a:rPr>
              <a:t>C</a:t>
            </a:r>
            <a:r>
              <a:rPr kumimoji="1" lang="en-US" altLang="zh-CN" sz="1400" dirty="0" smtClean="0">
                <a:solidFill>
                  <a:schemeClr val="bg1"/>
                </a:solidFill>
              </a:rPr>
              <a:t>ontroller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62192" y="3246874"/>
            <a:ext cx="1008993" cy="409903"/>
          </a:xfrm>
          <a:prstGeom prst="rect">
            <a:avLst/>
          </a:prstGeom>
          <a:solidFill>
            <a:srgbClr val="8F94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service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577960" y="4256690"/>
            <a:ext cx="1008993" cy="409903"/>
          </a:xfrm>
          <a:prstGeom prst="rect">
            <a:avLst/>
          </a:prstGeom>
          <a:solidFill>
            <a:srgbClr val="8F94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dao</a:t>
            </a:r>
            <a:endParaRPr kumimoji="1" lang="zh-CN" altLang="en-US" dirty="0"/>
          </a:p>
        </p:txBody>
      </p:sp>
      <p:cxnSp>
        <p:nvCxnSpPr>
          <p:cNvPr id="14" name="直线连接符 13"/>
          <p:cNvCxnSpPr>
            <a:stCxn id="4" idx="5"/>
          </p:cNvCxnSpPr>
          <p:nvPr/>
        </p:nvCxnSpPr>
        <p:spPr>
          <a:xfrm>
            <a:off x="5591631" y="2331886"/>
            <a:ext cx="594857" cy="900046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stCxn id="5" idx="6"/>
            <a:endCxn id="6" idx="2"/>
          </p:cNvCxnSpPr>
          <p:nvPr/>
        </p:nvCxnSpPr>
        <p:spPr>
          <a:xfrm>
            <a:off x="4514193" y="3846787"/>
            <a:ext cx="1271751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 flipV="1">
            <a:off x="4051737" y="2331886"/>
            <a:ext cx="656894" cy="90004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6" idx="6"/>
            <a:endCxn id="8" idx="1"/>
          </p:cNvCxnSpPr>
          <p:nvPr/>
        </p:nvCxnSpPr>
        <p:spPr>
          <a:xfrm flipV="1">
            <a:off x="7005144" y="3451826"/>
            <a:ext cx="557048" cy="39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7005144" y="4066681"/>
            <a:ext cx="546701" cy="39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708631" y="582947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MVC</a:t>
            </a:r>
            <a:r>
              <a:rPr kumimoji="1" lang="zh-CN" altLang="en-US" dirty="0" smtClean="0"/>
              <a:t>模型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98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85</Words>
  <Application>Microsoft Macintosh PowerPoint</Application>
  <PresentationFormat>宽屏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DengXian</vt:lpstr>
      <vt:lpstr>DengXian Light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15</cp:revision>
  <dcterms:created xsi:type="dcterms:W3CDTF">2020-03-08T01:38:50Z</dcterms:created>
  <dcterms:modified xsi:type="dcterms:W3CDTF">2020-03-15T10:05:21Z</dcterms:modified>
</cp:coreProperties>
</file>