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15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smtClean="0"/>
              <a:t>Cookie</a:t>
            </a:r>
            <a:r>
              <a:rPr kumimoji="1" lang="zh-CN" altLang="en-US" sz="140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26183</TotalTime>
  <Words>2178</Words>
  <Application>Microsoft Macintosh PowerPoint</Application>
  <PresentationFormat>宽屏</PresentationFormat>
  <Paragraphs>349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444</cp:revision>
  <dcterms:created xsi:type="dcterms:W3CDTF">2018-02-28T08:19:09Z</dcterms:created>
  <dcterms:modified xsi:type="dcterms:W3CDTF">2020-02-05T10:00:01Z</dcterms:modified>
</cp:coreProperties>
</file>