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smtClean="0"/>
              <a:t>Cookie</a:t>
            </a:r>
            <a:r>
              <a:rPr kumimoji="1" lang="zh-CN" altLang="en-US" sz="140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收集算法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C</a:t>
            </a:r>
            <a:r>
              <a:rPr kumimoji="1" lang="en-US" altLang="zh-CN" sz="1200" smtClean="0"/>
              <a:t>ollection</a:t>
            </a:r>
            <a:endParaRPr kumimoji="1"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smtClean="0"/>
          </a:p>
          <a:p>
            <a:r>
              <a:rPr kumimoji="1" lang="zh-CN" altLang="en-US" sz="1100" smtClean="0"/>
              <a:t>无序：存储和取出元素顺序不一致</a:t>
            </a:r>
            <a:endParaRPr kumimoji="1" lang="en-US" altLang="zh-CN" sz="11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26183</TotalTime>
  <Words>2178</Words>
  <Application>Microsoft Macintosh PowerPoint</Application>
  <PresentationFormat>宽屏</PresentationFormat>
  <Paragraphs>349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444</cp:revision>
  <dcterms:created xsi:type="dcterms:W3CDTF">2018-02-28T08:19:09Z</dcterms:created>
  <dcterms:modified xsi:type="dcterms:W3CDTF">2020-02-07T11:58:34Z</dcterms:modified>
</cp:coreProperties>
</file>