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63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712" autoAdjust="0"/>
  </p:normalViewPr>
  <p:slideViewPr>
    <p:cSldViewPr snapToGrid="0" snapToObjects="1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smtClean="0"/>
          </a:p>
          <a:p>
            <a:pPr algn="l"/>
            <a:r>
              <a:rPr kumimoji="1" lang="zh-CN" altLang="en-US" b="1" smtClean="0"/>
              <a:t>优点</a:t>
            </a:r>
            <a:r>
              <a:rPr kumimoji="1" lang="zh-CN" altLang="en-US" smtClean="0"/>
              <a:t>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05917" y="372139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89893" y="452855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smtClean="0"/>
              <a:t>Cookie</a:t>
            </a:r>
            <a:r>
              <a:rPr kumimoji="1" lang="zh-CN" altLang="en-US" sz="140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74203" y="4828222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438304" y="245339"/>
            <a:ext cx="2443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 包括：收集整个堆</a:t>
            </a:r>
            <a:endParaRPr kumimoji="1" lang="en-US" altLang="zh-CN" sz="1050" smtClean="0"/>
          </a:p>
          <a:p>
            <a:r>
              <a:rPr kumimoji="1" lang="zh-CN" altLang="en-US" sz="1050" smtClean="0"/>
              <a:t>新生代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/>
              <a:t> </a:t>
            </a:r>
            <a:r>
              <a:rPr kumimoji="1" lang="en-US" altLang="zh-CN" sz="1050" smtClean="0"/>
              <a:t>,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eden</a:t>
            </a:r>
            <a:r>
              <a:rPr kumimoji="1" lang="zh-CN" altLang="en-US" sz="1050" smtClean="0"/>
              <a:t>区满执行</a:t>
            </a:r>
            <a:endParaRPr kumimoji="1" lang="en-US" altLang="zh-CN" sz="1050" smtClean="0"/>
          </a:p>
          <a:p>
            <a:r>
              <a:rPr kumimoji="1" lang="zh-CN" altLang="en-US" sz="1050" smtClean="0"/>
              <a:t>老年代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old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endParaRPr kumimoji="1" lang="en-US" altLang="zh-CN" sz="1050"/>
          </a:p>
          <a:p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r>
              <a:rPr kumimoji="1" lang="zh-CN" altLang="en-US" sz="1050" smtClean="0"/>
              <a:t>触发条件：当准备触发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err="1" smtClean="0"/>
              <a:t>system.gc</a:t>
            </a:r>
            <a:r>
              <a:rPr kumimoji="1" lang="en-US" altLang="zh-CN" sz="1050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en-US" altLang="zh-CN" sz="1050"/>
              <a:t>	</a:t>
            </a:r>
            <a:endParaRPr kumimoji="1" lang="zh-CN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88095" y="3155233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唯一没有</a:t>
            </a:r>
            <a:r>
              <a:rPr kumimoji="1" lang="en-US" altLang="zh-CN" sz="1100" smtClean="0"/>
              <a:t>OOM</a:t>
            </a:r>
            <a:r>
              <a:rPr kumimoji="1" lang="zh-CN" altLang="en-US" sz="1100" smtClean="0"/>
              <a:t>的内存区域</a:t>
            </a:r>
            <a:endParaRPr kumimoji="1" lang="zh-CN" altLang="en-US" sz="1100"/>
          </a:p>
        </p:txBody>
      </p:sp>
      <p:sp>
        <p:nvSpPr>
          <p:cNvPr id="43" name="文本框 42"/>
          <p:cNvSpPr txBox="1"/>
          <p:nvPr/>
        </p:nvSpPr>
        <p:spPr>
          <a:xfrm>
            <a:off x="8751109" y="24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NIO</a:t>
            </a:r>
            <a:r>
              <a:rPr kumimoji="1" lang="zh-CN" altLang="en-US" sz="1000" smtClean="0"/>
              <a:t>直接申请到的内存，不在堆里边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 flipH="1" flipV="1">
            <a:off x="8557941" y="1635227"/>
            <a:ext cx="422996" cy="7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1" idx="3"/>
          </p:cNvCxnSpPr>
          <p:nvPr/>
        </p:nvCxnSpPr>
        <p:spPr>
          <a:xfrm flipH="1" flipV="1">
            <a:off x="8540247" y="2068948"/>
            <a:ext cx="278182" cy="35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3" idx="1"/>
            <a:endCxn id="40" idx="3"/>
          </p:cNvCxnSpPr>
          <p:nvPr/>
        </p:nvCxnSpPr>
        <p:spPr>
          <a:xfrm flipH="1" flipV="1">
            <a:off x="8540247" y="2534905"/>
            <a:ext cx="210862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5108" y="459080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收集算法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smtClean="0">
                <a:solidFill>
                  <a:schemeClr val="tx1"/>
                </a:solidFill>
              </a:rPr>
              <a:t>老年代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1.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清除：标记无用对象，然后进行清除回收。缺点：</a:t>
            </a:r>
            <a:r>
              <a:rPr lang="zh-CN" altLang="en-US" sz="1100"/>
              <a:t>缺点是效率低，且产生大量不连续的内存</a:t>
            </a:r>
            <a:r>
              <a:rPr lang="zh-CN" altLang="en-US" sz="1100" smtClean="0"/>
              <a:t>碎片</a:t>
            </a:r>
            <a:endParaRPr lang="en-US" altLang="zh-CN" sz="1100" smtClean="0"/>
          </a:p>
          <a:p>
            <a:r>
              <a:rPr kumimoji="1" lang="en-US" altLang="zh-CN" sz="1100" smtClean="0"/>
              <a:t>2.</a:t>
            </a:r>
            <a:r>
              <a:rPr kumimoji="1" lang="zh-CN" altLang="en-US" sz="1100" smtClean="0"/>
              <a:t>标记</a:t>
            </a:r>
            <a:r>
              <a:rPr kumimoji="1" lang="en-US" altLang="zh-CN" sz="1100" smtClean="0"/>
              <a:t>-</a:t>
            </a:r>
            <a:r>
              <a:rPr kumimoji="1" lang="zh-CN" altLang="en-US" sz="110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/>
              <a:t>。</a:t>
            </a:r>
            <a:r>
              <a:rPr lang="zh-CN" altLang="en-US" sz="1100" b="1"/>
              <a:t>此为老年代常用算法</a:t>
            </a:r>
            <a:endParaRPr kumimoji="1" lang="en-US" altLang="zh-CN" sz="1100" smtClean="0"/>
          </a:p>
          <a:p>
            <a:r>
              <a:rPr kumimoji="1" lang="en-US" altLang="zh-CN" sz="1100" smtClean="0"/>
              <a:t>3.</a:t>
            </a:r>
            <a:r>
              <a:rPr lang="zh-CN" altLang="en-US" sz="1100" b="1"/>
              <a:t>复制算法</a:t>
            </a:r>
            <a:r>
              <a:rPr lang="zh-CN" altLang="en-US" sz="1100"/>
              <a:t>：将内存分为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 From </a:t>
            </a:r>
            <a:r>
              <a:rPr lang="zh-CN" altLang="en-US" sz="1100"/>
              <a:t>及</a:t>
            </a:r>
            <a:r>
              <a:rPr lang="en-US" altLang="zh-CN" sz="1100"/>
              <a:t>Survivor To</a:t>
            </a:r>
            <a:r>
              <a:rPr lang="zh-CN" altLang="en-US" sz="1100"/>
              <a:t>区域</a:t>
            </a:r>
            <a:r>
              <a:rPr lang="en-US" altLang="zh-CN" sz="1100"/>
              <a:t>(8:1:1)</a:t>
            </a:r>
            <a:r>
              <a:rPr lang="zh-CN" altLang="en-US" sz="1100"/>
              <a:t>，当回收时，将</a:t>
            </a:r>
            <a:r>
              <a:rPr lang="en-US" altLang="zh-CN" sz="1100"/>
              <a:t>Eden</a:t>
            </a:r>
            <a:r>
              <a:rPr lang="zh-CN" altLang="en-US" sz="1100"/>
              <a:t>和</a:t>
            </a:r>
            <a:r>
              <a:rPr lang="en-US" altLang="zh-CN" sz="1100"/>
              <a:t>Survivor</a:t>
            </a:r>
            <a:r>
              <a:rPr lang="zh-CN" altLang="en-US" sz="1100"/>
              <a:t>中还存活着的</a:t>
            </a:r>
            <a:r>
              <a:rPr lang="zh-CN" altLang="en-US" sz="1100" smtClean="0"/>
              <a:t>对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象</a:t>
            </a:r>
            <a:r>
              <a:rPr lang="zh-CN" altLang="en-US" sz="1100"/>
              <a:t>一次性地复制到另外一块</a:t>
            </a:r>
            <a:r>
              <a:rPr lang="en-US" altLang="zh-CN" sz="1100"/>
              <a:t>Survivor</a:t>
            </a:r>
            <a:r>
              <a:rPr lang="zh-CN" altLang="en-US" sz="1100"/>
              <a:t>区域上，然后清理掉</a:t>
            </a:r>
            <a:r>
              <a:rPr lang="en-US" altLang="zh-CN" sz="1100"/>
              <a:t>Eden</a:t>
            </a:r>
            <a:r>
              <a:rPr lang="zh-CN" altLang="en-US" sz="1100"/>
              <a:t>和刚才用过的</a:t>
            </a:r>
            <a:r>
              <a:rPr lang="en-US" altLang="zh-CN" sz="1100"/>
              <a:t>Survivor</a:t>
            </a:r>
            <a:r>
              <a:rPr lang="zh-CN" altLang="en-US" sz="1100"/>
              <a:t>取悦。效率高，不会产生内存碎片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en-US" altLang="zh-CN" sz="1100" smtClean="0"/>
              <a:t>	</a:t>
            </a:r>
            <a:r>
              <a:rPr lang="zh-CN" altLang="en-US" sz="1100" smtClean="0"/>
              <a:t>但是</a:t>
            </a:r>
            <a:r>
              <a:rPr lang="zh-CN" altLang="en-US" sz="1100"/>
              <a:t>需要</a:t>
            </a:r>
            <a:r>
              <a:rPr lang="en-US" altLang="zh-CN" sz="1100"/>
              <a:t>2</a:t>
            </a:r>
            <a:r>
              <a:rPr lang="zh-CN" altLang="en-US" sz="1100"/>
              <a:t>倍内存。</a:t>
            </a:r>
            <a:r>
              <a:rPr lang="zh-CN" altLang="en-US" sz="1100" b="1"/>
              <a:t>此为新生代最常用的算法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C</a:t>
            </a:r>
            <a:r>
              <a:rPr kumimoji="1" lang="en-US" altLang="zh-CN" sz="1200" smtClean="0"/>
              <a:t>ollection</a:t>
            </a:r>
            <a:endParaRPr kumimoji="1"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smtClean="0"/>
          </a:p>
          <a:p>
            <a:r>
              <a:rPr kumimoji="1" lang="zh-CN" altLang="en-US" sz="1100" smtClean="0"/>
              <a:t>无序：存储和取出元素顺序不一致</a:t>
            </a:r>
            <a:endParaRPr kumimoji="1" lang="en-US" altLang="zh-CN" sz="11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26183</TotalTime>
  <Words>2081</Words>
  <Application>Microsoft Office PowerPoint</Application>
  <PresentationFormat>宽屏</PresentationFormat>
  <Paragraphs>349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dby邓波宇</cp:lastModifiedBy>
  <cp:revision>444</cp:revision>
  <dcterms:created xsi:type="dcterms:W3CDTF">2018-02-28T08:19:09Z</dcterms:created>
  <dcterms:modified xsi:type="dcterms:W3CDTF">2020-01-20T00:35:47Z</dcterms:modified>
</cp:coreProperties>
</file>