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692660" y="5366448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343255" y="3874814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</a:t>
            </a:r>
            <a:r>
              <a:rPr kumimoji="1" lang="zh-CN" altLang="en-US" sz="900"/>
              <a:t>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41602" y="203256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62638" y="2029491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41602" y="157639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62637" y="1567489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515963" y="1776114"/>
            <a:ext cx="902811" cy="338554"/>
            <a:chOff x="6984360" y="2120351"/>
            <a:chExt cx="777470" cy="225491"/>
          </a:xfrm>
        </p:grpSpPr>
        <p:sp>
          <p:nvSpPr>
            <p:cNvPr id="25" name="文本框 24"/>
            <p:cNvSpPr txBox="1"/>
            <p:nvPr/>
          </p:nvSpPr>
          <p:spPr>
            <a:xfrm>
              <a:off x="6984360" y="2120351"/>
              <a:ext cx="777470" cy="22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/>
                <a:t>局部变量</a:t>
              </a:r>
              <a:r>
                <a:rPr lang="zh-CN" altLang="en-US" sz="800" smtClean="0"/>
                <a:t>表：保</a:t>
              </a:r>
              <a:endParaRPr lang="en-US" altLang="zh-CN" sz="800" smtClean="0"/>
            </a:p>
            <a:p>
              <a:r>
                <a:rPr lang="zh-CN" altLang="en-US" sz="800" smtClean="0"/>
                <a:t>存局部变量</a:t>
              </a:r>
              <a:endParaRPr lang="en-US" altLang="zh-CN" sz="80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25" idx="3"/>
            <a:endCxn id="13" idx="1"/>
          </p:cNvCxnSpPr>
          <p:nvPr/>
        </p:nvCxnSpPr>
        <p:spPr>
          <a:xfrm>
            <a:off x="7418774" y="1945391"/>
            <a:ext cx="422828" cy="1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617793" y="2301926"/>
            <a:ext cx="595032" cy="233881"/>
            <a:chOff x="6984363" y="2120351"/>
            <a:chExt cx="745506" cy="237971"/>
          </a:xfrm>
        </p:grpSpPr>
        <p:sp>
          <p:nvSpPr>
            <p:cNvPr id="75" name="文本框 74"/>
            <p:cNvSpPr txBox="1"/>
            <p:nvPr/>
          </p:nvSpPr>
          <p:spPr>
            <a:xfrm>
              <a:off x="6984363" y="2120352"/>
              <a:ext cx="635876" cy="23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操作数栈</a:t>
              </a:r>
              <a:endParaRPr lang="zh-CN" altLang="en-US" sz="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箭头连接符 76"/>
          <p:cNvCxnSpPr>
            <a:stCxn id="76" idx="3"/>
          </p:cNvCxnSpPr>
          <p:nvPr/>
        </p:nvCxnSpPr>
        <p:spPr>
          <a:xfrm flipV="1">
            <a:off x="7212825" y="2140342"/>
            <a:ext cx="1050229" cy="2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3"/>
          </p:cNvCxnSpPr>
          <p:nvPr/>
        </p:nvCxnSpPr>
        <p:spPr>
          <a:xfrm flipV="1">
            <a:off x="7476803" y="2155013"/>
            <a:ext cx="286647" cy="7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  <a:endCxn id="42" idx="1"/>
          </p:cNvCxnSpPr>
          <p:nvPr/>
        </p:nvCxnSpPr>
        <p:spPr>
          <a:xfrm flipV="1">
            <a:off x="7476803" y="1602991"/>
            <a:ext cx="294008" cy="13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88461" y="17264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 smtClean="0">
                <a:solidFill>
                  <a:srgbClr val="FF0000"/>
                </a:solidFill>
              </a:rPr>
              <a:t>2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379804" y="172264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>
                <a:solidFill>
                  <a:srgbClr val="FF0000"/>
                </a:solidFill>
              </a:rPr>
              <a:t>3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312234" y="5633985"/>
            <a:ext cx="2637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程序计数器：</a:t>
            </a:r>
            <a:r>
              <a:rPr kumimoji="1" lang="zh-CN" altLang="en-US" sz="1100" smtClean="0"/>
              <a:t>唯一</a:t>
            </a:r>
            <a:r>
              <a:rPr kumimoji="1" lang="zh-CN" altLang="en-US" sz="1100" smtClean="0"/>
              <a:t>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33577</TotalTime>
  <Words>2232</Words>
  <Application>Microsoft Office PowerPoint</Application>
  <PresentationFormat>宽屏</PresentationFormat>
  <Paragraphs>384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489</cp:revision>
  <dcterms:created xsi:type="dcterms:W3CDTF">2018-02-28T08:19:09Z</dcterms:created>
  <dcterms:modified xsi:type="dcterms:W3CDTF">2020-03-05T09:54:59Z</dcterms:modified>
</cp:coreProperties>
</file>