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0"/>
  </p:normalViewPr>
  <p:slideViewPr>
    <p:cSldViewPr snapToGrid="0" snapToObjects="1">
      <p:cViewPr varScale="1">
        <p:scale>
          <a:sx n="95" d="100"/>
          <a:sy n="95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A9C37-A7B3-8944-8637-68B5216810F2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CBC6-C8D4-EF42-B5CD-0C061D98D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CBC6-C8D4-EF42-B5CD-0C061D98D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6CBC6-C8D4-EF42-B5CD-0C061D98D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BdApnFoh8r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科举作弊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2976" y="4119881"/>
            <a:ext cx="2127504" cy="415543"/>
          </a:xfrm>
        </p:spPr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邓楚凡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中国古代通过考试选拔官吏的制度</a:t>
            </a:r>
            <a:endParaRPr lang="zh-CN" altLang="en-US" dirty="0" smtClean="0"/>
          </a:p>
          <a:p>
            <a:r>
              <a:rPr lang="zh-CN" altLang="en-US" dirty="0" smtClean="0"/>
              <a:t>≈  高考 （意义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≈ 公务员考试 （结果）</a:t>
            </a:r>
          </a:p>
          <a:p>
            <a:r>
              <a:rPr lang="zh-CN" altLang="en-US" dirty="0" smtClean="0"/>
              <a:t>隋</a:t>
            </a:r>
            <a:r>
              <a:rPr lang="zh-CN" altLang="en-US" dirty="0"/>
              <a:t>朝 </a:t>
            </a:r>
            <a:r>
              <a:rPr lang="en-US" altLang="zh-CN" dirty="0"/>
              <a:t>–---</a:t>
            </a:r>
            <a:r>
              <a:rPr lang="zh-CN" altLang="en-US" dirty="0"/>
              <a:t> 清光</a:t>
            </a:r>
            <a:r>
              <a:rPr lang="zh-CN" altLang="en-US" dirty="0" smtClean="0"/>
              <a:t>绪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88" y="3193957"/>
            <a:ext cx="4165600" cy="28590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2597388"/>
            <a:ext cx="448872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</a:t>
            </a:r>
            <a:r>
              <a:rPr lang="en-US" altLang="zh-CN" sz="2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 </a:t>
            </a:r>
            <a:r>
              <a:rPr lang="zh-CN" altLang="en-US" sz="2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打破血缘世袭关系和世族的垄断</a:t>
            </a:r>
            <a:endParaRPr lang="en-US" sz="2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9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大腕儿威胁主考官</a:t>
            </a:r>
            <a:endParaRPr lang="zh-CN" altLang="en-US" dirty="0" smtClean="0"/>
          </a:p>
          <a:p>
            <a:r>
              <a:rPr lang="zh-CN" altLang="en-US" dirty="0"/>
              <a:t>直接贿赂</a:t>
            </a:r>
            <a:r>
              <a:rPr lang="zh-CN" altLang="en-US" dirty="0" smtClean="0"/>
              <a:t>主考</a:t>
            </a:r>
            <a:endParaRPr lang="zh-CN" altLang="en-US" dirty="0" smtClean="0"/>
          </a:p>
          <a:p>
            <a:r>
              <a:rPr lang="zh-CN" altLang="en-US" b="1" dirty="0" smtClean="0"/>
              <a:t>考试内容提前看</a:t>
            </a:r>
            <a:endParaRPr lang="zh-CN" altLang="en-US" dirty="0" smtClean="0"/>
          </a:p>
          <a:p>
            <a:r>
              <a:rPr lang="zh-CN" altLang="en-US" b="1" dirty="0" smtClean="0"/>
              <a:t>小抄</a:t>
            </a:r>
            <a:r>
              <a:rPr lang="zh-CN" altLang="en-US" b="1" dirty="0" smtClean="0"/>
              <a:t>夹带</a:t>
            </a:r>
          </a:p>
          <a:p>
            <a:r>
              <a:rPr lang="zh-CN" altLang="en-US" dirty="0"/>
              <a:t>雇用</a:t>
            </a:r>
            <a:r>
              <a:rPr lang="zh-CN" altLang="en-US" dirty="0" smtClean="0"/>
              <a:t>枪手</a:t>
            </a:r>
          </a:p>
          <a:p>
            <a:r>
              <a:rPr lang="zh-CN" altLang="en-US" dirty="0" smtClean="0"/>
              <a:t>关节</a:t>
            </a:r>
          </a:p>
          <a:p>
            <a:r>
              <a:rPr lang="zh-CN" altLang="en-US" dirty="0" smtClean="0"/>
              <a:t>鸽子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65" y="3295212"/>
            <a:ext cx="5794935" cy="3460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693497"/>
            <a:ext cx="579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www.youtube.com/watch?v=BdApnFoh8rI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34850" y="2622039"/>
            <a:ext cx="477727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2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（ </a:t>
            </a:r>
            <a:r>
              <a:rPr lang="zh-CN" altLang="en-US" sz="2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明码标价，考前考后，买人卖</a:t>
            </a:r>
            <a:r>
              <a:rPr lang="zh-CN" altLang="en-US" sz="2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人）</a:t>
            </a:r>
            <a:endParaRPr lang="en-US" sz="2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防作弊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搜身换衣</a:t>
            </a:r>
          </a:p>
          <a:p>
            <a:r>
              <a:rPr lang="zh-CN" altLang="en-US" dirty="0" smtClean="0"/>
              <a:t>洗澡</a:t>
            </a:r>
          </a:p>
          <a:p>
            <a:r>
              <a:rPr lang="zh-CN" altLang="en-US" dirty="0" smtClean="0"/>
              <a:t>糊名</a:t>
            </a:r>
          </a:p>
          <a:p>
            <a:r>
              <a:rPr lang="zh-CN" altLang="en-US" dirty="0" smtClean="0"/>
              <a:t>誊卷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52482"/>
            <a:ext cx="5046839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趣事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" y="1545938"/>
            <a:ext cx="4845558" cy="3009347"/>
          </a:xfrm>
        </p:spPr>
      </p:pic>
      <p:sp>
        <p:nvSpPr>
          <p:cNvPr id="5" name="TextBox 4"/>
          <p:cNvSpPr txBox="1"/>
          <p:nvPr/>
        </p:nvSpPr>
        <p:spPr>
          <a:xfrm>
            <a:off x="6599280" y="2554942"/>
            <a:ext cx="44945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欧阳修国考那天，有个姓李的考生生病，趴在桌子上不动。欧阳修就把李考生拽起来，给予精神上的鼓励，同时还把自己的试卷传给那位考生看，让他参考。李考生就抄袭了欧阳修试卷的一半，结果李考生和欧阳修一起考中。李考生后来成为官员，找人专门雕塑了欧阳修的塑像，放在家里供着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48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趣事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39" y="1935481"/>
            <a:ext cx="2934209" cy="321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12" y="1935481"/>
            <a:ext cx="2527300" cy="321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6208" y="5779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秦桧儿子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06552" y="5779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秦桧孙子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1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趣事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关节：</a:t>
            </a:r>
          </a:p>
          <a:p>
            <a:r>
              <a:rPr lang="zh-TW" altLang="en-US" dirty="0" smtClean="0"/>
              <a:t>李幼梅</a:t>
            </a:r>
            <a:r>
              <a:rPr lang="en-US" altLang="zh-TW" dirty="0" smtClean="0"/>
              <a:t>—</a:t>
            </a:r>
            <a:r>
              <a:rPr lang="zh-CN" altLang="en-US" dirty="0" smtClean="0"/>
              <a:t>“水烟袋”</a:t>
            </a:r>
          </a:p>
          <a:p>
            <a:r>
              <a:rPr lang="zh-CN" altLang="en-US" dirty="0"/>
              <a:t>曾</a:t>
            </a:r>
            <a:r>
              <a:rPr lang="zh-CN" altLang="en-US" dirty="0" smtClean="0"/>
              <a:t>国藩</a:t>
            </a:r>
            <a:r>
              <a:rPr lang="en-US" altLang="zh-TW" dirty="0" smtClean="0"/>
              <a:t>—</a:t>
            </a:r>
            <a:r>
              <a:rPr lang="zh-CN" altLang="en-US" dirty="0" smtClean="0"/>
              <a:t>墨迹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4118" y="5055554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不轻易下笔，可见其行事慎重。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4118" y="3321400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但观且去二字，必定满腹经纶。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4118" y="4185267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誊写毫无差错，足见其才可造。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0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3094" y="2833223"/>
            <a:ext cx="46249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谢谢大家</a:t>
            </a:r>
            <a:r>
              <a:rPr lang="en-US" altLang="zh-CN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~~</a:t>
            </a:r>
            <a:endParaRPr lang="en-US" altLang="zh-CN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2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3269</TotalTime>
  <Words>213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Century Gothic</vt:lpstr>
      <vt:lpstr>DengXian</vt:lpstr>
      <vt:lpstr>Wingdings</vt:lpstr>
      <vt:lpstr>宋体</vt:lpstr>
      <vt:lpstr>新細明體</vt:lpstr>
      <vt:lpstr>Arial</vt:lpstr>
      <vt:lpstr>Vapor Trail</vt:lpstr>
      <vt:lpstr>科举作弊</vt:lpstr>
      <vt:lpstr>科举</vt:lpstr>
      <vt:lpstr>作弊</vt:lpstr>
      <vt:lpstr>防作弊</vt:lpstr>
      <vt:lpstr>趣事</vt:lpstr>
      <vt:lpstr>趣事</vt:lpstr>
      <vt:lpstr>趣事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Chufan Deng</dc:creator>
  <cp:lastModifiedBy>Chufan Deng</cp:lastModifiedBy>
  <cp:revision>32</cp:revision>
  <dcterms:created xsi:type="dcterms:W3CDTF">2016-04-13T20:39:28Z</dcterms:created>
  <dcterms:modified xsi:type="dcterms:W3CDTF">2016-04-22T19:09:42Z</dcterms:modified>
</cp:coreProperties>
</file>