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3"/>
  </p:sldMasterIdLst>
  <p:notesMasterIdLst>
    <p:notesMasterId r:id="rId7"/>
  </p:notesMasterIdLst>
  <p:sldIdLst>
    <p:sldId id="256" r:id="rId4"/>
    <p:sldId id="258" r:id="rId5"/>
    <p:sldId id="257" r:id="rId6"/>
    <p:sldId id="259" r:id="rId8"/>
    <p:sldId id="260" r:id="rId9"/>
    <p:sldId id="262" r:id="rId10"/>
    <p:sldId id="271" r:id="rId11"/>
    <p:sldId id="270" r:id="rId12"/>
  </p:sldIdLst>
  <p:sldSz cx="12192000" cy="6858000"/>
  <p:notesSz cx="6858000" cy="9144000"/>
  <p:embeddedFontLst>
    <p:embeddedFont>
      <p:font typeface="微软雅黑" panose="020B0503020204020204" pitchFamily="34" charset="-122"/>
      <p:regular r:id="rId16"/>
    </p:embeddedFont>
    <p:embeddedFont>
      <p:font typeface="方正兰亭超细黑简体" panose="02000000000000000000" pitchFamily="2" charset="-122"/>
      <p:regular r:id="rId17"/>
    </p:embeddedFont>
    <p:embeddedFont>
      <p:font typeface="Calibri Light" panose="020F0302020204030204" charset="0"/>
      <p:regular r:id="rId18"/>
      <p:italic r:id="rId19"/>
    </p:embeddedFont>
    <p:embeddedFont>
      <p:font typeface="Calibri" panose="020F0502020204030204" charset="0"/>
      <p:regular r:id="rId20"/>
      <p:bold r:id="rId21"/>
      <p:italic r:id="rId22"/>
      <p:boldItalic r:id="rId23"/>
    </p:embeddedFont>
    <p:embeddedFont>
      <p:font typeface="楷体" panose="02010609060101010101" charset="-122"/>
      <p:regular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C0B1"/>
    <a:srgbClr val="75DDC9"/>
    <a:srgbClr val="AEEADF"/>
    <a:srgbClr val="D7F5EF"/>
    <a:srgbClr val="ACEADE"/>
    <a:srgbClr val="AFDFD7"/>
    <a:srgbClr val="C3EFE7"/>
    <a:srgbClr val="E7F9F6"/>
    <a:srgbClr val="AA89EB"/>
    <a:srgbClr val="96D4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7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-660" y="-108"/>
      </p:cViewPr>
      <p:guideLst>
        <p:guide orient="horz" pos="2269"/>
        <p:guide pos="38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34" y="-90"/>
      </p:cViewPr>
      <p:guideLst>
        <p:guide orient="horz" pos="2902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font" Target="fonts/font9.fntdata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BFE53-7199-4D96-9108-C39DF677C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73C14-870C-47CB-BBB1-47891D8FAE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73C14-870C-47CB-BBB1-47891D8FAE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人机交互：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+mn-ea"/>
              </a:rPr>
              <a:t>键盘，到鼠标，到触屏的交互方式没有本质区别。人类主要交流方式是语言交互，语音交互的到来将改变这一现状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zh-CN"/>
              <a:t>语音技术的兴：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+mn-ea"/>
              </a:rPr>
              <a:t>深度学习的突破以及计算能力的大幅度提过和数据积累，语音识别，语音合成技术得到了快速发展，麦克风阵列技术实现了远场自由语音交互的需求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音箱市场广阔：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+mn-ea"/>
              </a:rPr>
              <a:t>音箱是除了家电，手机，耳机以外需求最高的电子设备，它与语音交互结合产生的智能音箱市场将会非常广阔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+mn-ea"/>
            </a:endParaRPr>
          </a:p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+mn-ea"/>
              </a:rPr>
              <a:t>智能家居：市场混乱，智能音箱作为入口，也是语音句家具结合的验证性产品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+mn-ea"/>
            </a:endParaRPr>
          </a:p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B7F8-CC84-4CFD-9DD4-621DAF3E2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42C9-83D0-4872-9E89-437541D9F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2851" y="115889"/>
            <a:ext cx="2734733" cy="62388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4418" y="115889"/>
            <a:ext cx="8005233" cy="6238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134" name="Picture 6" descr="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8" y="981075"/>
            <a:ext cx="5369983" cy="5373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81075"/>
            <a:ext cx="5369984" cy="5373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2B7F8-CC84-4CFD-9DD4-621DAF3E2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D42C9-83D0-4872-9E89-437541D9F6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106" name="Picture 2" descr="2-2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5910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24418" y="115889"/>
            <a:ext cx="10943167" cy="6492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标题文本样式：微软雅黑</a:t>
            </a:r>
            <a:r>
              <a:rPr lang="en-US" altLang="zh-CN" smtClean="0"/>
              <a:t>/28</a:t>
            </a:r>
            <a:r>
              <a:rPr lang="zh-CN" altLang="en-US" smtClean="0"/>
              <a:t>号  </a:t>
            </a:r>
            <a:r>
              <a:rPr lang="en-US" altLang="zh-CN" smtClean="0"/>
              <a:t>Arial/28pt</a:t>
            </a:r>
            <a:endParaRPr lang="en-US" altLang="zh-CN" smtClean="0"/>
          </a:p>
        </p:txBody>
      </p:sp>
      <p:sp>
        <p:nvSpPr>
          <p:cNvPr id="55910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981075"/>
            <a:ext cx="10943167" cy="5373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第一级内容文本样式：微软雅黑</a:t>
            </a:r>
            <a:r>
              <a:rPr lang="en-US" altLang="zh-CN" smtClean="0"/>
              <a:t>/20</a:t>
            </a:r>
            <a:r>
              <a:rPr lang="zh-CN" altLang="en-US" smtClean="0"/>
              <a:t>号  </a:t>
            </a:r>
            <a:r>
              <a:rPr lang="en-US" altLang="zh-CN" smtClean="0"/>
              <a:t>Arial/20pt</a:t>
            </a:r>
            <a:endParaRPr lang="en-US" altLang="zh-CN" smtClean="0"/>
          </a:p>
          <a:p>
            <a:pPr lvl="1"/>
            <a:r>
              <a:rPr lang="zh-CN" altLang="en-US" smtClean="0"/>
              <a:t>第二级内容文本样式：微软雅黑</a:t>
            </a:r>
            <a:r>
              <a:rPr lang="en-US" altLang="zh-CN" smtClean="0"/>
              <a:t>/18</a:t>
            </a:r>
            <a:r>
              <a:rPr lang="zh-CN" altLang="en-US" smtClean="0"/>
              <a:t>号  </a:t>
            </a:r>
            <a:r>
              <a:rPr lang="en-US" altLang="zh-CN" smtClean="0"/>
              <a:t>Arial/18pt</a:t>
            </a:r>
            <a:endParaRPr lang="en-US" altLang="zh-CN" smtClean="0"/>
          </a:p>
          <a:p>
            <a:pPr lvl="2"/>
            <a:r>
              <a:rPr lang="zh-CN" altLang="en-US" smtClean="0"/>
              <a:t>第三级内容文本样式：微软雅黑</a:t>
            </a:r>
            <a:r>
              <a:rPr lang="en-US" altLang="zh-CN" smtClean="0"/>
              <a:t>/16</a:t>
            </a:r>
            <a:r>
              <a:rPr lang="zh-CN" altLang="en-US" smtClean="0"/>
              <a:t>号  </a:t>
            </a:r>
            <a:r>
              <a:rPr lang="en-US" altLang="zh-CN" smtClean="0"/>
              <a:t>Arial/16pt</a:t>
            </a:r>
            <a:endParaRPr lang="en-US" altLang="zh-CN" smtClean="0"/>
          </a:p>
          <a:p>
            <a:pPr lvl="3"/>
            <a:r>
              <a:rPr lang="zh-CN" altLang="en-US" smtClean="0"/>
              <a:t>第四级内容文本样式：微软雅黑</a:t>
            </a:r>
            <a:r>
              <a:rPr lang="en-US" altLang="zh-CN" smtClean="0"/>
              <a:t>/14</a:t>
            </a:r>
            <a:r>
              <a:rPr lang="zh-CN" altLang="en-US" smtClean="0"/>
              <a:t>号  </a:t>
            </a:r>
            <a:r>
              <a:rPr lang="en-US" altLang="zh-CN" smtClean="0"/>
              <a:t>Arial/14pt</a:t>
            </a:r>
            <a:endParaRPr lang="en-US" altLang="zh-CN" smtClean="0"/>
          </a:p>
          <a:p>
            <a:pPr lvl="4"/>
            <a:r>
              <a:rPr lang="zh-CN" altLang="en-US" smtClean="0"/>
              <a:t>第五级内容文本样式：微软雅黑</a:t>
            </a:r>
            <a:r>
              <a:rPr lang="en-US" altLang="zh-CN" smtClean="0"/>
              <a:t>/12</a:t>
            </a:r>
            <a:r>
              <a:rPr lang="zh-CN" altLang="en-US" smtClean="0"/>
              <a:t>号  </a:t>
            </a:r>
            <a:r>
              <a:rPr lang="en-US" altLang="zh-CN" smtClean="0"/>
              <a:t>Arial/12pt</a:t>
            </a:r>
            <a:endParaRPr lang="en-US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180975" indent="-18097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41655" indent="-18097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895350" indent="-17462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256030" indent="-18097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16192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AF878">
                <a:alpha val="10000"/>
              </a:srgbClr>
            </a:gs>
            <a:gs pos="55000">
              <a:srgbClr val="89CAD2">
                <a:alpha val="30000"/>
              </a:srgbClr>
            </a:gs>
            <a:gs pos="100000">
              <a:srgbClr val="F3C5FB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花1"/>
          <p:cNvGrpSpPr/>
          <p:nvPr/>
        </p:nvGrpSpPr>
        <p:grpSpPr>
          <a:xfrm>
            <a:off x="1859121" y="3546988"/>
            <a:ext cx="8526317" cy="4848472"/>
            <a:chOff x="1859121" y="3429000"/>
            <a:chExt cx="8526317" cy="4848472"/>
          </a:xfrm>
        </p:grpSpPr>
        <p:sp>
          <p:nvSpPr>
            <p:cNvPr id="7" name="任意多边形 6"/>
            <p:cNvSpPr/>
            <p:nvPr/>
          </p:nvSpPr>
          <p:spPr>
            <a:xfrm>
              <a:off x="5088193" y="3429000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 rot="19862953">
              <a:off x="4038181" y="3686122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 rot="1791145">
              <a:off x="6081931" y="3648293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rot="3361456">
              <a:off x="6916490" y="4377466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 rot="18029728">
              <a:off x="3346961" y="4377776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 rot="4636883">
              <a:off x="7193652" y="5085686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 rot="16978576">
              <a:off x="3035293" y="5077119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花2"/>
          <p:cNvGrpSpPr/>
          <p:nvPr/>
        </p:nvGrpSpPr>
        <p:grpSpPr>
          <a:xfrm>
            <a:off x="-389727" y="1491439"/>
            <a:ext cx="12996258" cy="7478907"/>
            <a:chOff x="-389727" y="1373451"/>
            <a:chExt cx="12996258" cy="7478907"/>
          </a:xfrm>
        </p:grpSpPr>
        <p:sp>
          <p:nvSpPr>
            <p:cNvPr id="16" name="任意多边形 15"/>
            <p:cNvSpPr/>
            <p:nvPr/>
          </p:nvSpPr>
          <p:spPr>
            <a:xfrm rot="20738027">
              <a:off x="4131678" y="1398019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77000">
                  <a:srgbClr val="9FB7DD">
                    <a:alpha val="20000"/>
                  </a:srgbClr>
                </a:gs>
                <a:gs pos="0">
                  <a:srgbClr val="A1DBB3">
                    <a:alpha val="50000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 rot="852536">
              <a:off x="5736820" y="1373451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77000">
                  <a:srgbClr val="9FB7DD">
                    <a:alpha val="20000"/>
                  </a:srgbClr>
                </a:gs>
                <a:gs pos="0">
                  <a:srgbClr val="A1DBB3">
                    <a:alpha val="50000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 rot="2517796">
              <a:off x="7178662" y="2080056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3000">
                  <a:srgbClr val="86A4D4">
                    <a:alpha val="20000"/>
                  </a:srgbClr>
                </a:gs>
                <a:gs pos="0">
                  <a:srgbClr val="85D19D">
                    <a:alpha val="60000"/>
                  </a:srgbClr>
                </a:gs>
                <a:gs pos="100000">
                  <a:srgbClr val="8E7DC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 rot="19054139">
              <a:off x="2747823" y="2122596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3000">
                  <a:srgbClr val="86A4D4">
                    <a:alpha val="20000"/>
                  </a:srgbClr>
                </a:gs>
                <a:gs pos="0">
                  <a:srgbClr val="85D19D">
                    <a:alpha val="60000"/>
                  </a:srgbClr>
                </a:gs>
                <a:gs pos="100000">
                  <a:srgbClr val="8E7DC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 rot="17559371">
              <a:off x="1848075" y="3501639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50000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rot="4135283">
              <a:off x="8014973" y="3462129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50000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 rot="5400000">
              <a:off x="8188487" y="4434313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7100">
                  <a:srgbClr val="9EB3DC">
                    <a:alpha val="20000"/>
                  </a:srgbClr>
                </a:gs>
                <a:gs pos="100000">
                  <a:srgbClr val="8E7BC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 rot="16372431">
              <a:off x="1708674" y="4330668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10600">
                  <a:srgbClr val="9DB0DB">
                    <a:alpha val="20000"/>
                  </a:srgbClr>
                </a:gs>
                <a:gs pos="100000">
                  <a:srgbClr val="8D75C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花3"/>
          <p:cNvGrpSpPr/>
          <p:nvPr/>
        </p:nvGrpSpPr>
        <p:grpSpPr>
          <a:xfrm>
            <a:off x="-3145042" y="-1414243"/>
            <a:ext cx="18624069" cy="10634847"/>
            <a:chOff x="-3145042" y="-1532231"/>
            <a:chExt cx="18624069" cy="10634847"/>
          </a:xfrm>
        </p:grpSpPr>
        <p:sp>
          <p:nvSpPr>
            <p:cNvPr id="26" name="任意多边形 25"/>
            <p:cNvSpPr/>
            <p:nvPr/>
          </p:nvSpPr>
          <p:spPr>
            <a:xfrm rot="1690499">
              <a:off x="6526961" y="-940137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47000">
                  <a:srgbClr val="50BBD4">
                    <a:alpha val="30000"/>
                  </a:srgbClr>
                </a:gs>
                <a:gs pos="0">
                  <a:srgbClr val="75FFBA">
                    <a:alpha val="2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339025" y="-1532231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47000">
                  <a:srgbClr val="52CAB3">
                    <a:alpha val="20000"/>
                  </a:srgbClr>
                </a:gs>
                <a:gs pos="0">
                  <a:srgbClr val="75FFBA">
                    <a:alpha val="2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19892438">
              <a:off x="2131972" y="-936972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47000">
                  <a:srgbClr val="50BBD4">
                    <a:alpha val="30000"/>
                  </a:srgbClr>
                </a:gs>
                <a:gs pos="0">
                  <a:srgbClr val="75FFBA">
                    <a:alpha val="2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3302765">
              <a:off x="8173152" y="550986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47000">
                  <a:srgbClr val="229DD4">
                    <a:alpha val="29804"/>
                  </a:srgbClr>
                </a:gs>
                <a:gs pos="0">
                  <a:srgbClr val="75FFBA">
                    <a:alpha val="1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 rot="18136260">
              <a:off x="672304" y="621968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47000">
                  <a:srgbClr val="229DD4">
                    <a:alpha val="29804"/>
                  </a:srgbClr>
                </a:gs>
                <a:gs pos="0">
                  <a:srgbClr val="75FFBA">
                    <a:alpha val="1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 rot="16617164">
              <a:off x="-280759" y="2629710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 rot="5131813">
              <a:off x="9063400" y="2686989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花4"/>
          <p:cNvGrpSpPr/>
          <p:nvPr/>
        </p:nvGrpSpPr>
        <p:grpSpPr>
          <a:xfrm>
            <a:off x="-5343060" y="-3953560"/>
            <a:ext cx="22838079" cy="13375101"/>
            <a:chOff x="-5343060" y="-4080015"/>
            <a:chExt cx="22838079" cy="13375101"/>
          </a:xfrm>
        </p:grpSpPr>
        <p:sp>
          <p:nvSpPr>
            <p:cNvPr id="34" name="任意多边形 33"/>
            <p:cNvSpPr/>
            <p:nvPr/>
          </p:nvSpPr>
          <p:spPr>
            <a:xfrm rot="20648648">
              <a:off x="2646809" y="-3991015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5AF878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 rot="1075034">
              <a:off x="6054006" y="-4080015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5AF878">
                    <a:alpha val="2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2492382">
              <a:off x="8262931" y="-2612376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任意多边形 45"/>
            <p:cNvSpPr/>
            <p:nvPr/>
          </p:nvSpPr>
          <p:spPr>
            <a:xfrm rot="18948373">
              <a:off x="216173" y="-2612374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>
            <a:xfrm rot="4080311">
              <a:off x="9747971" y="-477004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A80D0">
                    <a:alpha val="14902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 rot="17262051">
              <a:off x="-1182648" y="-62449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A80D0">
                    <a:alpha val="14902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583180" y="1769745"/>
            <a:ext cx="9194800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毕业设计中期检查</a:t>
            </a:r>
            <a:endParaRPr lang="zh-CN" altLang="en-US" sz="8000" b="1" dirty="0" smtClean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993439" y="4630880"/>
            <a:ext cx="6171429" cy="3725279"/>
            <a:chOff x="2993439" y="4630880"/>
            <a:chExt cx="6171429" cy="3725279"/>
          </a:xfrm>
        </p:grpSpPr>
        <p:sp>
          <p:nvSpPr>
            <p:cNvPr id="52" name="任意多边形 51"/>
            <p:cNvSpPr/>
            <p:nvPr/>
          </p:nvSpPr>
          <p:spPr>
            <a:xfrm>
              <a:off x="5805166" y="4630880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 rot="1072922">
              <a:off x="6319816" y="4729971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 59"/>
            <p:cNvSpPr/>
            <p:nvPr/>
          </p:nvSpPr>
          <p:spPr>
            <a:xfrm rot="20479144">
              <a:off x="5292991" y="4751348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 60"/>
            <p:cNvSpPr/>
            <p:nvPr/>
          </p:nvSpPr>
          <p:spPr>
            <a:xfrm rot="1888215">
              <a:off x="6682185" y="4992537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61"/>
            <p:cNvSpPr/>
            <p:nvPr/>
          </p:nvSpPr>
          <p:spPr>
            <a:xfrm rot="19502102">
              <a:off x="4898947" y="4998212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任意多边形 62"/>
            <p:cNvSpPr/>
            <p:nvPr/>
          </p:nvSpPr>
          <p:spPr>
            <a:xfrm rot="2750473">
              <a:off x="6921793" y="5260766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 63"/>
            <p:cNvSpPr/>
            <p:nvPr/>
          </p:nvSpPr>
          <p:spPr>
            <a:xfrm rot="3552967">
              <a:off x="7188231" y="5502371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任意多边形 64"/>
            <p:cNvSpPr/>
            <p:nvPr/>
          </p:nvSpPr>
          <p:spPr>
            <a:xfrm rot="18615097">
              <a:off x="4571391" y="5292408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任意多边形 65"/>
            <p:cNvSpPr/>
            <p:nvPr/>
          </p:nvSpPr>
          <p:spPr>
            <a:xfrm rot="17950328">
              <a:off x="4374749" y="5584427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977929" y="4224048"/>
            <a:ext cx="577225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学生学号：</a:t>
            </a:r>
            <a:r>
              <a:rPr lang="en-US" altLang="zh-CN" sz="28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		13301107</a:t>
            </a:r>
            <a:endParaRPr lang="zh-CN" altLang="en-US" sz="2800" b="1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3989994" y="3624766"/>
            <a:ext cx="4106941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学生姓名：</a:t>
            </a:r>
            <a:r>
              <a:rPr lang="en-US" altLang="zh-CN" sz="28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		</a:t>
            </a:r>
            <a:r>
              <a:rPr lang="zh-CN" altLang="en-US" sz="28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曾祥吉</a:t>
            </a:r>
            <a:endParaRPr lang="zh-CN" altLang="en-US" sz="2800" b="1" dirty="0" smtClean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71766" y="4852749"/>
            <a:ext cx="4393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指导教师：</a:t>
            </a:r>
            <a:r>
              <a:rPr lang="en-US" altLang="zh-CN" sz="28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		</a:t>
            </a:r>
            <a:r>
              <a:rPr lang="zh-CN" altLang="en-US" sz="28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陈旭东</a:t>
            </a:r>
            <a:endParaRPr lang="zh-CN" altLang="en-US" sz="2800" b="1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任意多边形 49"/>
          <p:cNvSpPr/>
          <p:nvPr/>
        </p:nvSpPr>
        <p:spPr>
          <a:xfrm rot="3230023">
            <a:off x="10707644" y="1938539"/>
            <a:ext cx="507058" cy="1272584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2"/>
          <p:cNvSpPr txBox="1"/>
          <p:nvPr/>
        </p:nvSpPr>
        <p:spPr>
          <a:xfrm>
            <a:off x="3585210" y="2764790"/>
            <a:ext cx="8039100" cy="1615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b="1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智能音箱语音控制系统</a:t>
            </a:r>
            <a:endParaRPr lang="zh-CN" altLang="en-US" sz="50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5000" b="1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的设计与实现</a:t>
            </a:r>
            <a:endParaRPr lang="zh-CN" altLang="en-US" sz="50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 rot="5400000">
            <a:off x="-3671988" y="93848"/>
            <a:ext cx="11514278" cy="6743327"/>
            <a:chOff x="-5343060" y="-3962027"/>
            <a:chExt cx="22838079" cy="13375101"/>
          </a:xfrm>
        </p:grpSpPr>
        <p:grpSp>
          <p:nvGrpSpPr>
            <p:cNvPr id="53" name="花1"/>
            <p:cNvGrpSpPr/>
            <p:nvPr/>
          </p:nvGrpSpPr>
          <p:grpSpPr>
            <a:xfrm>
              <a:off x="1859121" y="3546988"/>
              <a:ext cx="8526317" cy="4848472"/>
              <a:chOff x="1859121" y="3429000"/>
              <a:chExt cx="8526317" cy="4848472"/>
            </a:xfrm>
          </p:grpSpPr>
          <p:sp>
            <p:nvSpPr>
              <p:cNvPr id="88" name="任意多边形 87"/>
              <p:cNvSpPr/>
              <p:nvPr/>
            </p:nvSpPr>
            <p:spPr>
              <a:xfrm>
                <a:off x="5088193" y="3429000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任意多边形 88"/>
              <p:cNvSpPr/>
              <p:nvPr/>
            </p:nvSpPr>
            <p:spPr>
              <a:xfrm rot="19862953">
                <a:off x="4038181" y="3686122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任意多边形 89"/>
              <p:cNvSpPr/>
              <p:nvPr/>
            </p:nvSpPr>
            <p:spPr>
              <a:xfrm rot="1791145">
                <a:off x="6081931" y="3648293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任意多边形 90"/>
              <p:cNvSpPr/>
              <p:nvPr/>
            </p:nvSpPr>
            <p:spPr>
              <a:xfrm rot="3361456">
                <a:off x="6916490" y="4377466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任意多边形 91"/>
              <p:cNvSpPr/>
              <p:nvPr/>
            </p:nvSpPr>
            <p:spPr>
              <a:xfrm rot="18029728">
                <a:off x="3346961" y="4377776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任意多边形 92"/>
              <p:cNvSpPr/>
              <p:nvPr/>
            </p:nvSpPr>
            <p:spPr>
              <a:xfrm rot="4636883">
                <a:off x="7193652" y="5085686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任意多边形 93"/>
              <p:cNvSpPr/>
              <p:nvPr/>
            </p:nvSpPr>
            <p:spPr>
              <a:xfrm rot="16978576">
                <a:off x="3035293" y="5077119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4" name="花2"/>
            <p:cNvGrpSpPr/>
            <p:nvPr/>
          </p:nvGrpSpPr>
          <p:grpSpPr>
            <a:xfrm>
              <a:off x="-389727" y="1491439"/>
              <a:ext cx="12996258" cy="7478907"/>
              <a:chOff x="-389727" y="1373451"/>
              <a:chExt cx="12996258" cy="7478907"/>
            </a:xfrm>
          </p:grpSpPr>
          <p:sp>
            <p:nvSpPr>
              <p:cNvPr id="80" name="任意多边形 79"/>
              <p:cNvSpPr/>
              <p:nvPr/>
            </p:nvSpPr>
            <p:spPr>
              <a:xfrm rot="20738027">
                <a:off x="4131678" y="1398019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77000">
                    <a:srgbClr val="9FB7DD">
                      <a:alpha val="20000"/>
                    </a:srgbClr>
                  </a:gs>
                  <a:gs pos="0">
                    <a:srgbClr val="A1DBB3">
                      <a:alpha val="50000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任意多边形 80"/>
              <p:cNvSpPr/>
              <p:nvPr/>
            </p:nvSpPr>
            <p:spPr>
              <a:xfrm rot="852536">
                <a:off x="5736820" y="1373451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77000">
                    <a:srgbClr val="9FB7DD">
                      <a:alpha val="20000"/>
                    </a:srgbClr>
                  </a:gs>
                  <a:gs pos="0">
                    <a:srgbClr val="A1DBB3">
                      <a:alpha val="50000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任意多边形 81"/>
              <p:cNvSpPr/>
              <p:nvPr/>
            </p:nvSpPr>
            <p:spPr>
              <a:xfrm rot="2517796">
                <a:off x="7178662" y="2080056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3000">
                    <a:srgbClr val="86A4D4">
                      <a:alpha val="20000"/>
                    </a:srgbClr>
                  </a:gs>
                  <a:gs pos="0">
                    <a:srgbClr val="85D19D">
                      <a:alpha val="60000"/>
                    </a:srgbClr>
                  </a:gs>
                  <a:gs pos="100000">
                    <a:srgbClr val="8E7DCB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任意多边形 82"/>
              <p:cNvSpPr/>
              <p:nvPr/>
            </p:nvSpPr>
            <p:spPr>
              <a:xfrm rot="19054139">
                <a:off x="2747823" y="2122596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3000">
                    <a:srgbClr val="86A4D4">
                      <a:alpha val="20000"/>
                    </a:srgbClr>
                  </a:gs>
                  <a:gs pos="0">
                    <a:srgbClr val="85D19D">
                      <a:alpha val="60000"/>
                    </a:srgbClr>
                  </a:gs>
                  <a:gs pos="100000">
                    <a:srgbClr val="8E7DCB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任意多边形 83"/>
              <p:cNvSpPr/>
              <p:nvPr/>
            </p:nvSpPr>
            <p:spPr>
              <a:xfrm rot="17559371">
                <a:off x="1848075" y="3501639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9ECE">
                      <a:alpha val="50000"/>
                    </a:srgbClr>
                  </a:gs>
                  <a:gs pos="100000">
                    <a:srgbClr val="8E7ECC">
                      <a:alpha val="2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任意多边形 84"/>
              <p:cNvSpPr/>
              <p:nvPr/>
            </p:nvSpPr>
            <p:spPr>
              <a:xfrm rot="4135283">
                <a:off x="8014973" y="3462129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9ECE">
                      <a:alpha val="50000"/>
                    </a:srgbClr>
                  </a:gs>
                  <a:gs pos="100000">
                    <a:srgbClr val="8E7ECC">
                      <a:alpha val="2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任意多边形 85"/>
              <p:cNvSpPr/>
              <p:nvPr/>
            </p:nvSpPr>
            <p:spPr>
              <a:xfrm rot="5400000">
                <a:off x="8188487" y="4434313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7100">
                    <a:srgbClr val="9EB3DC">
                      <a:alpha val="20000"/>
                    </a:srgbClr>
                  </a:gs>
                  <a:gs pos="100000">
                    <a:srgbClr val="8E7BCB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任意多边形 86"/>
              <p:cNvSpPr/>
              <p:nvPr/>
            </p:nvSpPr>
            <p:spPr>
              <a:xfrm rot="16372431">
                <a:off x="1708674" y="4330668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10600">
                    <a:srgbClr val="9DB0DB">
                      <a:alpha val="20000"/>
                    </a:srgbClr>
                  </a:gs>
                  <a:gs pos="100000">
                    <a:srgbClr val="8D75C9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5" name="花3"/>
            <p:cNvGrpSpPr/>
            <p:nvPr/>
          </p:nvGrpSpPr>
          <p:grpSpPr>
            <a:xfrm>
              <a:off x="-3145042" y="-1414243"/>
              <a:ext cx="18624069" cy="10634847"/>
              <a:chOff x="-3145042" y="-1532231"/>
              <a:chExt cx="18624069" cy="10634847"/>
            </a:xfrm>
          </p:grpSpPr>
          <p:sp>
            <p:nvSpPr>
              <p:cNvPr id="73" name="任意多边形 72"/>
              <p:cNvSpPr/>
              <p:nvPr/>
            </p:nvSpPr>
            <p:spPr>
              <a:xfrm rot="1690499">
                <a:off x="6526961" y="-940137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47000">
                    <a:srgbClr val="50BBD4">
                      <a:alpha val="30000"/>
                    </a:srgbClr>
                  </a:gs>
                  <a:gs pos="0">
                    <a:srgbClr val="75FFBA">
                      <a:alpha val="2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任意多边形 73"/>
              <p:cNvSpPr/>
              <p:nvPr/>
            </p:nvSpPr>
            <p:spPr>
              <a:xfrm>
                <a:off x="4339025" y="-1532231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47000">
                    <a:srgbClr val="52CAB3">
                      <a:alpha val="20000"/>
                    </a:srgbClr>
                  </a:gs>
                  <a:gs pos="0">
                    <a:srgbClr val="75FFBA">
                      <a:alpha val="2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任意多边形 74"/>
              <p:cNvSpPr/>
              <p:nvPr/>
            </p:nvSpPr>
            <p:spPr>
              <a:xfrm rot="19892438">
                <a:off x="2131972" y="-936972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47000">
                    <a:srgbClr val="50BBD4">
                      <a:alpha val="30000"/>
                    </a:srgbClr>
                  </a:gs>
                  <a:gs pos="0">
                    <a:srgbClr val="75FFBA">
                      <a:alpha val="2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任意多边形 75"/>
              <p:cNvSpPr/>
              <p:nvPr/>
            </p:nvSpPr>
            <p:spPr>
              <a:xfrm rot="3302765">
                <a:off x="8173152" y="550986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47000">
                    <a:srgbClr val="229DD4">
                      <a:alpha val="29804"/>
                    </a:srgbClr>
                  </a:gs>
                  <a:gs pos="0">
                    <a:srgbClr val="75FFBA">
                      <a:alpha val="1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任意多边形 76"/>
              <p:cNvSpPr/>
              <p:nvPr/>
            </p:nvSpPr>
            <p:spPr>
              <a:xfrm rot="18136260">
                <a:off x="672304" y="621968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47000">
                    <a:srgbClr val="229DD4">
                      <a:alpha val="29804"/>
                    </a:srgbClr>
                  </a:gs>
                  <a:gs pos="0">
                    <a:srgbClr val="75FFBA">
                      <a:alpha val="1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任意多边形 77"/>
              <p:cNvSpPr/>
              <p:nvPr/>
            </p:nvSpPr>
            <p:spPr>
              <a:xfrm rot="16617164">
                <a:off x="-280759" y="2629710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6A4D4">
                      <a:alpha val="2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任意多边形 78"/>
              <p:cNvSpPr/>
              <p:nvPr/>
            </p:nvSpPr>
            <p:spPr>
              <a:xfrm rot="5131813">
                <a:off x="9063400" y="2686989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6A4D4">
                      <a:alpha val="2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6" name="花4"/>
            <p:cNvGrpSpPr/>
            <p:nvPr/>
          </p:nvGrpSpPr>
          <p:grpSpPr>
            <a:xfrm>
              <a:off x="-5343060" y="-3962027"/>
              <a:ext cx="22838079" cy="13375101"/>
              <a:chOff x="-5343060" y="-4080015"/>
              <a:chExt cx="22838079" cy="13375101"/>
            </a:xfrm>
          </p:grpSpPr>
          <p:sp>
            <p:nvSpPr>
              <p:cNvPr id="67" name="任意多边形 66"/>
              <p:cNvSpPr/>
              <p:nvPr/>
            </p:nvSpPr>
            <p:spPr>
              <a:xfrm rot="20648648">
                <a:off x="2646809" y="-3991015"/>
                <a:ext cx="3586635" cy="1190746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5AF878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任意多边形 67"/>
              <p:cNvSpPr/>
              <p:nvPr/>
            </p:nvSpPr>
            <p:spPr>
              <a:xfrm rot="1075034">
                <a:off x="6054006" y="-4080015"/>
                <a:ext cx="3586635" cy="1190746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5AF878">
                      <a:alpha val="2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任意多边形 68"/>
              <p:cNvSpPr/>
              <p:nvPr/>
            </p:nvSpPr>
            <p:spPr>
              <a:xfrm rot="2492382">
                <a:off x="8262931" y="-2612374"/>
                <a:ext cx="3586634" cy="1190745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任意多边形 69"/>
              <p:cNvSpPr/>
              <p:nvPr/>
            </p:nvSpPr>
            <p:spPr>
              <a:xfrm rot="18948373">
                <a:off x="216173" y="-2612374"/>
                <a:ext cx="3586635" cy="1190746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任意多边形 70"/>
              <p:cNvSpPr/>
              <p:nvPr/>
            </p:nvSpPr>
            <p:spPr>
              <a:xfrm rot="4080311">
                <a:off x="9747971" y="-477004"/>
                <a:ext cx="3586635" cy="1190746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A80D0">
                      <a:alpha val="14902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任意多边形 71"/>
              <p:cNvSpPr/>
              <p:nvPr/>
            </p:nvSpPr>
            <p:spPr>
              <a:xfrm rot="17262051">
                <a:off x="-1182648" y="-62449"/>
                <a:ext cx="3586635" cy="1190746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A80D0">
                      <a:alpha val="14902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2993439" y="4630880"/>
              <a:ext cx="6171429" cy="3725279"/>
              <a:chOff x="2993439" y="4630880"/>
              <a:chExt cx="6171429" cy="3725279"/>
            </a:xfrm>
          </p:grpSpPr>
          <p:sp>
            <p:nvSpPr>
              <p:cNvPr id="58" name="任意多边形 57"/>
              <p:cNvSpPr/>
              <p:nvPr/>
            </p:nvSpPr>
            <p:spPr>
              <a:xfrm>
                <a:off x="5805166" y="4630880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 rot="1072922">
                <a:off x="6319816" y="4729971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任意多边形 59"/>
              <p:cNvSpPr/>
              <p:nvPr/>
            </p:nvSpPr>
            <p:spPr>
              <a:xfrm rot="20479144">
                <a:off x="5292991" y="4751348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任意多边形 60"/>
              <p:cNvSpPr/>
              <p:nvPr/>
            </p:nvSpPr>
            <p:spPr>
              <a:xfrm rot="1888215">
                <a:off x="6682185" y="4992537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 rot="19502102">
                <a:off x="4898947" y="4998212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 rot="2750473">
                <a:off x="6921793" y="5260766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任意多边形 63"/>
              <p:cNvSpPr/>
              <p:nvPr/>
            </p:nvSpPr>
            <p:spPr>
              <a:xfrm rot="3552967">
                <a:off x="7188231" y="5502371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任意多边形 64"/>
              <p:cNvSpPr/>
              <p:nvPr/>
            </p:nvSpPr>
            <p:spPr>
              <a:xfrm rot="18615097">
                <a:off x="4571391" y="5292408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任意多边形 65"/>
              <p:cNvSpPr/>
              <p:nvPr/>
            </p:nvSpPr>
            <p:spPr>
              <a:xfrm rot="17950328">
                <a:off x="4374749" y="5584427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5" name="任意多边形 94"/>
          <p:cNvSpPr/>
          <p:nvPr/>
        </p:nvSpPr>
        <p:spPr>
          <a:xfrm rot="3325521">
            <a:off x="5815419" y="-1770215"/>
            <a:ext cx="1890999" cy="3165950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rgbClr val="DAF8F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任意多边形 95"/>
          <p:cNvSpPr/>
          <p:nvPr/>
        </p:nvSpPr>
        <p:spPr>
          <a:xfrm rot="6930194">
            <a:off x="9027708" y="5333493"/>
            <a:ext cx="1199897" cy="3165950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rgbClr val="D3FAD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 rot="13980087">
            <a:off x="4640743" y="-703387"/>
            <a:ext cx="11514278" cy="6743327"/>
            <a:chOff x="-5343060" y="-3962027"/>
            <a:chExt cx="22838079" cy="13375101"/>
          </a:xfrm>
        </p:grpSpPr>
        <p:grpSp>
          <p:nvGrpSpPr>
            <p:cNvPr id="2" name="花1"/>
            <p:cNvGrpSpPr/>
            <p:nvPr/>
          </p:nvGrpSpPr>
          <p:grpSpPr>
            <a:xfrm>
              <a:off x="1859121" y="3546988"/>
              <a:ext cx="8526317" cy="4848472"/>
              <a:chOff x="1859121" y="3429000"/>
              <a:chExt cx="8526317" cy="4848472"/>
            </a:xfrm>
          </p:grpSpPr>
          <p:sp>
            <p:nvSpPr>
              <p:cNvPr id="3" name="任意多边形 2"/>
              <p:cNvSpPr/>
              <p:nvPr/>
            </p:nvSpPr>
            <p:spPr>
              <a:xfrm>
                <a:off x="5088193" y="3429000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任意多边形 3"/>
              <p:cNvSpPr/>
              <p:nvPr/>
            </p:nvSpPr>
            <p:spPr>
              <a:xfrm rot="19862953">
                <a:off x="4038181" y="3686122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 rot="1791145">
                <a:off x="6081931" y="3648293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任意多边形 5"/>
              <p:cNvSpPr/>
              <p:nvPr/>
            </p:nvSpPr>
            <p:spPr>
              <a:xfrm rot="3361456">
                <a:off x="6916490" y="4377466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任意多边形 6"/>
              <p:cNvSpPr/>
              <p:nvPr/>
            </p:nvSpPr>
            <p:spPr>
              <a:xfrm rot="18029728">
                <a:off x="3346961" y="4377776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 rot="4636883">
                <a:off x="7193652" y="5085686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 rot="16978576">
                <a:off x="3035293" y="5077119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花2"/>
            <p:cNvGrpSpPr/>
            <p:nvPr/>
          </p:nvGrpSpPr>
          <p:grpSpPr>
            <a:xfrm>
              <a:off x="-389727" y="1491439"/>
              <a:ext cx="12996258" cy="7478907"/>
              <a:chOff x="-389727" y="1373451"/>
              <a:chExt cx="12996258" cy="7478907"/>
            </a:xfrm>
          </p:grpSpPr>
          <p:sp>
            <p:nvSpPr>
              <p:cNvPr id="11" name="任意多边形 10"/>
              <p:cNvSpPr/>
              <p:nvPr/>
            </p:nvSpPr>
            <p:spPr>
              <a:xfrm rot="20738027">
                <a:off x="4131678" y="1398019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77000">
                    <a:srgbClr val="9FB7DD">
                      <a:alpha val="20000"/>
                    </a:srgbClr>
                  </a:gs>
                  <a:gs pos="0">
                    <a:srgbClr val="A1DBB3">
                      <a:alpha val="50000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 rot="852536">
                <a:off x="5736820" y="1373451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77000">
                    <a:srgbClr val="9FB7DD">
                      <a:alpha val="20000"/>
                    </a:srgbClr>
                  </a:gs>
                  <a:gs pos="0">
                    <a:srgbClr val="A1DBB3">
                      <a:alpha val="50000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 rot="2517796">
                <a:off x="7178662" y="2080056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3000">
                    <a:srgbClr val="86A4D4">
                      <a:alpha val="20000"/>
                    </a:srgbClr>
                  </a:gs>
                  <a:gs pos="0">
                    <a:srgbClr val="85D19D">
                      <a:alpha val="60000"/>
                    </a:srgbClr>
                  </a:gs>
                  <a:gs pos="100000">
                    <a:srgbClr val="8E7DCB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 rot="19054139">
                <a:off x="2747823" y="2122596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3000">
                    <a:srgbClr val="86A4D4">
                      <a:alpha val="20000"/>
                    </a:srgbClr>
                  </a:gs>
                  <a:gs pos="0">
                    <a:srgbClr val="85D19D">
                      <a:alpha val="60000"/>
                    </a:srgbClr>
                  </a:gs>
                  <a:gs pos="100000">
                    <a:srgbClr val="8E7DCB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 rot="17559371">
                <a:off x="1848075" y="3501639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9ECE">
                      <a:alpha val="50000"/>
                    </a:srgbClr>
                  </a:gs>
                  <a:gs pos="100000">
                    <a:srgbClr val="8E7ECC">
                      <a:alpha val="2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 rot="4135283">
                <a:off x="8014973" y="3462129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9ECE">
                      <a:alpha val="50000"/>
                    </a:srgbClr>
                  </a:gs>
                  <a:gs pos="100000">
                    <a:srgbClr val="8E7ECC">
                      <a:alpha val="2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 rot="5400000">
                <a:off x="8188487" y="4434313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7100">
                    <a:srgbClr val="9EB3DC">
                      <a:alpha val="20000"/>
                    </a:srgbClr>
                  </a:gs>
                  <a:gs pos="100000">
                    <a:srgbClr val="8E7BCB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 rot="16372431">
                <a:off x="1708674" y="4330668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10600">
                    <a:srgbClr val="9DB0DB">
                      <a:alpha val="20000"/>
                    </a:srgbClr>
                  </a:gs>
                  <a:gs pos="100000">
                    <a:srgbClr val="8D75C9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花3"/>
            <p:cNvGrpSpPr/>
            <p:nvPr/>
          </p:nvGrpSpPr>
          <p:grpSpPr>
            <a:xfrm>
              <a:off x="-3145042" y="-1414243"/>
              <a:ext cx="18624069" cy="10634847"/>
              <a:chOff x="-3145042" y="-1532231"/>
              <a:chExt cx="18624069" cy="10634847"/>
            </a:xfrm>
          </p:grpSpPr>
          <p:sp>
            <p:nvSpPr>
              <p:cNvPr id="20" name="任意多边形 19"/>
              <p:cNvSpPr/>
              <p:nvPr/>
            </p:nvSpPr>
            <p:spPr>
              <a:xfrm rot="1690499">
                <a:off x="6526961" y="-940137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47000">
                    <a:srgbClr val="50BBD4">
                      <a:alpha val="30000"/>
                    </a:srgbClr>
                  </a:gs>
                  <a:gs pos="0">
                    <a:srgbClr val="75FFBA">
                      <a:alpha val="2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4339025" y="-1532231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47000">
                    <a:srgbClr val="52CAB3">
                      <a:alpha val="20000"/>
                    </a:srgbClr>
                  </a:gs>
                  <a:gs pos="0">
                    <a:srgbClr val="75FFBA">
                      <a:alpha val="2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 rot="19892438">
                <a:off x="2131972" y="-936972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47000">
                    <a:srgbClr val="50BBD4">
                      <a:alpha val="30000"/>
                    </a:srgbClr>
                  </a:gs>
                  <a:gs pos="0">
                    <a:srgbClr val="75FFBA">
                      <a:alpha val="2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 rot="3302765">
                <a:off x="8173152" y="550986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47000">
                    <a:srgbClr val="229DD4">
                      <a:alpha val="29804"/>
                    </a:srgbClr>
                  </a:gs>
                  <a:gs pos="0">
                    <a:srgbClr val="75FFBA">
                      <a:alpha val="1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 rot="18136260">
                <a:off x="672304" y="621968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47000">
                    <a:srgbClr val="229DD4">
                      <a:alpha val="29804"/>
                    </a:srgbClr>
                  </a:gs>
                  <a:gs pos="0">
                    <a:srgbClr val="75FFBA">
                      <a:alpha val="1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 rot="16617164">
                <a:off x="-280759" y="2629710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6A4D4">
                      <a:alpha val="2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任意多边形 25"/>
              <p:cNvSpPr/>
              <p:nvPr/>
            </p:nvSpPr>
            <p:spPr>
              <a:xfrm rot="5131813">
                <a:off x="9063400" y="2686989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6A4D4">
                      <a:alpha val="2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花4"/>
            <p:cNvGrpSpPr/>
            <p:nvPr/>
          </p:nvGrpSpPr>
          <p:grpSpPr>
            <a:xfrm>
              <a:off x="-5343060" y="-3962027"/>
              <a:ext cx="22838079" cy="13375101"/>
              <a:chOff x="-5343060" y="-4080015"/>
              <a:chExt cx="22838079" cy="13375101"/>
            </a:xfrm>
          </p:grpSpPr>
          <p:sp>
            <p:nvSpPr>
              <p:cNvPr id="28" name="任意多边形 27"/>
              <p:cNvSpPr/>
              <p:nvPr/>
            </p:nvSpPr>
            <p:spPr>
              <a:xfrm rot="20648648">
                <a:off x="2646809" y="-3991015"/>
                <a:ext cx="3586635" cy="1190746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5AF878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 rot="1075034">
                <a:off x="6054006" y="-4080015"/>
                <a:ext cx="3586635" cy="1190746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5AF878">
                      <a:alpha val="2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任意多边形 29"/>
              <p:cNvSpPr/>
              <p:nvPr/>
            </p:nvSpPr>
            <p:spPr>
              <a:xfrm rot="2492382">
                <a:off x="8262931" y="-2612376"/>
                <a:ext cx="3586635" cy="1190746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任意多边形 30"/>
              <p:cNvSpPr/>
              <p:nvPr/>
            </p:nvSpPr>
            <p:spPr>
              <a:xfrm rot="18948373">
                <a:off x="216173" y="-2612374"/>
                <a:ext cx="3586635" cy="1190746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 rot="4080311">
                <a:off x="9747971" y="-477004"/>
                <a:ext cx="3586635" cy="1190746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A80D0">
                      <a:alpha val="14902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 rot="17262051">
                <a:off x="-1182648" y="-62449"/>
                <a:ext cx="3586635" cy="1190746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A80D0">
                      <a:alpha val="14902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93439" y="4630880"/>
              <a:ext cx="6171429" cy="3725279"/>
              <a:chOff x="2993439" y="4630880"/>
              <a:chExt cx="6171429" cy="3725279"/>
            </a:xfrm>
          </p:grpSpPr>
          <p:sp>
            <p:nvSpPr>
              <p:cNvPr id="35" name="任意多边形 34"/>
              <p:cNvSpPr/>
              <p:nvPr/>
            </p:nvSpPr>
            <p:spPr>
              <a:xfrm>
                <a:off x="5805166" y="4630880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任意多边形 35"/>
              <p:cNvSpPr/>
              <p:nvPr/>
            </p:nvSpPr>
            <p:spPr>
              <a:xfrm rot="1072922">
                <a:off x="6319816" y="4729971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 rot="20479144">
                <a:off x="5292991" y="4751348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 rot="1888215">
                <a:off x="6682185" y="4992537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 rot="19502102">
                <a:off x="4898947" y="4998212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 rot="2750473">
                <a:off x="6921793" y="5260766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 40"/>
              <p:cNvSpPr/>
              <p:nvPr/>
            </p:nvSpPr>
            <p:spPr>
              <a:xfrm rot="3552967">
                <a:off x="7188231" y="5502371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 rot="18615097">
                <a:off x="4571391" y="5292408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任意多边形 42"/>
              <p:cNvSpPr/>
              <p:nvPr/>
            </p:nvSpPr>
            <p:spPr>
              <a:xfrm rot="17950328">
                <a:off x="4374749" y="5584427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5" name="文本框 44"/>
          <p:cNvSpPr txBox="1"/>
          <p:nvPr/>
        </p:nvSpPr>
        <p:spPr>
          <a:xfrm>
            <a:off x="671140" y="490164"/>
            <a:ext cx="5679232" cy="10972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项目来源</a:t>
            </a:r>
            <a:endParaRPr lang="zh-CN" altLang="en-US" sz="66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6" name="任意多边形 45"/>
          <p:cNvSpPr/>
          <p:nvPr/>
        </p:nvSpPr>
        <p:spPr>
          <a:xfrm rot="18453518">
            <a:off x="1023455" y="2040991"/>
            <a:ext cx="367072" cy="921255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796987" y="3014046"/>
            <a:ext cx="821284" cy="758537"/>
            <a:chOff x="612714" y="5338808"/>
            <a:chExt cx="821284" cy="758537"/>
          </a:xfrm>
        </p:grpSpPr>
        <p:grpSp>
          <p:nvGrpSpPr>
            <p:cNvPr id="55" name="组合 54"/>
            <p:cNvGrpSpPr/>
            <p:nvPr/>
          </p:nvGrpSpPr>
          <p:grpSpPr>
            <a:xfrm>
              <a:off x="612714" y="5338808"/>
              <a:ext cx="821284" cy="642892"/>
              <a:chOff x="491004" y="4154674"/>
              <a:chExt cx="945409" cy="740056"/>
            </a:xfrm>
          </p:grpSpPr>
          <p:grpSp>
            <p:nvGrpSpPr>
              <p:cNvPr id="56" name="组合 55"/>
              <p:cNvGrpSpPr/>
              <p:nvPr/>
            </p:nvGrpSpPr>
            <p:grpSpPr>
              <a:xfrm>
                <a:off x="491004" y="4154674"/>
                <a:ext cx="945409" cy="629359"/>
                <a:chOff x="427929" y="2964755"/>
                <a:chExt cx="945409" cy="629359"/>
              </a:xfrm>
            </p:grpSpPr>
            <p:sp>
              <p:nvSpPr>
                <p:cNvPr id="58" name="任意多边形 57"/>
                <p:cNvSpPr/>
                <p:nvPr/>
              </p:nvSpPr>
              <p:spPr>
                <a:xfrm rot="18453518">
                  <a:off x="712286" y="2680398"/>
                  <a:ext cx="376696" cy="945409"/>
                </a:xfrm>
                <a:custGeom>
                  <a:avLst/>
                  <a:gdLst>
                    <a:gd name="connsiteX0" fmla="*/ 1007807 w 2015614"/>
                    <a:gd name="connsiteY0" fmla="*/ 0 h 4367958"/>
                    <a:gd name="connsiteX1" fmla="*/ 1173272 w 2015614"/>
                    <a:gd name="connsiteY1" fmla="*/ 150385 h 4367958"/>
                    <a:gd name="connsiteX2" fmla="*/ 2015614 w 2015614"/>
                    <a:gd name="connsiteY2" fmla="*/ 2183979 h 4367958"/>
                    <a:gd name="connsiteX3" fmla="*/ 1173272 w 2015614"/>
                    <a:gd name="connsiteY3" fmla="*/ 4217573 h 4367958"/>
                    <a:gd name="connsiteX4" fmla="*/ 1007808 w 2015614"/>
                    <a:gd name="connsiteY4" fmla="*/ 4367958 h 4367958"/>
                    <a:gd name="connsiteX5" fmla="*/ 842342 w 2015614"/>
                    <a:gd name="connsiteY5" fmla="*/ 4217572 h 4367958"/>
                    <a:gd name="connsiteX6" fmla="*/ 0 w 2015614"/>
                    <a:gd name="connsiteY6" fmla="*/ 2183978 h 4367958"/>
                    <a:gd name="connsiteX7" fmla="*/ 842342 w 2015614"/>
                    <a:gd name="connsiteY7" fmla="*/ 150384 h 4367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close/>
                    </a:path>
                  </a:pathLst>
                </a:custGeom>
                <a:gradFill>
                  <a:gsLst>
                    <a:gs pos="31000">
                      <a:srgbClr val="09D1AB">
                        <a:alpha val="15000"/>
                      </a:srgbClr>
                    </a:gs>
                    <a:gs pos="100000">
                      <a:srgbClr val="6E7DC3">
                        <a:alpha val="50000"/>
                      </a:srgb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任意多边形 58"/>
                <p:cNvSpPr/>
                <p:nvPr/>
              </p:nvSpPr>
              <p:spPr>
                <a:xfrm rot="16200000">
                  <a:off x="719645" y="3042462"/>
                  <a:ext cx="314355" cy="788949"/>
                </a:xfrm>
                <a:custGeom>
                  <a:avLst/>
                  <a:gdLst>
                    <a:gd name="connsiteX0" fmla="*/ 1007807 w 2015614"/>
                    <a:gd name="connsiteY0" fmla="*/ 0 h 4367958"/>
                    <a:gd name="connsiteX1" fmla="*/ 1173272 w 2015614"/>
                    <a:gd name="connsiteY1" fmla="*/ 150385 h 4367958"/>
                    <a:gd name="connsiteX2" fmla="*/ 2015614 w 2015614"/>
                    <a:gd name="connsiteY2" fmla="*/ 2183979 h 4367958"/>
                    <a:gd name="connsiteX3" fmla="*/ 1173272 w 2015614"/>
                    <a:gd name="connsiteY3" fmla="*/ 4217573 h 4367958"/>
                    <a:gd name="connsiteX4" fmla="*/ 1007808 w 2015614"/>
                    <a:gd name="connsiteY4" fmla="*/ 4367958 h 4367958"/>
                    <a:gd name="connsiteX5" fmla="*/ 842342 w 2015614"/>
                    <a:gd name="connsiteY5" fmla="*/ 4217572 h 4367958"/>
                    <a:gd name="connsiteX6" fmla="*/ 0 w 2015614"/>
                    <a:gd name="connsiteY6" fmla="*/ 2183978 h 4367958"/>
                    <a:gd name="connsiteX7" fmla="*/ 842342 w 2015614"/>
                    <a:gd name="connsiteY7" fmla="*/ 150384 h 4367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close/>
                    </a:path>
                  </a:pathLst>
                </a:custGeom>
                <a:gradFill>
                  <a:gsLst>
                    <a:gs pos="31000">
                      <a:srgbClr val="09D1AB">
                        <a:alpha val="15000"/>
                      </a:srgbClr>
                    </a:gs>
                    <a:gs pos="100000">
                      <a:srgbClr val="6E7DC3">
                        <a:alpha val="50000"/>
                      </a:srgb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7" name="任意多边形 56"/>
              <p:cNvSpPr/>
              <p:nvPr/>
            </p:nvSpPr>
            <p:spPr>
              <a:xfrm rot="14363807">
                <a:off x="970960" y="4493742"/>
                <a:ext cx="228500" cy="57347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0" name="任意多边形 59"/>
            <p:cNvSpPr/>
            <p:nvPr/>
          </p:nvSpPr>
          <p:spPr>
            <a:xfrm rot="12505876">
              <a:off x="1183270" y="5723511"/>
              <a:ext cx="148954" cy="373834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1684020" y="2816860"/>
            <a:ext cx="662622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该项目来源于我在珠海市魅族科技有限公司北京分公司的实际项目——“gravity智能音箱”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9" name="任意多边形 68"/>
          <p:cNvSpPr/>
          <p:nvPr/>
        </p:nvSpPr>
        <p:spPr>
          <a:xfrm rot="13339749">
            <a:off x="6021878" y="5754428"/>
            <a:ext cx="1326876" cy="2024399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rgbClr val="E3FBE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 69"/>
          <p:cNvSpPr/>
          <p:nvPr/>
        </p:nvSpPr>
        <p:spPr>
          <a:xfrm rot="12345969">
            <a:off x="10224407" y="5833229"/>
            <a:ext cx="417234" cy="1397640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rgbClr val="D7F5E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任意多边形 70"/>
          <p:cNvSpPr/>
          <p:nvPr/>
        </p:nvSpPr>
        <p:spPr>
          <a:xfrm rot="17074171">
            <a:off x="6048282" y="-1458659"/>
            <a:ext cx="1108767" cy="2477348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3316" y="243648"/>
            <a:ext cx="5067141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实际需求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 rot="18453518">
            <a:off x="450777" y="212975"/>
            <a:ext cx="229244" cy="575343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07640" y="1685925"/>
            <a:ext cx="1830070" cy="789940"/>
          </a:xfrm>
          <a:prstGeom prst="rect">
            <a:avLst/>
          </a:prstGeom>
          <a:gradFill flip="none" rotWithShape="1">
            <a:gsLst>
              <a:gs pos="0">
                <a:srgbClr val="D7F5EF"/>
              </a:gs>
              <a:gs pos="100000">
                <a:srgbClr val="97E5D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6D4CA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32245" y="1791970"/>
            <a:ext cx="2707640" cy="973455"/>
          </a:xfrm>
          <a:prstGeom prst="rect">
            <a:avLst/>
          </a:prstGeom>
          <a:gradFill flip="none" rotWithShape="1">
            <a:gsLst>
              <a:gs pos="0">
                <a:srgbClr val="ACEADE"/>
              </a:gs>
              <a:gs pos="100000">
                <a:srgbClr val="B9DAE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306955" y="4142740"/>
            <a:ext cx="2230755" cy="749300"/>
          </a:xfrm>
          <a:prstGeom prst="rect">
            <a:avLst/>
          </a:prstGeom>
          <a:gradFill flip="none" rotWithShape="1">
            <a:gsLst>
              <a:gs pos="0">
                <a:srgbClr val="97D5CB"/>
              </a:gs>
              <a:gs pos="100000">
                <a:srgbClr val="53B9A8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08275" y="1791970"/>
            <a:ext cx="186626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人机交互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32245" y="2037080"/>
            <a:ext cx="256286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语音技术的兴起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183130" y="4324985"/>
            <a:ext cx="235458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音箱市场广阔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 rot="1214231">
            <a:off x="-658849" y="5401346"/>
            <a:ext cx="982983" cy="1705242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 rot="11808716">
            <a:off x="11587633" y="-432636"/>
            <a:ext cx="982983" cy="1705242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 rot="14421581">
            <a:off x="11395736" y="-988871"/>
            <a:ext cx="982983" cy="1705242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 rot="2530520">
            <a:off x="3173719" y="5528756"/>
            <a:ext cx="1449566" cy="2514652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 rot="19435142">
            <a:off x="10095753" y="4186700"/>
            <a:ext cx="2063968" cy="3580494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909060" y="3056890"/>
            <a:ext cx="3609975" cy="743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智能音箱</a:t>
            </a:r>
            <a:endParaRPr lang="zh-CN" altLang="en-US" sz="4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75755" y="4202430"/>
            <a:ext cx="2419350" cy="728345"/>
          </a:xfrm>
          <a:prstGeom prst="rect">
            <a:avLst/>
          </a:prstGeom>
          <a:gradFill flip="none" rotWithShape="1">
            <a:gsLst>
              <a:gs pos="0">
                <a:srgbClr val="ACEADE"/>
              </a:gs>
              <a:gs pos="100000">
                <a:srgbClr val="B9DAE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904990" y="4276090"/>
            <a:ext cx="196088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智能家居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986530" y="2499995"/>
            <a:ext cx="786765" cy="767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6346190" y="2755900"/>
            <a:ext cx="713105" cy="49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187825" y="3524250"/>
            <a:ext cx="822960" cy="584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6144895" y="3688715"/>
            <a:ext cx="859155" cy="511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27"/>
          <p:cNvSpPr/>
          <p:nvPr/>
        </p:nvSpPr>
        <p:spPr>
          <a:xfrm rot="17113550">
            <a:off x="10098334" y="5021901"/>
            <a:ext cx="1463179" cy="3672200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 rot="20513596">
            <a:off x="11408037" y="4997883"/>
            <a:ext cx="1149093" cy="2883926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 rot="13300765">
            <a:off x="7997361" y="-855735"/>
            <a:ext cx="1112015" cy="1564091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63316" y="243648"/>
            <a:ext cx="5067141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技术难点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08941" y="1306286"/>
            <a:ext cx="842487" cy="842487"/>
          </a:xfrm>
          <a:prstGeom prst="ellipse">
            <a:avLst/>
          </a:prstGeom>
          <a:solidFill>
            <a:srgbClr val="D7F5EF"/>
          </a:solidFill>
          <a:ln>
            <a:noFill/>
          </a:ln>
          <a:effectLst>
            <a:outerShdw blurRad="762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81887" y="1435141"/>
            <a:ext cx="769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  <a:endParaRPr lang="zh-CN" altLang="en-US" sz="32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08941" y="2310001"/>
            <a:ext cx="842487" cy="842487"/>
          </a:xfrm>
          <a:prstGeom prst="ellipse">
            <a:avLst/>
          </a:prstGeom>
          <a:solidFill>
            <a:srgbClr val="AEEADF"/>
          </a:solidFill>
          <a:ln>
            <a:noFill/>
          </a:ln>
          <a:effectLst>
            <a:outerShdw blurRad="762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81887" y="2438856"/>
            <a:ext cx="769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02</a:t>
            </a:r>
            <a:endParaRPr lang="zh-CN" altLang="en-US" sz="32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08941" y="3330861"/>
            <a:ext cx="842487" cy="842487"/>
          </a:xfrm>
          <a:prstGeom prst="ellipse">
            <a:avLst/>
          </a:prstGeom>
          <a:solidFill>
            <a:srgbClr val="96D4CA"/>
          </a:solidFill>
          <a:ln>
            <a:noFill/>
          </a:ln>
          <a:effectLst>
            <a:outerShdw blurRad="762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81887" y="3459716"/>
            <a:ext cx="769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03</a:t>
            </a:r>
            <a:endParaRPr lang="zh-CN" altLang="en-US" sz="3200" b="1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08941" y="4344101"/>
            <a:ext cx="842487" cy="842487"/>
          </a:xfrm>
          <a:prstGeom prst="ellipse">
            <a:avLst/>
          </a:prstGeom>
          <a:solidFill>
            <a:srgbClr val="64C0B1"/>
          </a:solidFill>
          <a:ln>
            <a:noFill/>
          </a:ln>
          <a:effectLst>
            <a:outerShdw blurRad="762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81887" y="4472956"/>
            <a:ext cx="769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04</a:t>
            </a:r>
            <a:endParaRPr lang="zh-CN" altLang="en-US" sz="3200" b="1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09725" y="1496695"/>
            <a:ext cx="725614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语言控制系统的流程</a:t>
            </a:r>
            <a:endParaRPr sz="24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09725" y="2439035"/>
            <a:ext cx="719518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语音交互与UI、音箱功能的协同性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609725" y="3522980"/>
            <a:ext cx="62477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语音识别与语音合成的应用</a:t>
            </a:r>
            <a:endParaRPr sz="24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236866" y="243648"/>
            <a:ext cx="708099" cy="471382"/>
            <a:chOff x="427929" y="2964755"/>
            <a:chExt cx="945409" cy="629359"/>
          </a:xfrm>
        </p:grpSpPr>
        <p:sp>
          <p:nvSpPr>
            <p:cNvPr id="141" name="任意多边形 140"/>
            <p:cNvSpPr/>
            <p:nvPr/>
          </p:nvSpPr>
          <p:spPr>
            <a:xfrm rot="18453518">
              <a:off x="712286" y="2680398"/>
              <a:ext cx="376696" cy="945409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任意多边形 141"/>
            <p:cNvSpPr/>
            <p:nvPr/>
          </p:nvSpPr>
          <p:spPr>
            <a:xfrm rot="16200000">
              <a:off x="719645" y="3042462"/>
              <a:ext cx="314355" cy="788949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09725" y="4537075"/>
            <a:ext cx="5955665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简单的自然语言处理技术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45136" y="5510596"/>
            <a:ext cx="842487" cy="842487"/>
          </a:xfrm>
          <a:prstGeom prst="ellipse">
            <a:avLst/>
          </a:prstGeom>
          <a:solidFill>
            <a:srgbClr val="64C0B1"/>
          </a:solidFill>
          <a:ln>
            <a:noFill/>
          </a:ln>
          <a:effectLst>
            <a:outerShdw blurRad="762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18082" y="5639451"/>
            <a:ext cx="769541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05</a:t>
            </a:r>
            <a:endParaRPr lang="zh-CN" altLang="en-US" sz="3200" b="1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62430" y="5669915"/>
            <a:ext cx="5955665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语音交互的用户友好性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/>
        </p:nvSpPr>
        <p:spPr>
          <a:xfrm rot="13603008">
            <a:off x="8919274" y="-2340289"/>
            <a:ext cx="1463179" cy="3672200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63316" y="243648"/>
            <a:ext cx="5067141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 rot="18557003">
            <a:off x="8800042" y="5188243"/>
            <a:ext cx="1921863" cy="3672200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 rot="12277056">
            <a:off x="3703342" y="6255999"/>
            <a:ext cx="1238846" cy="1204002"/>
            <a:chOff x="6559582" y="-631902"/>
            <a:chExt cx="1238846" cy="1204002"/>
          </a:xfrm>
        </p:grpSpPr>
        <p:sp>
          <p:nvSpPr>
            <p:cNvPr id="31" name="任意多边形 30"/>
            <p:cNvSpPr/>
            <p:nvPr/>
          </p:nvSpPr>
          <p:spPr>
            <a:xfrm rot="11940577">
              <a:off x="6559582" y="-631902"/>
              <a:ext cx="479732" cy="1204002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 rot="7873659">
              <a:off x="6956561" y="-466054"/>
              <a:ext cx="479732" cy="1204002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83769" y="234926"/>
            <a:ext cx="679547" cy="531942"/>
            <a:chOff x="491004" y="4154674"/>
            <a:chExt cx="945409" cy="740056"/>
          </a:xfrm>
        </p:grpSpPr>
        <p:grpSp>
          <p:nvGrpSpPr>
            <p:cNvPr id="49" name="组合 48"/>
            <p:cNvGrpSpPr/>
            <p:nvPr/>
          </p:nvGrpSpPr>
          <p:grpSpPr>
            <a:xfrm>
              <a:off x="491004" y="4154674"/>
              <a:ext cx="945409" cy="629359"/>
              <a:chOff x="427929" y="2964755"/>
              <a:chExt cx="945409" cy="629359"/>
            </a:xfrm>
          </p:grpSpPr>
          <p:sp>
            <p:nvSpPr>
              <p:cNvPr id="51" name="任意多边形 50"/>
              <p:cNvSpPr/>
              <p:nvPr/>
            </p:nvSpPr>
            <p:spPr>
              <a:xfrm rot="18453518">
                <a:off x="712286" y="2680398"/>
                <a:ext cx="376696" cy="94540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任意多边形 51"/>
              <p:cNvSpPr/>
              <p:nvPr/>
            </p:nvSpPr>
            <p:spPr>
              <a:xfrm rot="16200000">
                <a:off x="719645" y="3042462"/>
                <a:ext cx="314355" cy="78894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0" name="任意多边形 49"/>
            <p:cNvSpPr/>
            <p:nvPr/>
          </p:nvSpPr>
          <p:spPr>
            <a:xfrm rot="14363807">
              <a:off x="970960" y="4493742"/>
              <a:ext cx="228500" cy="57347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0" name="表格 -1"/>
          <p:cNvGraphicFramePr/>
          <p:nvPr/>
        </p:nvGraphicFramePr>
        <p:xfrm>
          <a:off x="2149475" y="1247140"/>
          <a:ext cx="6812915" cy="41522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/>
                <a:gridCol w="3960495"/>
                <a:gridCol w="1424940"/>
                <a:gridCol w="792480"/>
              </a:tblGrid>
              <a:tr h="37084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华文中宋" charset="0"/>
                          <a:ea typeface="华文中宋" charset="0"/>
                          <a:cs typeface="华文中宋" charset="0"/>
                        </a:rPr>
                        <a:t>序号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华文中宋" charset="0"/>
                        <a:ea typeface="华文中宋" charset="0"/>
                        <a:cs typeface="华文中宋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华文中宋" charset="0"/>
                          <a:ea typeface="华文中宋" charset="0"/>
                          <a:cs typeface="华文中宋" charset="0"/>
                        </a:rPr>
                        <a:t>毕业设计各阶段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华文中宋" charset="0"/>
                        <a:ea typeface="华文中宋" charset="0"/>
                        <a:cs typeface="华文中宋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华文中宋" charset="0"/>
                          <a:ea typeface="华文中宋" charset="0"/>
                          <a:cs typeface="华文中宋" charset="0"/>
                        </a:rPr>
                        <a:t>所需时间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华文中宋" charset="0"/>
                        <a:ea typeface="华文中宋" charset="0"/>
                        <a:cs typeface="华文中宋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华文中宋" charset="0"/>
                          <a:ea typeface="华文中宋" charset="0"/>
                          <a:cs typeface="华文中宋" charset="0"/>
                        </a:rPr>
                        <a:t>备注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华文中宋" charset="0"/>
                        <a:ea typeface="华文中宋" charset="0"/>
                        <a:cs typeface="华文中宋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4038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1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理解公司现有项目业务逻辑，学习相关技术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1M</a:t>
                      </a:r>
                      <a:endParaRPr lang="en-US" altLang="zh-CN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 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3975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2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系统业务流程建模，并设计</a:t>
                      </a: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UI</a:t>
                      </a: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界面布局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0.5M</a:t>
                      </a:r>
                      <a:endParaRPr lang="en-US" altLang="zh-CN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 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4038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3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系统开发实现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3M</a:t>
                      </a:r>
                      <a:endParaRPr lang="en-US" altLang="zh-CN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 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3975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4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   </a:t>
                      </a: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系统测试及</a:t>
                      </a: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bug</a:t>
                      </a: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修复，功能优化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1M</a:t>
                      </a:r>
                      <a:endParaRPr lang="en-US" altLang="zh-CN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 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4102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5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        </a:t>
                      </a: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确定选题，提交任务书与开题报告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0.5M</a:t>
                      </a:r>
                      <a:endParaRPr lang="en-US" altLang="zh-CN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 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3975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6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整理项目开发中的文档撰写毕业论文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2M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 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4038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7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              </a:t>
                      </a: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论文提交，答辩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        1M</a:t>
                      </a:r>
                      <a:endParaRPr lang="en-US" altLang="zh-CN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 14"/>
          <p:cNvSpPr/>
          <p:nvPr/>
        </p:nvSpPr>
        <p:spPr>
          <a:xfrm rot="13603008">
            <a:off x="8919274" y="-2340289"/>
            <a:ext cx="1463179" cy="3672200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63316" y="243648"/>
            <a:ext cx="5067141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进展及后续安排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 rot="18557003">
            <a:off x="8800042" y="5188243"/>
            <a:ext cx="1921863" cy="3672200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 rot="12277056">
            <a:off x="3703342" y="6255999"/>
            <a:ext cx="1238846" cy="1204002"/>
            <a:chOff x="6559582" y="-631902"/>
            <a:chExt cx="1238846" cy="1204002"/>
          </a:xfrm>
        </p:grpSpPr>
        <p:sp>
          <p:nvSpPr>
            <p:cNvPr id="19" name="任意多边形 18"/>
            <p:cNvSpPr/>
            <p:nvPr/>
          </p:nvSpPr>
          <p:spPr>
            <a:xfrm rot="11940577">
              <a:off x="6559582" y="-631902"/>
              <a:ext cx="479732" cy="1204002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 rot="7873659">
              <a:off x="6956561" y="-466054"/>
              <a:ext cx="479732" cy="1204002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83769" y="234926"/>
            <a:ext cx="679547" cy="531942"/>
            <a:chOff x="491004" y="4154674"/>
            <a:chExt cx="945409" cy="740056"/>
          </a:xfrm>
        </p:grpSpPr>
        <p:grpSp>
          <p:nvGrpSpPr>
            <p:cNvPr id="23" name="组合 22"/>
            <p:cNvGrpSpPr/>
            <p:nvPr/>
          </p:nvGrpSpPr>
          <p:grpSpPr>
            <a:xfrm>
              <a:off x="491004" y="4154674"/>
              <a:ext cx="945409" cy="629359"/>
              <a:chOff x="427929" y="2964755"/>
              <a:chExt cx="945409" cy="629359"/>
            </a:xfrm>
          </p:grpSpPr>
          <p:sp>
            <p:nvSpPr>
              <p:cNvPr id="24" name="任意多边形 23"/>
              <p:cNvSpPr/>
              <p:nvPr/>
            </p:nvSpPr>
            <p:spPr>
              <a:xfrm rot="18453518">
                <a:off x="712286" y="2680398"/>
                <a:ext cx="376696" cy="94540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任意多边形 25"/>
              <p:cNvSpPr/>
              <p:nvPr/>
            </p:nvSpPr>
            <p:spPr>
              <a:xfrm rot="16200000">
                <a:off x="719645" y="3042462"/>
                <a:ext cx="314355" cy="78894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7" name="任意多边形 26"/>
            <p:cNvSpPr/>
            <p:nvPr/>
          </p:nvSpPr>
          <p:spPr>
            <a:xfrm rot="14363807">
              <a:off x="970960" y="4493742"/>
              <a:ext cx="228500" cy="57347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2044065" y="2918460"/>
            <a:ext cx="725614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项目已经完结，论文已撰写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1/3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，后续将继续撰写论文，在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4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月底撰写完成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 rot="10800000">
            <a:off x="-5323040" y="-2361827"/>
            <a:ext cx="22838079" cy="13375101"/>
            <a:chOff x="-5343060" y="-3962027"/>
            <a:chExt cx="22838079" cy="13375101"/>
          </a:xfrm>
        </p:grpSpPr>
        <p:grpSp>
          <p:nvGrpSpPr>
            <p:cNvPr id="2" name="花1"/>
            <p:cNvGrpSpPr/>
            <p:nvPr/>
          </p:nvGrpSpPr>
          <p:grpSpPr>
            <a:xfrm>
              <a:off x="1859121" y="3546988"/>
              <a:ext cx="8526317" cy="4848472"/>
              <a:chOff x="1859121" y="3429000"/>
              <a:chExt cx="8526317" cy="4848472"/>
            </a:xfrm>
          </p:grpSpPr>
          <p:sp>
            <p:nvSpPr>
              <p:cNvPr id="3" name="任意多边形 2"/>
              <p:cNvSpPr/>
              <p:nvPr/>
            </p:nvSpPr>
            <p:spPr>
              <a:xfrm>
                <a:off x="5088193" y="3429000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任意多边形 3"/>
              <p:cNvSpPr/>
              <p:nvPr/>
            </p:nvSpPr>
            <p:spPr>
              <a:xfrm rot="19862953">
                <a:off x="4038181" y="3686122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 rot="1791145">
                <a:off x="6081931" y="3648293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任意多边形 5"/>
              <p:cNvSpPr/>
              <p:nvPr/>
            </p:nvSpPr>
            <p:spPr>
              <a:xfrm rot="3361456">
                <a:off x="6916490" y="4377466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任意多边形 6"/>
              <p:cNvSpPr/>
              <p:nvPr/>
            </p:nvSpPr>
            <p:spPr>
              <a:xfrm rot="18029728">
                <a:off x="3346961" y="4377776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 rot="4636883">
                <a:off x="7193652" y="5085686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 rot="16978576">
                <a:off x="3035293" y="5077119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花2"/>
            <p:cNvGrpSpPr/>
            <p:nvPr/>
          </p:nvGrpSpPr>
          <p:grpSpPr>
            <a:xfrm>
              <a:off x="-389727" y="1491439"/>
              <a:ext cx="12996258" cy="7478907"/>
              <a:chOff x="-389727" y="1373451"/>
              <a:chExt cx="12996258" cy="7478907"/>
            </a:xfrm>
          </p:grpSpPr>
          <p:sp>
            <p:nvSpPr>
              <p:cNvPr id="11" name="任意多边形 10"/>
              <p:cNvSpPr/>
              <p:nvPr/>
            </p:nvSpPr>
            <p:spPr>
              <a:xfrm rot="20738027">
                <a:off x="4131678" y="1398019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77000">
                    <a:srgbClr val="9FB7DD">
                      <a:alpha val="20000"/>
                    </a:srgbClr>
                  </a:gs>
                  <a:gs pos="0">
                    <a:srgbClr val="A1DBB3">
                      <a:alpha val="50000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 rot="852536">
                <a:off x="5736820" y="1373451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77000">
                    <a:srgbClr val="9FB7DD">
                      <a:alpha val="20000"/>
                    </a:srgbClr>
                  </a:gs>
                  <a:gs pos="0">
                    <a:srgbClr val="A1DBB3">
                      <a:alpha val="50000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 rot="2517796">
                <a:off x="7178662" y="2080056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3000">
                    <a:srgbClr val="86A4D4">
                      <a:alpha val="20000"/>
                    </a:srgbClr>
                  </a:gs>
                  <a:gs pos="0">
                    <a:srgbClr val="85D19D">
                      <a:alpha val="60000"/>
                    </a:srgbClr>
                  </a:gs>
                  <a:gs pos="100000">
                    <a:srgbClr val="8E7DCB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 rot="19054139">
                <a:off x="2747823" y="2122596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3000">
                    <a:srgbClr val="86A4D4">
                      <a:alpha val="20000"/>
                    </a:srgbClr>
                  </a:gs>
                  <a:gs pos="0">
                    <a:srgbClr val="85D19D">
                      <a:alpha val="60000"/>
                    </a:srgbClr>
                  </a:gs>
                  <a:gs pos="100000">
                    <a:srgbClr val="8E7DCB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 rot="17559371">
                <a:off x="1848075" y="3501639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9ECE">
                      <a:alpha val="50000"/>
                    </a:srgbClr>
                  </a:gs>
                  <a:gs pos="100000">
                    <a:srgbClr val="8E7ECC">
                      <a:alpha val="2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 rot="4135283">
                <a:off x="8014973" y="3462129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9ECE">
                      <a:alpha val="50000"/>
                    </a:srgbClr>
                  </a:gs>
                  <a:gs pos="100000">
                    <a:srgbClr val="8E7ECC">
                      <a:alpha val="2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 rot="5400000">
                <a:off x="8188487" y="4434313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7100">
                    <a:srgbClr val="9EB3DC">
                      <a:alpha val="20000"/>
                    </a:srgbClr>
                  </a:gs>
                  <a:gs pos="100000">
                    <a:srgbClr val="8E7BCB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 rot="16372431">
                <a:off x="1708674" y="4330668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10600">
                    <a:srgbClr val="9DB0DB">
                      <a:alpha val="20000"/>
                    </a:srgbClr>
                  </a:gs>
                  <a:gs pos="100000">
                    <a:srgbClr val="8D75C9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花3"/>
            <p:cNvGrpSpPr/>
            <p:nvPr/>
          </p:nvGrpSpPr>
          <p:grpSpPr>
            <a:xfrm>
              <a:off x="-3145042" y="-1414243"/>
              <a:ext cx="18624069" cy="10634847"/>
              <a:chOff x="-3145042" y="-1532231"/>
              <a:chExt cx="18624069" cy="10634847"/>
            </a:xfrm>
          </p:grpSpPr>
          <p:sp>
            <p:nvSpPr>
              <p:cNvPr id="20" name="任意多边形 19"/>
              <p:cNvSpPr/>
              <p:nvPr/>
            </p:nvSpPr>
            <p:spPr>
              <a:xfrm rot="1690499">
                <a:off x="6526961" y="-940137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47000">
                    <a:srgbClr val="50BBD4">
                      <a:alpha val="30000"/>
                    </a:srgbClr>
                  </a:gs>
                  <a:gs pos="0">
                    <a:srgbClr val="75FFBA">
                      <a:alpha val="2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4339025" y="-1532231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47000">
                    <a:srgbClr val="52CAB3">
                      <a:alpha val="20000"/>
                    </a:srgbClr>
                  </a:gs>
                  <a:gs pos="0">
                    <a:srgbClr val="75FFBA">
                      <a:alpha val="2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 rot="19892438">
                <a:off x="2131972" y="-936972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47000">
                    <a:srgbClr val="50BBD4">
                      <a:alpha val="30000"/>
                    </a:srgbClr>
                  </a:gs>
                  <a:gs pos="0">
                    <a:srgbClr val="75FFBA">
                      <a:alpha val="2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 rot="3302765">
                <a:off x="8173152" y="550986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47000">
                    <a:srgbClr val="229DD4">
                      <a:alpha val="29804"/>
                    </a:srgbClr>
                  </a:gs>
                  <a:gs pos="0">
                    <a:srgbClr val="75FFBA">
                      <a:alpha val="1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 rot="18136260">
                <a:off x="672304" y="621968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47000">
                    <a:srgbClr val="229DD4">
                      <a:alpha val="29804"/>
                    </a:srgbClr>
                  </a:gs>
                  <a:gs pos="0">
                    <a:srgbClr val="75FFBA">
                      <a:alpha val="1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 rot="16617164">
                <a:off x="-280759" y="2629710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6A4D4">
                      <a:alpha val="2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任意多边形 25"/>
              <p:cNvSpPr/>
              <p:nvPr/>
            </p:nvSpPr>
            <p:spPr>
              <a:xfrm rot="5131813">
                <a:off x="9063400" y="2686989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6A4D4">
                      <a:alpha val="2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花4"/>
            <p:cNvGrpSpPr/>
            <p:nvPr/>
          </p:nvGrpSpPr>
          <p:grpSpPr>
            <a:xfrm>
              <a:off x="-5343060" y="-3962027"/>
              <a:ext cx="22838079" cy="13375101"/>
              <a:chOff x="-5343060" y="-4080015"/>
              <a:chExt cx="22838079" cy="13375101"/>
            </a:xfrm>
          </p:grpSpPr>
          <p:sp>
            <p:nvSpPr>
              <p:cNvPr id="28" name="任意多边形 27"/>
              <p:cNvSpPr/>
              <p:nvPr/>
            </p:nvSpPr>
            <p:spPr>
              <a:xfrm rot="20648648">
                <a:off x="2646809" y="-3991015"/>
                <a:ext cx="3586635" cy="1190746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5AF878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 rot="1075034">
                <a:off x="6054006" y="-4080015"/>
                <a:ext cx="3586635" cy="1190746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5AF878">
                      <a:alpha val="2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任意多边形 29"/>
              <p:cNvSpPr/>
              <p:nvPr/>
            </p:nvSpPr>
            <p:spPr>
              <a:xfrm rot="2492382">
                <a:off x="8262931" y="-2612376"/>
                <a:ext cx="3586635" cy="1190746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任意多边形 30"/>
              <p:cNvSpPr/>
              <p:nvPr/>
            </p:nvSpPr>
            <p:spPr>
              <a:xfrm rot="18948373">
                <a:off x="216173" y="-2612374"/>
                <a:ext cx="3586635" cy="1190746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 rot="4080311">
                <a:off x="9747971" y="-477004"/>
                <a:ext cx="3586635" cy="1190746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A80D0">
                      <a:alpha val="14902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 rot="17262051">
                <a:off x="-1182648" y="-62449"/>
                <a:ext cx="3586635" cy="1190746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A80D0">
                      <a:alpha val="14902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93439" y="4630880"/>
              <a:ext cx="6171429" cy="3725279"/>
              <a:chOff x="2993439" y="4630880"/>
              <a:chExt cx="6171429" cy="3725279"/>
            </a:xfrm>
          </p:grpSpPr>
          <p:sp>
            <p:nvSpPr>
              <p:cNvPr id="35" name="任意多边形 34"/>
              <p:cNvSpPr/>
              <p:nvPr/>
            </p:nvSpPr>
            <p:spPr>
              <a:xfrm>
                <a:off x="5805166" y="4630880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任意多边形 35"/>
              <p:cNvSpPr/>
              <p:nvPr/>
            </p:nvSpPr>
            <p:spPr>
              <a:xfrm rot="1072922">
                <a:off x="6319816" y="4729971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 rot="20479144">
                <a:off x="5292991" y="4751348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 rot="1888215">
                <a:off x="6682185" y="4992537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 rot="19502102">
                <a:off x="4898947" y="4998212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 rot="2750473">
                <a:off x="6921793" y="5260766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 40"/>
              <p:cNvSpPr/>
              <p:nvPr/>
            </p:nvSpPr>
            <p:spPr>
              <a:xfrm rot="3552967">
                <a:off x="7188231" y="5502371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 rot="18615097">
                <a:off x="4571391" y="5292408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任意多边形 42"/>
              <p:cNvSpPr/>
              <p:nvPr/>
            </p:nvSpPr>
            <p:spPr>
              <a:xfrm rot="17950328">
                <a:off x="4374749" y="5584427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5" name="文本框 44"/>
          <p:cNvSpPr txBox="1"/>
          <p:nvPr/>
        </p:nvSpPr>
        <p:spPr>
          <a:xfrm>
            <a:off x="3151528" y="2617462"/>
            <a:ext cx="59811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THANKS</a:t>
            </a:r>
            <a:endParaRPr lang="zh-CN" altLang="en-US" sz="9600" b="1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微笑PPT - 小A">
  <a:themeElements>
    <a:clrScheme name="微笑PPT - 小A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E20000"/>
      </a:accent1>
      <a:accent2>
        <a:srgbClr val="CC0000"/>
      </a:accent2>
      <a:accent3>
        <a:srgbClr val="FFFFFF"/>
      </a:accent3>
      <a:accent4>
        <a:srgbClr val="000000"/>
      </a:accent4>
      <a:accent5>
        <a:srgbClr val="EEAAAA"/>
      </a:accent5>
      <a:accent6>
        <a:srgbClr val="B90000"/>
      </a:accent6>
      <a:hlink>
        <a:srgbClr val="800000"/>
      </a:hlink>
      <a:folHlink>
        <a:srgbClr val="FFCC00"/>
      </a:folHlink>
    </a:clrScheme>
    <a:fontScheme name="微笑PPT - 小A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itchFamily="2" charset="-122"/>
          </a:defRPr>
        </a:defPPr>
      </a:lstStyle>
    </a:lnDef>
  </a:objectDefaults>
  <a:extraClrSchemeLst>
    <a:extraClrScheme>
      <a:clrScheme name="微笑PPT - 小A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E2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EEAAAA"/>
        </a:accent5>
        <a:accent6>
          <a:srgbClr val="B90000"/>
        </a:accent6>
        <a:hlink>
          <a:srgbClr val="8000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</Words>
  <Application>WPS 演示</Application>
  <PresentationFormat>自定义</PresentationFormat>
  <Paragraphs>119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华文细黑</vt:lpstr>
      <vt:lpstr>微软雅黑</vt:lpstr>
      <vt:lpstr>方正兰亭超细黑简体</vt:lpstr>
      <vt:lpstr>Calibri Light</vt:lpstr>
      <vt:lpstr>Calibri</vt:lpstr>
      <vt:lpstr>华文中宋</vt:lpstr>
      <vt:lpstr>楷体</vt:lpstr>
      <vt:lpstr>Office 主题</vt:lpstr>
      <vt:lpstr>微笑PPT - 小A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zxj</cp:lastModifiedBy>
  <cp:revision>158</cp:revision>
  <dcterms:created xsi:type="dcterms:W3CDTF">2015-03-01T01:28:00Z</dcterms:created>
  <dcterms:modified xsi:type="dcterms:W3CDTF">2017-04-11T01:09:56Z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