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394" r:id="rId5"/>
    <p:sldId id="262" r:id="rId6"/>
    <p:sldId id="285" r:id="rId7"/>
    <p:sldId id="395" r:id="rId8"/>
    <p:sldId id="327" r:id="rId9"/>
    <p:sldId id="396" r:id="rId10"/>
    <p:sldId id="374" r:id="rId11"/>
    <p:sldId id="397" r:id="rId12"/>
    <p:sldId id="398" r:id="rId13"/>
    <p:sldId id="279" r:id="rId14"/>
    <p:sldId id="399" r:id="rId15"/>
    <p:sldId id="389" r:id="rId16"/>
    <p:sldId id="281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elix Titling" panose="04060505060202020A04" pitchFamily="82" charset="0"/>
      <p:regular r:id="rId27"/>
    </p:embeddedFont>
    <p:embeddedFont>
      <p:font typeface="幼圆" panose="02010509060101010101" pitchFamily="49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9D6"/>
    <a:srgbClr val="4AB7DC"/>
    <a:srgbClr val="FF6600"/>
    <a:srgbClr val="404040"/>
    <a:srgbClr val="7FCCE7"/>
    <a:srgbClr val="6AC3E2"/>
    <a:srgbClr val="C1E6F3"/>
    <a:srgbClr val="8ED2E9"/>
    <a:srgbClr val="5BBDE0"/>
    <a:srgbClr val="71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79558" autoAdjust="0"/>
  </p:normalViewPr>
  <p:slideViewPr>
    <p:cSldViewPr showGuides="1">
      <p:cViewPr varScale="1">
        <p:scale>
          <a:sx n="52" d="100"/>
          <a:sy n="52" d="100"/>
        </p:scale>
        <p:origin x="-1116" y="-90"/>
      </p:cViewPr>
      <p:guideLst>
        <p:guide orient="horz" pos="391"/>
        <p:guide orient="horz" pos="1298"/>
        <p:guide orient="horz" pos="3793"/>
        <p:guide orient="horz" pos="3113"/>
        <p:guide orient="horz" pos="2704"/>
        <p:guide orient="horz" pos="3294"/>
        <p:guide pos="3840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00"/>
    </p:cViewPr>
  </p:sorterViewPr>
  <p:notesViewPr>
    <p:cSldViewPr>
      <p:cViewPr varScale="1">
        <p:scale>
          <a:sx n="61" d="100"/>
          <a:sy n="61" d="100"/>
        </p:scale>
        <p:origin x="25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80D5B-5BF7-464B-85E1-7B970FD628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55173AA6-57B7-4EF8-89A8-8C74960A3141}">
      <dgm:prSet phldrT="[文本]"/>
      <dgm:spPr/>
      <dgm:t>
        <a:bodyPr/>
        <a:lstStyle/>
        <a:p>
          <a:r>
            <a:rPr lang="zh-CN" altLang="en-US" dirty="0" smtClean="0"/>
            <a:t>来源与背景</a:t>
          </a:r>
          <a:endParaRPr lang="zh-CN" altLang="en-US" dirty="0"/>
        </a:p>
      </dgm:t>
    </dgm:pt>
    <dgm:pt modelId="{9FA3235D-7A6E-4C8F-BD23-DF4A08EC7DBE}" cxnId="{34B82E55-0239-475F-B9A7-87A5D2DAB3EB}" type="parTrans">
      <dgm:prSet/>
      <dgm:spPr/>
      <dgm:t>
        <a:bodyPr/>
        <a:lstStyle/>
        <a:p>
          <a:endParaRPr lang="zh-CN" altLang="en-US"/>
        </a:p>
      </dgm:t>
    </dgm:pt>
    <dgm:pt modelId="{02353ABE-4CCA-46C7-A94D-1B28E1A715C5}" cxnId="{34B82E55-0239-475F-B9A7-87A5D2DAB3EB}" type="sibTrans">
      <dgm:prSet/>
      <dgm:spPr/>
      <dgm:t>
        <a:bodyPr/>
        <a:lstStyle/>
        <a:p>
          <a:endParaRPr lang="zh-CN" altLang="en-US"/>
        </a:p>
      </dgm:t>
    </dgm:pt>
    <dgm:pt modelId="{D2C2589B-B1C2-4A7E-8E9D-395D6E86E793}">
      <dgm:prSet phldrT="[文本]"/>
      <dgm:spPr/>
      <dgm:t>
        <a:bodyPr/>
        <a:lstStyle/>
        <a:p>
          <a:r>
            <a:rPr lang="zh-CN" altLang="en-US" i="0" dirty="0" smtClean="0"/>
            <a:t>智慧教育理念快速传播</a:t>
          </a:r>
          <a:endParaRPr lang="zh-CN" altLang="en-US" dirty="0"/>
        </a:p>
      </dgm:t>
    </dgm:pt>
    <dgm:pt modelId="{F320DCCE-304E-4EE8-9BD5-A33928DB7919}" cxnId="{91878513-C88C-4CBF-98BB-8B0709DFAFA4}" type="parTrans">
      <dgm:prSet/>
      <dgm:spPr/>
      <dgm:t>
        <a:bodyPr/>
        <a:lstStyle/>
        <a:p>
          <a:endParaRPr lang="zh-CN" altLang="en-US"/>
        </a:p>
      </dgm:t>
    </dgm:pt>
    <dgm:pt modelId="{DC07E941-4D0D-4E8F-AD7C-03F5DC14B462}" cxnId="{91878513-C88C-4CBF-98BB-8B0709DFAFA4}" type="sibTrans">
      <dgm:prSet/>
      <dgm:spPr/>
      <dgm:t>
        <a:bodyPr/>
        <a:lstStyle/>
        <a:p>
          <a:endParaRPr lang="zh-CN" altLang="en-US"/>
        </a:p>
      </dgm:t>
    </dgm:pt>
    <dgm:pt modelId="{E29E2CE7-F51D-456F-ABF9-D9C283BB3497}">
      <dgm:prSet phldrT="[文本]"/>
      <dgm:spPr/>
      <dgm:t>
        <a:bodyPr/>
        <a:lstStyle/>
        <a:p>
          <a:r>
            <a:rPr lang="zh-CN" altLang="en-US" i="0" dirty="0" smtClean="0"/>
            <a:t>教育互动市场转折临近</a:t>
          </a:r>
          <a:endParaRPr lang="zh-CN" altLang="en-US" dirty="0"/>
        </a:p>
      </dgm:t>
    </dgm:pt>
    <dgm:pt modelId="{E7E9CE45-5C0F-493A-9525-13A102F4D46F}" cxnId="{BF72A9D7-DC0F-43AA-8D75-97C2D36682D6}" type="parTrans">
      <dgm:prSet/>
      <dgm:spPr/>
      <dgm:t>
        <a:bodyPr/>
        <a:lstStyle/>
        <a:p>
          <a:endParaRPr lang="zh-CN" altLang="en-US"/>
        </a:p>
      </dgm:t>
    </dgm:pt>
    <dgm:pt modelId="{6700BEB2-7A99-42FB-9F3D-DD0BC0B1DA43}" cxnId="{BF72A9D7-DC0F-43AA-8D75-97C2D36682D6}" type="sibTrans">
      <dgm:prSet/>
      <dgm:spPr/>
      <dgm:t>
        <a:bodyPr/>
        <a:lstStyle/>
        <a:p>
          <a:endParaRPr lang="zh-CN" altLang="en-US"/>
        </a:p>
      </dgm:t>
    </dgm:pt>
    <dgm:pt modelId="{3869053A-F3F8-4947-BDB4-34A60A7DD09D}">
      <dgm:prSet phldrT="[文本]"/>
      <dgm:spPr/>
      <dgm:t>
        <a:bodyPr/>
        <a:lstStyle/>
        <a:p>
          <a:r>
            <a:rPr lang="zh-CN" altLang="en-US" i="0" dirty="0" smtClean="0"/>
            <a:t>公司文化底蕴</a:t>
          </a:r>
          <a:endParaRPr lang="zh-CN" altLang="en-US" dirty="0"/>
        </a:p>
      </dgm:t>
    </dgm:pt>
    <dgm:pt modelId="{2E1D7E05-8C15-4B2B-8243-F480EAE9A00E}" cxnId="{EDD4733C-7753-4D17-A2A6-CF5C7A84559D}" type="parTrans">
      <dgm:prSet/>
      <dgm:spPr/>
      <dgm:t>
        <a:bodyPr/>
        <a:lstStyle/>
        <a:p>
          <a:endParaRPr lang="zh-CN" altLang="en-US"/>
        </a:p>
      </dgm:t>
    </dgm:pt>
    <dgm:pt modelId="{9A82BFB3-E90E-4C8D-A303-CF10BB27A38C}" cxnId="{EDD4733C-7753-4D17-A2A6-CF5C7A84559D}" type="sibTrans">
      <dgm:prSet/>
      <dgm:spPr/>
      <dgm:t>
        <a:bodyPr/>
        <a:lstStyle/>
        <a:p>
          <a:endParaRPr lang="zh-CN" altLang="en-US"/>
        </a:p>
      </dgm:t>
    </dgm:pt>
    <dgm:pt modelId="{DB79CD91-25C2-4C7D-BAA3-47045E466F5B}">
      <dgm:prSet phldrT="[文本]"/>
      <dgm:spPr/>
      <dgm:t>
        <a:bodyPr/>
        <a:lstStyle/>
        <a:p>
          <a:r>
            <a:rPr lang="zh-CN" altLang="en-US" i="0" dirty="0" smtClean="0"/>
            <a:t>地域发展优势</a:t>
          </a:r>
          <a:endParaRPr lang="zh-CN" altLang="en-US" dirty="0"/>
        </a:p>
      </dgm:t>
    </dgm:pt>
    <dgm:pt modelId="{3E5AF3FD-752F-442D-ACDF-1FD805312D86}" cxnId="{9480FBB5-CA4B-470B-88CD-C17A5007A302}" type="parTrans">
      <dgm:prSet/>
      <dgm:spPr/>
      <dgm:t>
        <a:bodyPr/>
        <a:lstStyle/>
        <a:p>
          <a:endParaRPr lang="zh-CN" altLang="en-US"/>
        </a:p>
      </dgm:t>
    </dgm:pt>
    <dgm:pt modelId="{7EBA7545-B2DD-4371-8552-8B6B47B01AA0}" cxnId="{9480FBB5-CA4B-470B-88CD-C17A5007A302}" type="sibTrans">
      <dgm:prSet/>
      <dgm:spPr/>
      <dgm:t>
        <a:bodyPr/>
        <a:lstStyle/>
        <a:p>
          <a:endParaRPr lang="zh-CN" altLang="en-US"/>
        </a:p>
      </dgm:t>
    </dgm:pt>
    <dgm:pt modelId="{B186C38E-BA01-4A75-BA9F-C13799B95198}" type="pres">
      <dgm:prSet presAssocID="{A2D80D5B-5BF7-464B-85E1-7B970FD628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4EC5B2-0F23-4B8E-999B-A0440B6F8E82}" type="pres">
      <dgm:prSet presAssocID="{55173AA6-57B7-4EF8-89A8-8C74960A3141}" presName="root1" presStyleCnt="0"/>
      <dgm:spPr/>
    </dgm:pt>
    <dgm:pt modelId="{A1FF6090-0502-4997-9FF8-A8A5AC5611A3}" type="pres">
      <dgm:prSet presAssocID="{55173AA6-57B7-4EF8-89A8-8C74960A314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04D019-542A-4445-AEDE-66A8722DB07E}" type="pres">
      <dgm:prSet presAssocID="{55173AA6-57B7-4EF8-89A8-8C74960A3141}" presName="level2hierChild" presStyleCnt="0"/>
      <dgm:spPr/>
    </dgm:pt>
    <dgm:pt modelId="{B4953121-32E7-4275-9C35-155CA7A4A84A}" type="pres">
      <dgm:prSet presAssocID="{F320DCCE-304E-4EE8-9BD5-A33928DB7919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0CEECA7-BB35-4A07-959D-3A47FC97F649}" type="pres">
      <dgm:prSet presAssocID="{F320DCCE-304E-4EE8-9BD5-A33928DB791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235B633-9494-4A83-9692-F93144A6B83A}" type="pres">
      <dgm:prSet presAssocID="{D2C2589B-B1C2-4A7E-8E9D-395D6E86E793}" presName="root2" presStyleCnt="0"/>
      <dgm:spPr/>
    </dgm:pt>
    <dgm:pt modelId="{771EFC15-9F25-482F-B62F-8EBB28A14679}" type="pres">
      <dgm:prSet presAssocID="{D2C2589B-B1C2-4A7E-8E9D-395D6E86E793}" presName="LevelTwoTextNode" presStyleLbl="node2" presStyleIdx="0" presStyleCnt="4" custScaleX="1414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E29F9F-65ED-47E8-8F5C-1C6ED130AD51}" type="pres">
      <dgm:prSet presAssocID="{D2C2589B-B1C2-4A7E-8E9D-395D6E86E793}" presName="level3hierChild" presStyleCnt="0"/>
      <dgm:spPr/>
    </dgm:pt>
    <dgm:pt modelId="{27A17941-69C0-4238-BEF6-18F1CAC33286}" type="pres">
      <dgm:prSet presAssocID="{E7E9CE45-5C0F-493A-9525-13A102F4D46F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D696C043-0A09-46AE-A808-A6E0F2F11976}" type="pres">
      <dgm:prSet presAssocID="{E7E9CE45-5C0F-493A-9525-13A102F4D46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368D68A-37AB-431F-A2E7-E1B751FD72B7}" type="pres">
      <dgm:prSet presAssocID="{E29E2CE7-F51D-456F-ABF9-D9C283BB3497}" presName="root2" presStyleCnt="0"/>
      <dgm:spPr/>
    </dgm:pt>
    <dgm:pt modelId="{45EC71C0-C942-4F24-B2EA-78EE6866871D}" type="pres">
      <dgm:prSet presAssocID="{E29E2CE7-F51D-456F-ABF9-D9C283BB3497}" presName="LevelTwoTextNode" presStyleLbl="node2" presStyleIdx="1" presStyleCnt="4" custScaleX="1414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5410D1-58C9-4D2A-B024-B80044694452}" type="pres">
      <dgm:prSet presAssocID="{E29E2CE7-F51D-456F-ABF9-D9C283BB3497}" presName="level3hierChild" presStyleCnt="0"/>
      <dgm:spPr/>
    </dgm:pt>
    <dgm:pt modelId="{9FAB5C34-A40B-48E4-BA76-FC0C849BF6DD}" type="pres">
      <dgm:prSet presAssocID="{2E1D7E05-8C15-4B2B-8243-F480EAE9A00E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50D95F26-05D5-402A-ACD4-49ACA6CE2E8E}" type="pres">
      <dgm:prSet presAssocID="{2E1D7E05-8C15-4B2B-8243-F480EAE9A00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D9E9933-F1F3-4658-883A-E809BF426FFB}" type="pres">
      <dgm:prSet presAssocID="{3869053A-F3F8-4947-BDB4-34A60A7DD09D}" presName="root2" presStyleCnt="0"/>
      <dgm:spPr/>
    </dgm:pt>
    <dgm:pt modelId="{C3A11F16-9469-4B39-B084-0A2E846B294C}" type="pres">
      <dgm:prSet presAssocID="{3869053A-F3F8-4947-BDB4-34A60A7DD09D}" presName="LevelTwoTextNode" presStyleLbl="node2" presStyleIdx="2" presStyleCnt="4" custScaleX="1414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77D7ED-2068-4D0C-88CE-F897CA6710D0}" type="pres">
      <dgm:prSet presAssocID="{3869053A-F3F8-4947-BDB4-34A60A7DD09D}" presName="level3hierChild" presStyleCnt="0"/>
      <dgm:spPr/>
    </dgm:pt>
    <dgm:pt modelId="{045D0E8D-1734-4D95-A1F2-B5EC131D493F}" type="pres">
      <dgm:prSet presAssocID="{3E5AF3FD-752F-442D-ACDF-1FD805312D86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9DC04CE8-2A3B-4525-A978-233415DD181E}" type="pres">
      <dgm:prSet presAssocID="{3E5AF3FD-752F-442D-ACDF-1FD805312D86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86E4CC0-10DC-4333-9408-07C803A4E2D6}" type="pres">
      <dgm:prSet presAssocID="{DB79CD91-25C2-4C7D-BAA3-47045E466F5B}" presName="root2" presStyleCnt="0"/>
      <dgm:spPr/>
    </dgm:pt>
    <dgm:pt modelId="{5C9B9322-11A2-4208-B643-EFEBF0BF67B6}" type="pres">
      <dgm:prSet presAssocID="{DB79CD91-25C2-4C7D-BAA3-47045E466F5B}" presName="LevelTwoTextNode" presStyleLbl="node2" presStyleIdx="3" presStyleCnt="4" custScaleX="1414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AA4FB-2C87-422B-825E-1FA77262299F}" type="pres">
      <dgm:prSet presAssocID="{DB79CD91-25C2-4C7D-BAA3-47045E466F5B}" presName="level3hierChild" presStyleCnt="0"/>
      <dgm:spPr/>
    </dgm:pt>
  </dgm:ptLst>
  <dgm:cxnLst>
    <dgm:cxn modelId="{BFCE7579-BAA0-40CA-BB67-AC845355A320}" type="presOf" srcId="{A2D80D5B-5BF7-464B-85E1-7B970FD62865}" destId="{B186C38E-BA01-4A75-BA9F-C13799B95198}" srcOrd="0" destOrd="0" presId="urn:microsoft.com/office/officeart/2008/layout/HorizontalMultiLevelHierarchy"/>
    <dgm:cxn modelId="{B4A7F4E4-312C-4202-AB02-982FA44B2B1A}" type="presOf" srcId="{2E1D7E05-8C15-4B2B-8243-F480EAE9A00E}" destId="{50D95F26-05D5-402A-ACD4-49ACA6CE2E8E}" srcOrd="1" destOrd="0" presId="urn:microsoft.com/office/officeart/2008/layout/HorizontalMultiLevelHierarchy"/>
    <dgm:cxn modelId="{8693DD20-A07F-4D20-8A77-B6402B62349F}" type="presOf" srcId="{F320DCCE-304E-4EE8-9BD5-A33928DB7919}" destId="{B4953121-32E7-4275-9C35-155CA7A4A84A}" srcOrd="0" destOrd="0" presId="urn:microsoft.com/office/officeart/2008/layout/HorizontalMultiLevelHierarchy"/>
    <dgm:cxn modelId="{BF72A9D7-DC0F-43AA-8D75-97C2D36682D6}" srcId="{55173AA6-57B7-4EF8-89A8-8C74960A3141}" destId="{E29E2CE7-F51D-456F-ABF9-D9C283BB3497}" srcOrd="1" destOrd="0" parTransId="{E7E9CE45-5C0F-493A-9525-13A102F4D46F}" sibTransId="{6700BEB2-7A99-42FB-9F3D-DD0BC0B1DA43}"/>
    <dgm:cxn modelId="{1253080A-7B84-4E9C-B57D-F3A49BB5105D}" type="presOf" srcId="{E7E9CE45-5C0F-493A-9525-13A102F4D46F}" destId="{27A17941-69C0-4238-BEF6-18F1CAC33286}" srcOrd="0" destOrd="0" presId="urn:microsoft.com/office/officeart/2008/layout/HorizontalMultiLevelHierarchy"/>
    <dgm:cxn modelId="{FC8E2115-524D-4449-AB2D-25DB8BCD4223}" type="presOf" srcId="{D2C2589B-B1C2-4A7E-8E9D-395D6E86E793}" destId="{771EFC15-9F25-482F-B62F-8EBB28A14679}" srcOrd="0" destOrd="0" presId="urn:microsoft.com/office/officeart/2008/layout/HorizontalMultiLevelHierarchy"/>
    <dgm:cxn modelId="{34B82E55-0239-475F-B9A7-87A5D2DAB3EB}" srcId="{A2D80D5B-5BF7-464B-85E1-7B970FD62865}" destId="{55173AA6-57B7-4EF8-89A8-8C74960A3141}" srcOrd="0" destOrd="0" parTransId="{9FA3235D-7A6E-4C8F-BD23-DF4A08EC7DBE}" sibTransId="{02353ABE-4CCA-46C7-A94D-1B28E1A715C5}"/>
    <dgm:cxn modelId="{63D7E38C-9B5D-4125-BB5B-B73AD1B39740}" type="presOf" srcId="{3869053A-F3F8-4947-BDB4-34A60A7DD09D}" destId="{C3A11F16-9469-4B39-B084-0A2E846B294C}" srcOrd="0" destOrd="0" presId="urn:microsoft.com/office/officeart/2008/layout/HorizontalMultiLevelHierarchy"/>
    <dgm:cxn modelId="{3D0A5345-67AF-4102-AE39-B96E0C2371B4}" type="presOf" srcId="{2E1D7E05-8C15-4B2B-8243-F480EAE9A00E}" destId="{9FAB5C34-A40B-48E4-BA76-FC0C849BF6DD}" srcOrd="0" destOrd="0" presId="urn:microsoft.com/office/officeart/2008/layout/HorizontalMultiLevelHierarchy"/>
    <dgm:cxn modelId="{5F8EDD32-E5BA-4308-8808-06955EB5CFCC}" type="presOf" srcId="{DB79CD91-25C2-4C7D-BAA3-47045E466F5B}" destId="{5C9B9322-11A2-4208-B643-EFEBF0BF67B6}" srcOrd="0" destOrd="0" presId="urn:microsoft.com/office/officeart/2008/layout/HorizontalMultiLevelHierarchy"/>
    <dgm:cxn modelId="{4673DD30-4577-4C75-B016-DDD8DE788F79}" type="presOf" srcId="{3E5AF3FD-752F-442D-ACDF-1FD805312D86}" destId="{045D0E8D-1734-4D95-A1F2-B5EC131D493F}" srcOrd="0" destOrd="0" presId="urn:microsoft.com/office/officeart/2008/layout/HorizontalMultiLevelHierarchy"/>
    <dgm:cxn modelId="{07E54EE0-3245-4EF9-9180-B0A1A469E909}" type="presOf" srcId="{3E5AF3FD-752F-442D-ACDF-1FD805312D86}" destId="{9DC04CE8-2A3B-4525-A978-233415DD181E}" srcOrd="1" destOrd="0" presId="urn:microsoft.com/office/officeart/2008/layout/HorizontalMultiLevelHierarchy"/>
    <dgm:cxn modelId="{03256007-6F29-4117-9BF1-FC242D964CC9}" type="presOf" srcId="{E29E2CE7-F51D-456F-ABF9-D9C283BB3497}" destId="{45EC71C0-C942-4F24-B2EA-78EE6866871D}" srcOrd="0" destOrd="0" presId="urn:microsoft.com/office/officeart/2008/layout/HorizontalMultiLevelHierarchy"/>
    <dgm:cxn modelId="{B2F124D6-61EA-487D-9BFC-523C63A739B5}" type="presOf" srcId="{55173AA6-57B7-4EF8-89A8-8C74960A3141}" destId="{A1FF6090-0502-4997-9FF8-A8A5AC5611A3}" srcOrd="0" destOrd="0" presId="urn:microsoft.com/office/officeart/2008/layout/HorizontalMultiLevelHierarchy"/>
    <dgm:cxn modelId="{EDD4733C-7753-4D17-A2A6-CF5C7A84559D}" srcId="{55173AA6-57B7-4EF8-89A8-8C74960A3141}" destId="{3869053A-F3F8-4947-BDB4-34A60A7DD09D}" srcOrd="2" destOrd="0" parTransId="{2E1D7E05-8C15-4B2B-8243-F480EAE9A00E}" sibTransId="{9A82BFB3-E90E-4C8D-A303-CF10BB27A38C}"/>
    <dgm:cxn modelId="{CEFE67E4-62A0-4F2C-9BFC-BF8F1EC8948E}" type="presOf" srcId="{F320DCCE-304E-4EE8-9BD5-A33928DB7919}" destId="{B0CEECA7-BB35-4A07-959D-3A47FC97F649}" srcOrd="1" destOrd="0" presId="urn:microsoft.com/office/officeart/2008/layout/HorizontalMultiLevelHierarchy"/>
    <dgm:cxn modelId="{91878513-C88C-4CBF-98BB-8B0709DFAFA4}" srcId="{55173AA6-57B7-4EF8-89A8-8C74960A3141}" destId="{D2C2589B-B1C2-4A7E-8E9D-395D6E86E793}" srcOrd="0" destOrd="0" parTransId="{F320DCCE-304E-4EE8-9BD5-A33928DB7919}" sibTransId="{DC07E941-4D0D-4E8F-AD7C-03F5DC14B462}"/>
    <dgm:cxn modelId="{70828C05-9961-4DB9-AED1-5598C539B42B}" type="presOf" srcId="{E7E9CE45-5C0F-493A-9525-13A102F4D46F}" destId="{D696C043-0A09-46AE-A808-A6E0F2F11976}" srcOrd="1" destOrd="0" presId="urn:microsoft.com/office/officeart/2008/layout/HorizontalMultiLevelHierarchy"/>
    <dgm:cxn modelId="{9480FBB5-CA4B-470B-88CD-C17A5007A302}" srcId="{55173AA6-57B7-4EF8-89A8-8C74960A3141}" destId="{DB79CD91-25C2-4C7D-BAA3-47045E466F5B}" srcOrd="3" destOrd="0" parTransId="{3E5AF3FD-752F-442D-ACDF-1FD805312D86}" sibTransId="{7EBA7545-B2DD-4371-8552-8B6B47B01AA0}"/>
    <dgm:cxn modelId="{6D0BDD2D-33DE-4884-9344-66C22455A78A}" type="presParOf" srcId="{B186C38E-BA01-4A75-BA9F-C13799B95198}" destId="{354EC5B2-0F23-4B8E-999B-A0440B6F8E82}" srcOrd="0" destOrd="0" presId="urn:microsoft.com/office/officeart/2008/layout/HorizontalMultiLevelHierarchy"/>
    <dgm:cxn modelId="{DC9F3D81-8D84-4EB8-ABBC-01CC68EC622A}" type="presParOf" srcId="{354EC5B2-0F23-4B8E-999B-A0440B6F8E82}" destId="{A1FF6090-0502-4997-9FF8-A8A5AC5611A3}" srcOrd="0" destOrd="0" presId="urn:microsoft.com/office/officeart/2008/layout/HorizontalMultiLevelHierarchy"/>
    <dgm:cxn modelId="{AB2A74A3-5760-4796-AE87-D42626FC840A}" type="presParOf" srcId="{354EC5B2-0F23-4B8E-999B-A0440B6F8E82}" destId="{F904D019-542A-4445-AEDE-66A8722DB07E}" srcOrd="1" destOrd="0" presId="urn:microsoft.com/office/officeart/2008/layout/HorizontalMultiLevelHierarchy"/>
    <dgm:cxn modelId="{08BD1029-AA3B-4892-B23F-F64BD2D2B956}" type="presParOf" srcId="{F904D019-542A-4445-AEDE-66A8722DB07E}" destId="{B4953121-32E7-4275-9C35-155CA7A4A84A}" srcOrd="0" destOrd="0" presId="urn:microsoft.com/office/officeart/2008/layout/HorizontalMultiLevelHierarchy"/>
    <dgm:cxn modelId="{06C3F947-782F-41D8-9560-56CC262234EE}" type="presParOf" srcId="{B4953121-32E7-4275-9C35-155CA7A4A84A}" destId="{B0CEECA7-BB35-4A07-959D-3A47FC97F649}" srcOrd="0" destOrd="0" presId="urn:microsoft.com/office/officeart/2008/layout/HorizontalMultiLevelHierarchy"/>
    <dgm:cxn modelId="{651AEBE1-AE2B-4A4B-BC03-64B0CCA40445}" type="presParOf" srcId="{F904D019-542A-4445-AEDE-66A8722DB07E}" destId="{1235B633-9494-4A83-9692-F93144A6B83A}" srcOrd="1" destOrd="0" presId="urn:microsoft.com/office/officeart/2008/layout/HorizontalMultiLevelHierarchy"/>
    <dgm:cxn modelId="{F4333215-51B2-41F2-ABB9-FC2C7A825172}" type="presParOf" srcId="{1235B633-9494-4A83-9692-F93144A6B83A}" destId="{771EFC15-9F25-482F-B62F-8EBB28A14679}" srcOrd="0" destOrd="0" presId="urn:microsoft.com/office/officeart/2008/layout/HorizontalMultiLevelHierarchy"/>
    <dgm:cxn modelId="{92C359FD-AC57-4501-ACE3-F1D4BCDE04EE}" type="presParOf" srcId="{1235B633-9494-4A83-9692-F93144A6B83A}" destId="{2DE29F9F-65ED-47E8-8F5C-1C6ED130AD51}" srcOrd="1" destOrd="0" presId="urn:microsoft.com/office/officeart/2008/layout/HorizontalMultiLevelHierarchy"/>
    <dgm:cxn modelId="{C892873B-A2CC-4D44-B54C-FD006B048404}" type="presParOf" srcId="{F904D019-542A-4445-AEDE-66A8722DB07E}" destId="{27A17941-69C0-4238-BEF6-18F1CAC33286}" srcOrd="2" destOrd="0" presId="urn:microsoft.com/office/officeart/2008/layout/HorizontalMultiLevelHierarchy"/>
    <dgm:cxn modelId="{130FB689-AC86-497F-8E51-9FA4989862C0}" type="presParOf" srcId="{27A17941-69C0-4238-BEF6-18F1CAC33286}" destId="{D696C043-0A09-46AE-A808-A6E0F2F11976}" srcOrd="0" destOrd="0" presId="urn:microsoft.com/office/officeart/2008/layout/HorizontalMultiLevelHierarchy"/>
    <dgm:cxn modelId="{57910567-BBCF-43CC-8BE3-A4EAF0273EC6}" type="presParOf" srcId="{F904D019-542A-4445-AEDE-66A8722DB07E}" destId="{9368D68A-37AB-431F-A2E7-E1B751FD72B7}" srcOrd="3" destOrd="0" presId="urn:microsoft.com/office/officeart/2008/layout/HorizontalMultiLevelHierarchy"/>
    <dgm:cxn modelId="{F7F62CFF-D12D-4D1B-BA58-E702FB6A5F9D}" type="presParOf" srcId="{9368D68A-37AB-431F-A2E7-E1B751FD72B7}" destId="{45EC71C0-C942-4F24-B2EA-78EE6866871D}" srcOrd="0" destOrd="0" presId="urn:microsoft.com/office/officeart/2008/layout/HorizontalMultiLevelHierarchy"/>
    <dgm:cxn modelId="{ECFD0FE5-4F5B-412C-B8AC-B1CCEBF76D40}" type="presParOf" srcId="{9368D68A-37AB-431F-A2E7-E1B751FD72B7}" destId="{185410D1-58C9-4D2A-B024-B80044694452}" srcOrd="1" destOrd="0" presId="urn:microsoft.com/office/officeart/2008/layout/HorizontalMultiLevelHierarchy"/>
    <dgm:cxn modelId="{BA309B48-6F48-4185-B26D-A959754CAC7E}" type="presParOf" srcId="{F904D019-542A-4445-AEDE-66A8722DB07E}" destId="{9FAB5C34-A40B-48E4-BA76-FC0C849BF6DD}" srcOrd="4" destOrd="0" presId="urn:microsoft.com/office/officeart/2008/layout/HorizontalMultiLevelHierarchy"/>
    <dgm:cxn modelId="{86FFF210-674A-498C-A0EE-A9EEB51ACC1C}" type="presParOf" srcId="{9FAB5C34-A40B-48E4-BA76-FC0C849BF6DD}" destId="{50D95F26-05D5-402A-ACD4-49ACA6CE2E8E}" srcOrd="0" destOrd="0" presId="urn:microsoft.com/office/officeart/2008/layout/HorizontalMultiLevelHierarchy"/>
    <dgm:cxn modelId="{8C20ABAC-900E-400F-857B-4337609A170E}" type="presParOf" srcId="{F904D019-542A-4445-AEDE-66A8722DB07E}" destId="{4D9E9933-F1F3-4658-883A-E809BF426FFB}" srcOrd="5" destOrd="0" presId="urn:microsoft.com/office/officeart/2008/layout/HorizontalMultiLevelHierarchy"/>
    <dgm:cxn modelId="{85907EB0-5FE8-4EA8-B279-4055B9313087}" type="presParOf" srcId="{4D9E9933-F1F3-4658-883A-E809BF426FFB}" destId="{C3A11F16-9469-4B39-B084-0A2E846B294C}" srcOrd="0" destOrd="0" presId="urn:microsoft.com/office/officeart/2008/layout/HorizontalMultiLevelHierarchy"/>
    <dgm:cxn modelId="{FE8FCDF3-E77A-4AE5-A146-D2A1B7BB81E7}" type="presParOf" srcId="{4D9E9933-F1F3-4658-883A-E809BF426FFB}" destId="{3277D7ED-2068-4D0C-88CE-F897CA6710D0}" srcOrd="1" destOrd="0" presId="urn:microsoft.com/office/officeart/2008/layout/HorizontalMultiLevelHierarchy"/>
    <dgm:cxn modelId="{8DBF413D-39F0-47EE-894E-5E39E0BA41B0}" type="presParOf" srcId="{F904D019-542A-4445-AEDE-66A8722DB07E}" destId="{045D0E8D-1734-4D95-A1F2-B5EC131D493F}" srcOrd="6" destOrd="0" presId="urn:microsoft.com/office/officeart/2008/layout/HorizontalMultiLevelHierarchy"/>
    <dgm:cxn modelId="{4737A193-7D47-4000-82B6-678E6291DB10}" type="presParOf" srcId="{045D0E8D-1734-4D95-A1F2-B5EC131D493F}" destId="{9DC04CE8-2A3B-4525-A978-233415DD181E}" srcOrd="0" destOrd="0" presId="urn:microsoft.com/office/officeart/2008/layout/HorizontalMultiLevelHierarchy"/>
    <dgm:cxn modelId="{646D9430-0884-46B1-B0DE-947DBE86E940}" type="presParOf" srcId="{F904D019-542A-4445-AEDE-66A8722DB07E}" destId="{286E4CC0-10DC-4333-9408-07C803A4E2D6}" srcOrd="7" destOrd="0" presId="urn:microsoft.com/office/officeart/2008/layout/HorizontalMultiLevelHierarchy"/>
    <dgm:cxn modelId="{69A71843-22FA-4F5B-AB6E-67A2B31CF21D}" type="presParOf" srcId="{286E4CC0-10DC-4333-9408-07C803A4E2D6}" destId="{5C9B9322-11A2-4208-B643-EFEBF0BF67B6}" srcOrd="0" destOrd="0" presId="urn:microsoft.com/office/officeart/2008/layout/HorizontalMultiLevelHierarchy"/>
    <dgm:cxn modelId="{671CB008-D334-46F2-92AE-D264E8B47539}" type="presParOf" srcId="{286E4CC0-10DC-4333-9408-07C803A4E2D6}" destId="{769AA4FB-2C87-422B-825E-1FA77262299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C8473-3A17-4FD8-8B08-C2384BDCB4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366581-7CAF-4444-8206-635D2A2066B6}">
      <dgm:prSet phldrT="[文本]"/>
      <dgm:spPr/>
      <dgm:t>
        <a:bodyPr/>
        <a:lstStyle/>
        <a:p>
          <a:r>
            <a:rPr lang="zh-CN" altLang="en-US" dirty="0" smtClean="0"/>
            <a:t>微信端</a:t>
          </a:r>
          <a:endParaRPr lang="zh-CN" altLang="en-US" dirty="0"/>
        </a:p>
      </dgm:t>
    </dgm:pt>
    <dgm:pt modelId="{4DE7BF12-E04F-4461-B4CE-3C897CB4F5FA}" cxnId="{1EE2D97D-E71E-400E-9533-32BAC63A8942}" type="parTrans">
      <dgm:prSet/>
      <dgm:spPr/>
      <dgm:t>
        <a:bodyPr/>
        <a:lstStyle/>
        <a:p>
          <a:endParaRPr lang="zh-CN" altLang="en-US"/>
        </a:p>
      </dgm:t>
    </dgm:pt>
    <dgm:pt modelId="{480E9EB8-7D59-430C-AF6E-0EF810571110}" cxnId="{1EE2D97D-E71E-400E-9533-32BAC63A8942}" type="sibTrans">
      <dgm:prSet/>
      <dgm:spPr/>
      <dgm:t>
        <a:bodyPr/>
        <a:lstStyle/>
        <a:p>
          <a:endParaRPr lang="zh-CN" altLang="en-US"/>
        </a:p>
      </dgm:t>
    </dgm:pt>
    <dgm:pt modelId="{696643EE-4B82-4A82-8908-14A992EA584E}">
      <dgm:prSet phldrT="[文本]"/>
      <dgm:spPr/>
      <dgm:t>
        <a:bodyPr/>
        <a:lstStyle/>
        <a:p>
          <a:r>
            <a:rPr lang="zh-CN" altLang="en-US" dirty="0" smtClean="0"/>
            <a:t>学校通知</a:t>
          </a:r>
          <a:endParaRPr lang="zh-CN" altLang="en-US" dirty="0"/>
        </a:p>
      </dgm:t>
    </dgm:pt>
    <dgm:pt modelId="{D8143B00-BDD7-4439-9C0E-D324DF79F30E}" cxnId="{81FB178C-5B50-45CD-8CFC-B93920C4F56E}" type="parTrans">
      <dgm:prSet/>
      <dgm:spPr/>
      <dgm:t>
        <a:bodyPr/>
        <a:lstStyle/>
        <a:p>
          <a:endParaRPr lang="zh-CN" altLang="en-US"/>
        </a:p>
      </dgm:t>
    </dgm:pt>
    <dgm:pt modelId="{3BCDCFCD-9433-4CD3-B393-455573A5434E}" cxnId="{81FB178C-5B50-45CD-8CFC-B93920C4F56E}" type="sibTrans">
      <dgm:prSet/>
      <dgm:spPr/>
      <dgm:t>
        <a:bodyPr/>
        <a:lstStyle/>
        <a:p>
          <a:endParaRPr lang="zh-CN" altLang="en-US"/>
        </a:p>
      </dgm:t>
    </dgm:pt>
    <dgm:pt modelId="{A3F69C3C-47F7-45E3-BFBA-04B5C9B4675C}">
      <dgm:prSet phldrT="[文本]"/>
      <dgm:spPr/>
      <dgm:t>
        <a:bodyPr/>
        <a:lstStyle/>
        <a:p>
          <a:r>
            <a:rPr lang="zh-CN" altLang="en-US" dirty="0" smtClean="0"/>
            <a:t>学校公告</a:t>
          </a:r>
          <a:endParaRPr lang="zh-CN" altLang="en-US" dirty="0"/>
        </a:p>
      </dgm:t>
    </dgm:pt>
    <dgm:pt modelId="{6B63AE15-6E80-4B75-977D-0740B0A2FEBA}" cxnId="{635F5E8B-573D-491E-8F9D-1E14722AC279}" type="parTrans">
      <dgm:prSet/>
      <dgm:spPr/>
      <dgm:t>
        <a:bodyPr/>
        <a:lstStyle/>
        <a:p>
          <a:endParaRPr lang="zh-CN" altLang="en-US"/>
        </a:p>
      </dgm:t>
    </dgm:pt>
    <dgm:pt modelId="{E1D29263-AA13-4BA3-BC36-A9498B857CD5}" cxnId="{635F5E8B-573D-491E-8F9D-1E14722AC279}" type="sibTrans">
      <dgm:prSet/>
      <dgm:spPr/>
      <dgm:t>
        <a:bodyPr/>
        <a:lstStyle/>
        <a:p>
          <a:endParaRPr lang="zh-CN" altLang="en-US"/>
        </a:p>
      </dgm:t>
    </dgm:pt>
    <dgm:pt modelId="{E7FFF14A-9547-424E-9A5F-02A3608F3118}">
      <dgm:prSet phldrT="[文本]"/>
      <dgm:spPr/>
      <dgm:t>
        <a:bodyPr/>
        <a:lstStyle/>
        <a:p>
          <a:r>
            <a:rPr lang="zh-CN" altLang="en-US" dirty="0" smtClean="0"/>
            <a:t>添加提醒</a:t>
          </a:r>
          <a:endParaRPr lang="zh-CN" altLang="en-US" dirty="0"/>
        </a:p>
      </dgm:t>
    </dgm:pt>
    <dgm:pt modelId="{65415A42-C7C0-486F-AB0C-965BBA794ACC}" cxnId="{21239444-CE6D-4E6E-AAED-8E262CB268EE}" type="parTrans">
      <dgm:prSet/>
      <dgm:spPr/>
      <dgm:t>
        <a:bodyPr/>
        <a:lstStyle/>
        <a:p>
          <a:endParaRPr lang="zh-CN" altLang="en-US"/>
        </a:p>
      </dgm:t>
    </dgm:pt>
    <dgm:pt modelId="{90146D74-AA66-4847-ACEB-75959ED25FD9}" cxnId="{21239444-CE6D-4E6E-AAED-8E262CB268EE}" type="sibTrans">
      <dgm:prSet/>
      <dgm:spPr/>
      <dgm:t>
        <a:bodyPr/>
        <a:lstStyle/>
        <a:p>
          <a:endParaRPr lang="zh-CN" altLang="en-US"/>
        </a:p>
      </dgm:t>
    </dgm:pt>
    <dgm:pt modelId="{79499E04-65E9-496B-AB5C-6F5DB5409F89}">
      <dgm:prSet phldrT="[文本]"/>
      <dgm:spPr/>
      <dgm:t>
        <a:bodyPr/>
        <a:lstStyle/>
        <a:p>
          <a:r>
            <a:rPr lang="zh-CN" altLang="en-US" dirty="0" smtClean="0"/>
            <a:t>家长问答</a:t>
          </a:r>
          <a:endParaRPr lang="zh-CN" altLang="en-US" dirty="0"/>
        </a:p>
      </dgm:t>
    </dgm:pt>
    <dgm:pt modelId="{11740682-C671-4C39-ABDA-44140BC1AB51}" cxnId="{8B4094D3-BC93-454A-9D33-4FA1B56F670A}" type="parTrans">
      <dgm:prSet/>
      <dgm:spPr/>
      <dgm:t>
        <a:bodyPr/>
        <a:lstStyle/>
        <a:p>
          <a:endParaRPr lang="zh-CN" altLang="en-US"/>
        </a:p>
      </dgm:t>
    </dgm:pt>
    <dgm:pt modelId="{1427A71F-F513-4E09-8C8E-3AE310309068}" cxnId="{8B4094D3-BC93-454A-9D33-4FA1B56F670A}" type="sibTrans">
      <dgm:prSet/>
      <dgm:spPr/>
      <dgm:t>
        <a:bodyPr/>
        <a:lstStyle/>
        <a:p>
          <a:endParaRPr lang="zh-CN" altLang="en-US"/>
        </a:p>
      </dgm:t>
    </dgm:pt>
    <dgm:pt modelId="{DC6E992C-8B12-4F0C-9401-B95D96F72A3D}">
      <dgm:prSet phldrT="[文本]"/>
      <dgm:spPr/>
      <dgm:t>
        <a:bodyPr/>
        <a:lstStyle/>
        <a:p>
          <a:r>
            <a:rPr lang="zh-CN" altLang="en-US" dirty="0" smtClean="0"/>
            <a:t>问答列表</a:t>
          </a:r>
          <a:endParaRPr lang="zh-CN" altLang="en-US" dirty="0"/>
        </a:p>
      </dgm:t>
    </dgm:pt>
    <dgm:pt modelId="{FD77D5C5-095C-4A26-A479-57E6D647721C}" cxnId="{2DDF27D6-E33B-44F3-9FE4-3A9EB6891DA8}" type="parTrans">
      <dgm:prSet/>
      <dgm:spPr/>
      <dgm:t>
        <a:bodyPr/>
        <a:lstStyle/>
        <a:p>
          <a:endParaRPr lang="zh-CN" altLang="en-US"/>
        </a:p>
      </dgm:t>
    </dgm:pt>
    <dgm:pt modelId="{6834C31A-9587-4454-8716-05361C95E33F}" cxnId="{2DDF27D6-E33B-44F3-9FE4-3A9EB6891DA8}" type="sibTrans">
      <dgm:prSet/>
      <dgm:spPr/>
      <dgm:t>
        <a:bodyPr/>
        <a:lstStyle/>
        <a:p>
          <a:endParaRPr lang="zh-CN" altLang="en-US"/>
        </a:p>
      </dgm:t>
    </dgm:pt>
    <dgm:pt modelId="{44365BF2-1913-4508-A3F8-2A7DF30BE269}">
      <dgm:prSet phldrT="[文本]"/>
      <dgm:spPr/>
      <dgm:t>
        <a:bodyPr/>
        <a:lstStyle/>
        <a:p>
          <a:r>
            <a:rPr lang="zh-CN" altLang="en-US" dirty="0" smtClean="0"/>
            <a:t>提醒列表</a:t>
          </a:r>
          <a:endParaRPr lang="zh-CN" altLang="en-US" dirty="0"/>
        </a:p>
      </dgm:t>
    </dgm:pt>
    <dgm:pt modelId="{06E4E3F6-C7A2-49F4-ABA9-F31056602405}" cxnId="{03EEA301-0E76-4667-A4B2-ABC2889FD499}" type="parTrans">
      <dgm:prSet/>
      <dgm:spPr/>
      <dgm:t>
        <a:bodyPr/>
        <a:lstStyle/>
        <a:p>
          <a:endParaRPr lang="zh-CN" altLang="en-US"/>
        </a:p>
      </dgm:t>
    </dgm:pt>
    <dgm:pt modelId="{9FB14743-CBF2-47A1-AE20-9C770C4E389E}" cxnId="{03EEA301-0E76-4667-A4B2-ABC2889FD499}" type="sibTrans">
      <dgm:prSet/>
      <dgm:spPr/>
      <dgm:t>
        <a:bodyPr/>
        <a:lstStyle/>
        <a:p>
          <a:endParaRPr lang="zh-CN" altLang="en-US"/>
        </a:p>
      </dgm:t>
    </dgm:pt>
    <dgm:pt modelId="{FE4F8857-25CC-4EC1-A5CD-95C19CB56F2B}">
      <dgm:prSet phldrT="[文本]"/>
      <dgm:spPr/>
      <dgm:t>
        <a:bodyPr/>
        <a:lstStyle/>
        <a:p>
          <a:r>
            <a:rPr lang="zh-CN" altLang="en-US" dirty="0" smtClean="0"/>
            <a:t>新建问答</a:t>
          </a:r>
          <a:endParaRPr lang="zh-CN" altLang="en-US" dirty="0"/>
        </a:p>
      </dgm:t>
    </dgm:pt>
    <dgm:pt modelId="{0A5EE30D-9DE9-4A47-8C3A-E70BFAF21407}" cxnId="{DED05923-F02E-4C2F-847A-BB3A8695716D}" type="parTrans">
      <dgm:prSet/>
      <dgm:spPr/>
      <dgm:t>
        <a:bodyPr/>
        <a:lstStyle/>
        <a:p>
          <a:endParaRPr lang="zh-CN" altLang="en-US"/>
        </a:p>
      </dgm:t>
    </dgm:pt>
    <dgm:pt modelId="{4D7AA62D-C5A5-47C3-A65F-7A3A824279F3}" cxnId="{DED05923-F02E-4C2F-847A-BB3A8695716D}" type="sibTrans">
      <dgm:prSet/>
      <dgm:spPr/>
      <dgm:t>
        <a:bodyPr/>
        <a:lstStyle/>
        <a:p>
          <a:endParaRPr lang="zh-CN" altLang="en-US"/>
        </a:p>
      </dgm:t>
    </dgm:pt>
    <dgm:pt modelId="{DC5D7224-9345-42F4-8B7B-7665CDD14AFE}">
      <dgm:prSet phldrT="[文本]"/>
      <dgm:spPr/>
      <dgm:t>
        <a:bodyPr/>
        <a:lstStyle/>
        <a:p>
          <a:r>
            <a:rPr lang="zh-CN" altLang="en-US" dirty="0" smtClean="0"/>
            <a:t>个人中心</a:t>
          </a:r>
          <a:endParaRPr lang="zh-CN" altLang="en-US" dirty="0"/>
        </a:p>
      </dgm:t>
    </dgm:pt>
    <dgm:pt modelId="{43758068-8461-481F-BB9C-A143500E62E2}" cxnId="{410027FD-AC05-4BEC-BA0B-0923BD9DD129}" type="parTrans">
      <dgm:prSet/>
      <dgm:spPr/>
      <dgm:t>
        <a:bodyPr/>
        <a:lstStyle/>
        <a:p>
          <a:endParaRPr lang="zh-CN" altLang="en-US"/>
        </a:p>
      </dgm:t>
    </dgm:pt>
    <dgm:pt modelId="{2DA4F182-4A9C-41AF-8823-E2E15FEB4369}" cxnId="{410027FD-AC05-4BEC-BA0B-0923BD9DD129}" type="sibTrans">
      <dgm:prSet/>
      <dgm:spPr/>
      <dgm:t>
        <a:bodyPr/>
        <a:lstStyle/>
        <a:p>
          <a:endParaRPr lang="zh-CN" altLang="en-US"/>
        </a:p>
      </dgm:t>
    </dgm:pt>
    <dgm:pt modelId="{E9A42B5D-E6C1-4C82-8BCC-A67E086BB958}">
      <dgm:prSet phldrT="[文本]"/>
      <dgm:spPr/>
      <dgm:t>
        <a:bodyPr/>
        <a:lstStyle/>
        <a:p>
          <a:r>
            <a:rPr lang="zh-CN" altLang="en-US" dirty="0" smtClean="0"/>
            <a:t>账号绑定</a:t>
          </a:r>
          <a:endParaRPr lang="zh-CN" altLang="en-US" dirty="0"/>
        </a:p>
      </dgm:t>
    </dgm:pt>
    <dgm:pt modelId="{43ABFB94-B4A3-42EE-9EE3-8AD52C233FAB}" cxnId="{5EE55788-8AD3-410B-B085-CEB676D5EA38}" type="parTrans">
      <dgm:prSet/>
      <dgm:spPr/>
      <dgm:t>
        <a:bodyPr/>
        <a:lstStyle/>
        <a:p>
          <a:endParaRPr lang="zh-CN" altLang="en-US"/>
        </a:p>
      </dgm:t>
    </dgm:pt>
    <dgm:pt modelId="{34682B2C-F349-478F-B71E-801C0CCD18B1}" cxnId="{5EE55788-8AD3-410B-B085-CEB676D5EA38}" type="sibTrans">
      <dgm:prSet/>
      <dgm:spPr/>
      <dgm:t>
        <a:bodyPr/>
        <a:lstStyle/>
        <a:p>
          <a:endParaRPr lang="zh-CN" altLang="en-US"/>
        </a:p>
      </dgm:t>
    </dgm:pt>
    <dgm:pt modelId="{031D4396-C75E-4B28-9DC5-BFC689D770CC}">
      <dgm:prSet phldrT="[文本]"/>
      <dgm:spPr/>
      <dgm:t>
        <a:bodyPr/>
        <a:lstStyle/>
        <a:p>
          <a:r>
            <a:rPr lang="zh-CN" altLang="en-US" dirty="0" smtClean="0"/>
            <a:t>个人信息</a:t>
          </a:r>
          <a:endParaRPr lang="zh-CN" altLang="en-US" dirty="0"/>
        </a:p>
      </dgm:t>
    </dgm:pt>
    <dgm:pt modelId="{824BE562-DE9F-4B3F-9EAD-5ADF06A3FC07}" cxnId="{0CD9B7C8-7773-403C-9206-AC9BDC827F26}" type="parTrans">
      <dgm:prSet/>
      <dgm:spPr/>
      <dgm:t>
        <a:bodyPr/>
        <a:lstStyle/>
        <a:p>
          <a:endParaRPr lang="zh-CN" altLang="en-US"/>
        </a:p>
      </dgm:t>
    </dgm:pt>
    <dgm:pt modelId="{13143684-E476-4C91-AD2C-5854A9D4A7D9}" cxnId="{0CD9B7C8-7773-403C-9206-AC9BDC827F26}" type="sibTrans">
      <dgm:prSet/>
      <dgm:spPr/>
      <dgm:t>
        <a:bodyPr/>
        <a:lstStyle/>
        <a:p>
          <a:endParaRPr lang="zh-CN" altLang="en-US"/>
        </a:p>
      </dgm:t>
    </dgm:pt>
    <dgm:pt modelId="{D86845BC-7A69-4171-9106-83BF7F64FE9A}">
      <dgm:prSet phldrT="[文本]"/>
      <dgm:spPr/>
      <dgm:t>
        <a:bodyPr/>
        <a:lstStyle/>
        <a:p>
          <a:r>
            <a:rPr lang="zh-CN" altLang="en-US" dirty="0" smtClean="0"/>
            <a:t>密码修改</a:t>
          </a:r>
          <a:endParaRPr lang="zh-CN" altLang="en-US" dirty="0"/>
        </a:p>
      </dgm:t>
    </dgm:pt>
    <dgm:pt modelId="{FD88EB95-8E94-4C82-AD76-BF492A746F02}" cxnId="{495BB56F-A379-424F-856F-71D1DC7785CC}" type="parTrans">
      <dgm:prSet/>
      <dgm:spPr/>
      <dgm:t>
        <a:bodyPr/>
        <a:lstStyle/>
        <a:p>
          <a:endParaRPr lang="zh-CN" altLang="en-US"/>
        </a:p>
      </dgm:t>
    </dgm:pt>
    <dgm:pt modelId="{9BC64AC3-C877-4EE0-A7CE-57CE8F32068F}" cxnId="{495BB56F-A379-424F-856F-71D1DC7785CC}" type="sibTrans">
      <dgm:prSet/>
      <dgm:spPr/>
      <dgm:t>
        <a:bodyPr/>
        <a:lstStyle/>
        <a:p>
          <a:endParaRPr lang="zh-CN" altLang="en-US"/>
        </a:p>
      </dgm:t>
    </dgm:pt>
    <dgm:pt modelId="{91728DB5-940A-49A2-AF0C-B8F953D3C4A8}">
      <dgm:prSet phldrT="[文本]"/>
      <dgm:spPr/>
      <dgm:t>
        <a:bodyPr/>
        <a:lstStyle/>
        <a:p>
          <a:r>
            <a:rPr lang="zh-CN" altLang="en-US" dirty="0" smtClean="0"/>
            <a:t>自动回复</a:t>
          </a:r>
          <a:endParaRPr lang="zh-CN" altLang="en-US" dirty="0"/>
        </a:p>
      </dgm:t>
    </dgm:pt>
    <dgm:pt modelId="{E4667888-082A-4282-A5D9-B6EFEB2DE209}" cxnId="{E6B5F339-EB72-42C6-8274-E0A810272438}" type="parTrans">
      <dgm:prSet/>
      <dgm:spPr/>
      <dgm:t>
        <a:bodyPr/>
        <a:lstStyle/>
        <a:p>
          <a:endParaRPr lang="zh-CN" altLang="en-US"/>
        </a:p>
      </dgm:t>
    </dgm:pt>
    <dgm:pt modelId="{1B374A70-7369-4EB5-B6CA-B97C8B6CA5DE}" cxnId="{E6B5F339-EB72-42C6-8274-E0A810272438}" type="sibTrans">
      <dgm:prSet/>
      <dgm:spPr/>
      <dgm:t>
        <a:bodyPr/>
        <a:lstStyle/>
        <a:p>
          <a:endParaRPr lang="zh-CN" altLang="en-US"/>
        </a:p>
      </dgm:t>
    </dgm:pt>
    <dgm:pt modelId="{817AAA83-D5DD-4281-A61F-7521E75D61B3}" type="pres">
      <dgm:prSet presAssocID="{F71C8473-3A17-4FD8-8B08-C2384BDCB4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4BFEA3C-D5DA-43E4-8623-8539E173DD6B}" type="pres">
      <dgm:prSet presAssocID="{22366581-7CAF-4444-8206-635D2A2066B6}" presName="hierRoot1" presStyleCnt="0"/>
      <dgm:spPr/>
    </dgm:pt>
    <dgm:pt modelId="{08DF31FD-65C7-4C22-B388-58D19C0549DF}" type="pres">
      <dgm:prSet presAssocID="{22366581-7CAF-4444-8206-635D2A2066B6}" presName="composite" presStyleCnt="0"/>
      <dgm:spPr/>
    </dgm:pt>
    <dgm:pt modelId="{3E675928-906A-4563-98FA-0F60C04BADDD}" type="pres">
      <dgm:prSet presAssocID="{22366581-7CAF-4444-8206-635D2A2066B6}" presName="background" presStyleLbl="node0" presStyleIdx="0" presStyleCnt="1"/>
      <dgm:spPr/>
    </dgm:pt>
    <dgm:pt modelId="{116BA78E-2C9B-4EC1-8307-85D9049B9E18}" type="pres">
      <dgm:prSet presAssocID="{22366581-7CAF-4444-8206-635D2A2066B6}" presName="text" presStyleLbl="fgAcc0" presStyleIdx="0" presStyleCnt="1" custLinFactY="-11442" custLinFactNeighborX="-3752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5F9DDB-F358-442D-9CD2-D9AAA9ABEED1}" type="pres">
      <dgm:prSet presAssocID="{22366581-7CAF-4444-8206-635D2A2066B6}" presName="hierChild2" presStyleCnt="0"/>
      <dgm:spPr/>
    </dgm:pt>
    <dgm:pt modelId="{14EB1E5E-8A40-40D8-88F7-0E114EA26D5A}" type="pres">
      <dgm:prSet presAssocID="{D8143B00-BDD7-4439-9C0E-D324DF79F30E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DD1DAE21-486E-4C64-BB99-731F8D2720AB}" type="pres">
      <dgm:prSet presAssocID="{696643EE-4B82-4A82-8908-14A992EA584E}" presName="hierRoot2" presStyleCnt="0"/>
      <dgm:spPr/>
    </dgm:pt>
    <dgm:pt modelId="{11931168-F745-4EDF-828C-25A97AFB701B}" type="pres">
      <dgm:prSet presAssocID="{696643EE-4B82-4A82-8908-14A992EA584E}" presName="composite2" presStyleCnt="0"/>
      <dgm:spPr/>
    </dgm:pt>
    <dgm:pt modelId="{7FF9A503-2E0A-4AEF-B356-447ACF74EA63}" type="pres">
      <dgm:prSet presAssocID="{696643EE-4B82-4A82-8908-14A992EA584E}" presName="background2" presStyleLbl="node2" presStyleIdx="0" presStyleCnt="4"/>
      <dgm:spPr/>
    </dgm:pt>
    <dgm:pt modelId="{3E7050E2-75A3-4730-9DBC-8B6193EFDFCC}" type="pres">
      <dgm:prSet presAssocID="{696643EE-4B82-4A82-8908-14A992EA584E}" presName="text2" presStyleLbl="fgAcc2" presStyleIdx="0" presStyleCnt="4" custLinFactNeighborX="576" custLinFactNeighborY="-60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6F03C7-B7FF-41A4-BAB6-30C3BDB136E1}" type="pres">
      <dgm:prSet presAssocID="{696643EE-4B82-4A82-8908-14A992EA584E}" presName="hierChild3" presStyleCnt="0"/>
      <dgm:spPr/>
    </dgm:pt>
    <dgm:pt modelId="{842C7304-CEBD-4D12-9C0B-220DC31800EB}" type="pres">
      <dgm:prSet presAssocID="{6B63AE15-6E80-4B75-977D-0740B0A2FEBA}" presName="Name17" presStyleLbl="parChTrans1D3" presStyleIdx="0" presStyleCnt="8"/>
      <dgm:spPr/>
      <dgm:t>
        <a:bodyPr/>
        <a:lstStyle/>
        <a:p>
          <a:endParaRPr lang="zh-CN" altLang="en-US"/>
        </a:p>
      </dgm:t>
    </dgm:pt>
    <dgm:pt modelId="{10A2F751-2590-4105-B197-A0A2D326DAFE}" type="pres">
      <dgm:prSet presAssocID="{A3F69C3C-47F7-45E3-BFBA-04B5C9B4675C}" presName="hierRoot3" presStyleCnt="0"/>
      <dgm:spPr/>
    </dgm:pt>
    <dgm:pt modelId="{C54C3123-489F-49FA-B4D2-1904B342D9F4}" type="pres">
      <dgm:prSet presAssocID="{A3F69C3C-47F7-45E3-BFBA-04B5C9B4675C}" presName="composite3" presStyleCnt="0"/>
      <dgm:spPr/>
    </dgm:pt>
    <dgm:pt modelId="{EEF3A5C2-6FFC-40B9-B645-B473D8CB43E5}" type="pres">
      <dgm:prSet presAssocID="{A3F69C3C-47F7-45E3-BFBA-04B5C9B4675C}" presName="background3" presStyleLbl="node3" presStyleIdx="0" presStyleCnt="8"/>
      <dgm:spPr/>
    </dgm:pt>
    <dgm:pt modelId="{AF078B7F-8724-437C-AF17-4B7D043D5240}" type="pres">
      <dgm:prSet presAssocID="{A3F69C3C-47F7-45E3-BFBA-04B5C9B4675C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F19102-D9DE-437F-A7B4-ED0566198AD3}" type="pres">
      <dgm:prSet presAssocID="{A3F69C3C-47F7-45E3-BFBA-04B5C9B4675C}" presName="hierChild4" presStyleCnt="0"/>
      <dgm:spPr/>
    </dgm:pt>
    <dgm:pt modelId="{24D8B814-DDA7-420F-BBB7-3701CAF13B54}" type="pres">
      <dgm:prSet presAssocID="{65415A42-C7C0-486F-AB0C-965BBA794ACC}" presName="Name17" presStyleLbl="parChTrans1D3" presStyleIdx="1" presStyleCnt="8"/>
      <dgm:spPr/>
      <dgm:t>
        <a:bodyPr/>
        <a:lstStyle/>
        <a:p>
          <a:endParaRPr lang="zh-CN" altLang="en-US"/>
        </a:p>
      </dgm:t>
    </dgm:pt>
    <dgm:pt modelId="{5D74C1A5-FE9D-471C-B09C-E3E1848F6D99}" type="pres">
      <dgm:prSet presAssocID="{E7FFF14A-9547-424E-9A5F-02A3608F3118}" presName="hierRoot3" presStyleCnt="0"/>
      <dgm:spPr/>
    </dgm:pt>
    <dgm:pt modelId="{DF33DA7E-849F-477C-9F06-5596BF1F8AB8}" type="pres">
      <dgm:prSet presAssocID="{E7FFF14A-9547-424E-9A5F-02A3608F3118}" presName="composite3" presStyleCnt="0"/>
      <dgm:spPr/>
    </dgm:pt>
    <dgm:pt modelId="{CDBDB8A7-EAB8-4B49-A21D-0759068408C1}" type="pres">
      <dgm:prSet presAssocID="{E7FFF14A-9547-424E-9A5F-02A3608F3118}" presName="background3" presStyleLbl="node3" presStyleIdx="1" presStyleCnt="8"/>
      <dgm:spPr/>
    </dgm:pt>
    <dgm:pt modelId="{3F5EA2E1-A190-4712-A64D-F802DB6CA60A}" type="pres">
      <dgm:prSet presAssocID="{E7FFF14A-9547-424E-9A5F-02A3608F3118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CAD634-A0B4-45A2-8123-2C46D52148EC}" type="pres">
      <dgm:prSet presAssocID="{E7FFF14A-9547-424E-9A5F-02A3608F3118}" presName="hierChild4" presStyleCnt="0"/>
      <dgm:spPr/>
    </dgm:pt>
    <dgm:pt modelId="{4748C76F-97C7-4469-96DD-656E272C8441}" type="pres">
      <dgm:prSet presAssocID="{06E4E3F6-C7A2-49F4-ABA9-F31056602405}" presName="Name17" presStyleLbl="parChTrans1D3" presStyleIdx="2" presStyleCnt="8"/>
      <dgm:spPr/>
      <dgm:t>
        <a:bodyPr/>
        <a:lstStyle/>
        <a:p>
          <a:endParaRPr lang="zh-CN" altLang="en-US"/>
        </a:p>
      </dgm:t>
    </dgm:pt>
    <dgm:pt modelId="{B15DB958-F7F5-4070-9C9E-C4CFBE254F07}" type="pres">
      <dgm:prSet presAssocID="{44365BF2-1913-4508-A3F8-2A7DF30BE269}" presName="hierRoot3" presStyleCnt="0"/>
      <dgm:spPr/>
    </dgm:pt>
    <dgm:pt modelId="{695AAF23-EF2F-4D31-8A58-8C8CE6F7FF11}" type="pres">
      <dgm:prSet presAssocID="{44365BF2-1913-4508-A3F8-2A7DF30BE269}" presName="composite3" presStyleCnt="0"/>
      <dgm:spPr/>
    </dgm:pt>
    <dgm:pt modelId="{A5EC1832-723F-43F2-9075-990F9068D0DD}" type="pres">
      <dgm:prSet presAssocID="{44365BF2-1913-4508-A3F8-2A7DF30BE269}" presName="background3" presStyleLbl="node3" presStyleIdx="2" presStyleCnt="8"/>
      <dgm:spPr/>
    </dgm:pt>
    <dgm:pt modelId="{79F12368-61F6-4ADF-9558-BDF05B1C08B5}" type="pres">
      <dgm:prSet presAssocID="{44365BF2-1913-4508-A3F8-2A7DF30BE269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786A28-5BB5-4A5D-B10E-C4C8917D0AE2}" type="pres">
      <dgm:prSet presAssocID="{44365BF2-1913-4508-A3F8-2A7DF30BE269}" presName="hierChild4" presStyleCnt="0"/>
      <dgm:spPr/>
    </dgm:pt>
    <dgm:pt modelId="{97AA7867-A1EE-43D2-9E0C-73284271C731}" type="pres">
      <dgm:prSet presAssocID="{11740682-C671-4C39-ABDA-44140BC1AB51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7BE84C8F-5591-4C61-B9CB-FEA832B4E4B6}" type="pres">
      <dgm:prSet presAssocID="{79499E04-65E9-496B-AB5C-6F5DB5409F89}" presName="hierRoot2" presStyleCnt="0"/>
      <dgm:spPr/>
    </dgm:pt>
    <dgm:pt modelId="{07EADE88-3670-43A3-87B7-CB86C160A2D0}" type="pres">
      <dgm:prSet presAssocID="{79499E04-65E9-496B-AB5C-6F5DB5409F89}" presName="composite2" presStyleCnt="0"/>
      <dgm:spPr/>
    </dgm:pt>
    <dgm:pt modelId="{B107F084-8458-45BB-B549-9E085A6E07CD}" type="pres">
      <dgm:prSet presAssocID="{79499E04-65E9-496B-AB5C-6F5DB5409F89}" presName="background2" presStyleLbl="node2" presStyleIdx="1" presStyleCnt="4"/>
      <dgm:spPr/>
    </dgm:pt>
    <dgm:pt modelId="{590841D6-C71E-4198-A0C2-630E8D867543}" type="pres">
      <dgm:prSet presAssocID="{79499E04-65E9-496B-AB5C-6F5DB5409F89}" presName="text2" presStyleLbl="fgAcc2" presStyleIdx="1" presStyleCnt="4" custLinFactNeighborX="-41488" custLinFactNeighborY="-60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1771C0-C9CE-4544-A1EC-7C283A61CF90}" type="pres">
      <dgm:prSet presAssocID="{79499E04-65E9-496B-AB5C-6F5DB5409F89}" presName="hierChild3" presStyleCnt="0"/>
      <dgm:spPr/>
    </dgm:pt>
    <dgm:pt modelId="{E57CA373-A43D-45F8-9786-CC429574995F}" type="pres">
      <dgm:prSet presAssocID="{FD77D5C5-095C-4A26-A479-57E6D647721C}" presName="Name17" presStyleLbl="parChTrans1D3" presStyleIdx="3" presStyleCnt="8"/>
      <dgm:spPr/>
      <dgm:t>
        <a:bodyPr/>
        <a:lstStyle/>
        <a:p>
          <a:endParaRPr lang="zh-CN" altLang="en-US"/>
        </a:p>
      </dgm:t>
    </dgm:pt>
    <dgm:pt modelId="{26521707-54B4-43FD-A064-E019B599070A}" type="pres">
      <dgm:prSet presAssocID="{DC6E992C-8B12-4F0C-9401-B95D96F72A3D}" presName="hierRoot3" presStyleCnt="0"/>
      <dgm:spPr/>
    </dgm:pt>
    <dgm:pt modelId="{91A274FA-D319-4E69-BEE6-FCE7244D22C2}" type="pres">
      <dgm:prSet presAssocID="{DC6E992C-8B12-4F0C-9401-B95D96F72A3D}" presName="composite3" presStyleCnt="0"/>
      <dgm:spPr/>
    </dgm:pt>
    <dgm:pt modelId="{A3A4730C-351C-40AF-AD90-70F03B47BD29}" type="pres">
      <dgm:prSet presAssocID="{DC6E992C-8B12-4F0C-9401-B95D96F72A3D}" presName="background3" presStyleLbl="node3" presStyleIdx="3" presStyleCnt="8"/>
      <dgm:spPr/>
    </dgm:pt>
    <dgm:pt modelId="{51742278-B075-4869-8D48-8137CC6B16B8}" type="pres">
      <dgm:prSet presAssocID="{DC6E992C-8B12-4F0C-9401-B95D96F72A3D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CD3EE4-6C11-48DC-9020-EB5FF3E9D9FB}" type="pres">
      <dgm:prSet presAssocID="{DC6E992C-8B12-4F0C-9401-B95D96F72A3D}" presName="hierChild4" presStyleCnt="0"/>
      <dgm:spPr/>
    </dgm:pt>
    <dgm:pt modelId="{E2E28B52-EA7F-4C9C-99D7-C939F3A2EBFB}" type="pres">
      <dgm:prSet presAssocID="{0A5EE30D-9DE9-4A47-8C3A-E70BFAF21407}" presName="Name17" presStyleLbl="parChTrans1D3" presStyleIdx="4" presStyleCnt="8"/>
      <dgm:spPr/>
      <dgm:t>
        <a:bodyPr/>
        <a:lstStyle/>
        <a:p>
          <a:endParaRPr lang="zh-CN" altLang="en-US"/>
        </a:p>
      </dgm:t>
    </dgm:pt>
    <dgm:pt modelId="{3E1778A6-5974-489F-BE55-387DD837BC85}" type="pres">
      <dgm:prSet presAssocID="{FE4F8857-25CC-4EC1-A5CD-95C19CB56F2B}" presName="hierRoot3" presStyleCnt="0"/>
      <dgm:spPr/>
    </dgm:pt>
    <dgm:pt modelId="{F7BF4A65-40D1-4C00-890E-01453F9F9478}" type="pres">
      <dgm:prSet presAssocID="{FE4F8857-25CC-4EC1-A5CD-95C19CB56F2B}" presName="composite3" presStyleCnt="0"/>
      <dgm:spPr/>
    </dgm:pt>
    <dgm:pt modelId="{8E8ACBA5-A66E-48D9-B68D-19706875D28B}" type="pres">
      <dgm:prSet presAssocID="{FE4F8857-25CC-4EC1-A5CD-95C19CB56F2B}" presName="background3" presStyleLbl="node3" presStyleIdx="4" presStyleCnt="8"/>
      <dgm:spPr/>
    </dgm:pt>
    <dgm:pt modelId="{FB2DE586-16A6-4F6B-83C3-39E419D6F82E}" type="pres">
      <dgm:prSet presAssocID="{FE4F8857-25CC-4EC1-A5CD-95C19CB56F2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52785D-F7E3-4CCF-A84C-98A06EEA24B5}" type="pres">
      <dgm:prSet presAssocID="{FE4F8857-25CC-4EC1-A5CD-95C19CB56F2B}" presName="hierChild4" presStyleCnt="0"/>
      <dgm:spPr/>
    </dgm:pt>
    <dgm:pt modelId="{17DD800D-408C-43A5-A40C-0261FE67DFF5}" type="pres">
      <dgm:prSet presAssocID="{43758068-8461-481F-BB9C-A143500E62E2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ED129BA6-ABCB-433D-95E4-44F5D114802F}" type="pres">
      <dgm:prSet presAssocID="{DC5D7224-9345-42F4-8B7B-7665CDD14AFE}" presName="hierRoot2" presStyleCnt="0"/>
      <dgm:spPr/>
    </dgm:pt>
    <dgm:pt modelId="{1AE5942B-D897-401E-AE76-7A136C11437A}" type="pres">
      <dgm:prSet presAssocID="{DC5D7224-9345-42F4-8B7B-7665CDD14AFE}" presName="composite2" presStyleCnt="0"/>
      <dgm:spPr/>
    </dgm:pt>
    <dgm:pt modelId="{FFFA441E-36F2-4244-9781-20DE1E95D58B}" type="pres">
      <dgm:prSet presAssocID="{DC5D7224-9345-42F4-8B7B-7665CDD14AFE}" presName="background2" presStyleLbl="node2" presStyleIdx="2" presStyleCnt="4"/>
      <dgm:spPr/>
    </dgm:pt>
    <dgm:pt modelId="{54DD1DD2-E280-4089-86A4-815BDF4F76FE}" type="pres">
      <dgm:prSet presAssocID="{DC5D7224-9345-42F4-8B7B-7665CDD14AFE}" presName="text2" presStyleLbl="fgAcc2" presStyleIdx="2" presStyleCnt="4" custLinFactX="-5643" custLinFactNeighborX="-100000" custLinFactNeighborY="-60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959D76-CA5B-477E-B596-8FE611DE82BA}" type="pres">
      <dgm:prSet presAssocID="{DC5D7224-9345-42F4-8B7B-7665CDD14AFE}" presName="hierChild3" presStyleCnt="0"/>
      <dgm:spPr/>
    </dgm:pt>
    <dgm:pt modelId="{11A775E1-6FA0-4AB1-8686-09BF3D1936FB}" type="pres">
      <dgm:prSet presAssocID="{43ABFB94-B4A3-42EE-9EE3-8AD52C233FAB}" presName="Name17" presStyleLbl="parChTrans1D3" presStyleIdx="5" presStyleCnt="8"/>
      <dgm:spPr/>
      <dgm:t>
        <a:bodyPr/>
        <a:lstStyle/>
        <a:p>
          <a:endParaRPr lang="zh-CN" altLang="en-US"/>
        </a:p>
      </dgm:t>
    </dgm:pt>
    <dgm:pt modelId="{EB2B69ED-F4BB-4754-91B7-99B69E102E7E}" type="pres">
      <dgm:prSet presAssocID="{E9A42B5D-E6C1-4C82-8BCC-A67E086BB958}" presName="hierRoot3" presStyleCnt="0"/>
      <dgm:spPr/>
    </dgm:pt>
    <dgm:pt modelId="{121E3696-FA0D-41F2-BF79-8AA449B5B4F1}" type="pres">
      <dgm:prSet presAssocID="{E9A42B5D-E6C1-4C82-8BCC-A67E086BB958}" presName="composite3" presStyleCnt="0"/>
      <dgm:spPr/>
    </dgm:pt>
    <dgm:pt modelId="{D199A76A-13B4-492C-8DDB-22F819AF2F3C}" type="pres">
      <dgm:prSet presAssocID="{E9A42B5D-E6C1-4C82-8BCC-A67E086BB958}" presName="background3" presStyleLbl="node3" presStyleIdx="5" presStyleCnt="8"/>
      <dgm:spPr/>
    </dgm:pt>
    <dgm:pt modelId="{DB98E022-AC8C-4815-8AFA-87184BAE6267}" type="pres">
      <dgm:prSet presAssocID="{E9A42B5D-E6C1-4C82-8BCC-A67E086BB958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B6D584-4488-426D-B19F-F00B8F2D0E5D}" type="pres">
      <dgm:prSet presAssocID="{E9A42B5D-E6C1-4C82-8BCC-A67E086BB958}" presName="hierChild4" presStyleCnt="0"/>
      <dgm:spPr/>
    </dgm:pt>
    <dgm:pt modelId="{C98E025E-FB96-47A7-9547-8C3C90BB48FB}" type="pres">
      <dgm:prSet presAssocID="{824BE562-DE9F-4B3F-9EAD-5ADF06A3FC07}" presName="Name17" presStyleLbl="parChTrans1D3" presStyleIdx="6" presStyleCnt="8"/>
      <dgm:spPr/>
      <dgm:t>
        <a:bodyPr/>
        <a:lstStyle/>
        <a:p>
          <a:endParaRPr lang="zh-CN" altLang="en-US"/>
        </a:p>
      </dgm:t>
    </dgm:pt>
    <dgm:pt modelId="{1501FBFD-04F8-4D55-AEDB-1AB6B763099C}" type="pres">
      <dgm:prSet presAssocID="{031D4396-C75E-4B28-9DC5-BFC689D770CC}" presName="hierRoot3" presStyleCnt="0"/>
      <dgm:spPr/>
    </dgm:pt>
    <dgm:pt modelId="{A7D080BF-6C1F-49D9-BDFE-0CD9A6EE4302}" type="pres">
      <dgm:prSet presAssocID="{031D4396-C75E-4B28-9DC5-BFC689D770CC}" presName="composite3" presStyleCnt="0"/>
      <dgm:spPr/>
    </dgm:pt>
    <dgm:pt modelId="{CF2C5E54-1F3A-4550-AD18-8243C0A2A20D}" type="pres">
      <dgm:prSet presAssocID="{031D4396-C75E-4B28-9DC5-BFC689D770CC}" presName="background3" presStyleLbl="node3" presStyleIdx="6" presStyleCnt="8"/>
      <dgm:spPr/>
    </dgm:pt>
    <dgm:pt modelId="{3BB7267A-8BA7-4BF8-A612-28D09E869C4D}" type="pres">
      <dgm:prSet presAssocID="{031D4396-C75E-4B28-9DC5-BFC689D770CC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926F4B-EAFE-4200-ADA3-D1D322A77219}" type="pres">
      <dgm:prSet presAssocID="{031D4396-C75E-4B28-9DC5-BFC689D770CC}" presName="hierChild4" presStyleCnt="0"/>
      <dgm:spPr/>
    </dgm:pt>
    <dgm:pt modelId="{CAC69460-B602-4130-833B-71D3ABC4DF00}" type="pres">
      <dgm:prSet presAssocID="{FD88EB95-8E94-4C82-AD76-BF492A746F02}" presName="Name17" presStyleLbl="parChTrans1D3" presStyleIdx="7" presStyleCnt="8"/>
      <dgm:spPr/>
      <dgm:t>
        <a:bodyPr/>
        <a:lstStyle/>
        <a:p>
          <a:endParaRPr lang="zh-CN" altLang="en-US"/>
        </a:p>
      </dgm:t>
    </dgm:pt>
    <dgm:pt modelId="{1AF46DCE-08ED-4466-9F10-EF2489AD0065}" type="pres">
      <dgm:prSet presAssocID="{D86845BC-7A69-4171-9106-83BF7F64FE9A}" presName="hierRoot3" presStyleCnt="0"/>
      <dgm:spPr/>
    </dgm:pt>
    <dgm:pt modelId="{9EDCF82B-9798-4C03-B764-09A10F2E2824}" type="pres">
      <dgm:prSet presAssocID="{D86845BC-7A69-4171-9106-83BF7F64FE9A}" presName="composite3" presStyleCnt="0"/>
      <dgm:spPr/>
    </dgm:pt>
    <dgm:pt modelId="{25431E73-0982-4317-98D1-64082BFE2612}" type="pres">
      <dgm:prSet presAssocID="{D86845BC-7A69-4171-9106-83BF7F64FE9A}" presName="background3" presStyleLbl="node3" presStyleIdx="7" presStyleCnt="8"/>
      <dgm:spPr/>
    </dgm:pt>
    <dgm:pt modelId="{EC60C71A-F6C5-403E-8C15-B44745250AC9}" type="pres">
      <dgm:prSet presAssocID="{D86845BC-7A69-4171-9106-83BF7F64FE9A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7DAE4D-B00E-424D-8A79-8E5C450CFDAB}" type="pres">
      <dgm:prSet presAssocID="{D86845BC-7A69-4171-9106-83BF7F64FE9A}" presName="hierChild4" presStyleCnt="0"/>
      <dgm:spPr/>
    </dgm:pt>
    <dgm:pt modelId="{532204FF-B704-4770-B899-5A3D22BC850C}" type="pres">
      <dgm:prSet presAssocID="{E4667888-082A-4282-A5D9-B6EFEB2DE209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26246F52-2146-4E73-B212-D6BE011DC288}" type="pres">
      <dgm:prSet presAssocID="{91728DB5-940A-49A2-AF0C-B8F953D3C4A8}" presName="hierRoot2" presStyleCnt="0"/>
      <dgm:spPr/>
    </dgm:pt>
    <dgm:pt modelId="{2CD3D99F-A9D6-4982-8674-5FDF17F7A35B}" type="pres">
      <dgm:prSet presAssocID="{91728DB5-940A-49A2-AF0C-B8F953D3C4A8}" presName="composite2" presStyleCnt="0"/>
      <dgm:spPr/>
    </dgm:pt>
    <dgm:pt modelId="{07ED4022-276E-4854-92C1-FFE7D2BD94B2}" type="pres">
      <dgm:prSet presAssocID="{91728DB5-940A-49A2-AF0C-B8F953D3C4A8}" presName="background2" presStyleLbl="node2" presStyleIdx="3" presStyleCnt="4"/>
      <dgm:spPr/>
    </dgm:pt>
    <dgm:pt modelId="{16EEC9C4-D841-421B-9BFC-31737D57F69C}" type="pres">
      <dgm:prSet presAssocID="{91728DB5-940A-49A2-AF0C-B8F953D3C4A8}" presName="text2" presStyleLbl="fgAcc2" presStyleIdx="3" presStyleCnt="4" custLinFactNeighborX="-26648" custLinFactNeighborY="-605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DF6223-8744-45A2-BCFC-575F981D876E}" type="pres">
      <dgm:prSet presAssocID="{91728DB5-940A-49A2-AF0C-B8F953D3C4A8}" presName="hierChild3" presStyleCnt="0"/>
      <dgm:spPr/>
    </dgm:pt>
  </dgm:ptLst>
  <dgm:cxnLst>
    <dgm:cxn modelId="{1DF5BA0D-D338-4452-949D-ADB3974B5137}" type="presOf" srcId="{43ABFB94-B4A3-42EE-9EE3-8AD52C233FAB}" destId="{11A775E1-6FA0-4AB1-8686-09BF3D1936FB}" srcOrd="0" destOrd="0" presId="urn:microsoft.com/office/officeart/2005/8/layout/hierarchy1"/>
    <dgm:cxn modelId="{2DDF27D6-E33B-44F3-9FE4-3A9EB6891DA8}" srcId="{79499E04-65E9-496B-AB5C-6F5DB5409F89}" destId="{DC6E992C-8B12-4F0C-9401-B95D96F72A3D}" srcOrd="0" destOrd="0" parTransId="{FD77D5C5-095C-4A26-A479-57E6D647721C}" sibTransId="{6834C31A-9587-4454-8716-05361C95E33F}"/>
    <dgm:cxn modelId="{3FC837EC-F5C3-4F1B-A894-49A352A4CBF2}" type="presOf" srcId="{DC6E992C-8B12-4F0C-9401-B95D96F72A3D}" destId="{51742278-B075-4869-8D48-8137CC6B16B8}" srcOrd="0" destOrd="0" presId="urn:microsoft.com/office/officeart/2005/8/layout/hierarchy1"/>
    <dgm:cxn modelId="{269DB532-2EAD-46DB-95FD-0BE6B172D503}" type="presOf" srcId="{91728DB5-940A-49A2-AF0C-B8F953D3C4A8}" destId="{16EEC9C4-D841-421B-9BFC-31737D57F69C}" srcOrd="0" destOrd="0" presId="urn:microsoft.com/office/officeart/2005/8/layout/hierarchy1"/>
    <dgm:cxn modelId="{0CD9B7C8-7773-403C-9206-AC9BDC827F26}" srcId="{DC5D7224-9345-42F4-8B7B-7665CDD14AFE}" destId="{031D4396-C75E-4B28-9DC5-BFC689D770CC}" srcOrd="1" destOrd="0" parTransId="{824BE562-DE9F-4B3F-9EAD-5ADF06A3FC07}" sibTransId="{13143684-E476-4C91-AD2C-5854A9D4A7D9}"/>
    <dgm:cxn modelId="{ABF6C219-62F8-484B-9E3B-DC8ABD361B05}" type="presOf" srcId="{06E4E3F6-C7A2-49F4-ABA9-F31056602405}" destId="{4748C76F-97C7-4469-96DD-656E272C8441}" srcOrd="0" destOrd="0" presId="urn:microsoft.com/office/officeart/2005/8/layout/hierarchy1"/>
    <dgm:cxn modelId="{5EE55788-8AD3-410B-B085-CEB676D5EA38}" srcId="{DC5D7224-9345-42F4-8B7B-7665CDD14AFE}" destId="{E9A42B5D-E6C1-4C82-8BCC-A67E086BB958}" srcOrd="0" destOrd="0" parTransId="{43ABFB94-B4A3-42EE-9EE3-8AD52C233FAB}" sibTransId="{34682B2C-F349-478F-B71E-801C0CCD18B1}"/>
    <dgm:cxn modelId="{46E2CF86-7C9A-4245-BEAC-FA8C00F94B37}" type="presOf" srcId="{DC5D7224-9345-42F4-8B7B-7665CDD14AFE}" destId="{54DD1DD2-E280-4089-86A4-815BDF4F76FE}" srcOrd="0" destOrd="0" presId="urn:microsoft.com/office/officeart/2005/8/layout/hierarchy1"/>
    <dgm:cxn modelId="{CF52942E-1F93-4D3A-90ED-EE801148ADD6}" type="presOf" srcId="{E9A42B5D-E6C1-4C82-8BCC-A67E086BB958}" destId="{DB98E022-AC8C-4815-8AFA-87184BAE6267}" srcOrd="0" destOrd="0" presId="urn:microsoft.com/office/officeart/2005/8/layout/hierarchy1"/>
    <dgm:cxn modelId="{410027FD-AC05-4BEC-BA0B-0923BD9DD129}" srcId="{22366581-7CAF-4444-8206-635D2A2066B6}" destId="{DC5D7224-9345-42F4-8B7B-7665CDD14AFE}" srcOrd="2" destOrd="0" parTransId="{43758068-8461-481F-BB9C-A143500E62E2}" sibTransId="{2DA4F182-4A9C-41AF-8823-E2E15FEB4369}"/>
    <dgm:cxn modelId="{635F5E8B-573D-491E-8F9D-1E14722AC279}" srcId="{696643EE-4B82-4A82-8908-14A992EA584E}" destId="{A3F69C3C-47F7-45E3-BFBA-04B5C9B4675C}" srcOrd="0" destOrd="0" parTransId="{6B63AE15-6E80-4B75-977D-0740B0A2FEBA}" sibTransId="{E1D29263-AA13-4BA3-BC36-A9498B857CD5}"/>
    <dgm:cxn modelId="{F0E04CF8-6DFC-4155-B72F-823C9883757C}" type="presOf" srcId="{031D4396-C75E-4B28-9DC5-BFC689D770CC}" destId="{3BB7267A-8BA7-4BF8-A612-28D09E869C4D}" srcOrd="0" destOrd="0" presId="urn:microsoft.com/office/officeart/2005/8/layout/hierarchy1"/>
    <dgm:cxn modelId="{D880E3CF-EB32-41C4-9E71-76A4096BF7C5}" type="presOf" srcId="{11740682-C671-4C39-ABDA-44140BC1AB51}" destId="{97AA7867-A1EE-43D2-9E0C-73284271C731}" srcOrd="0" destOrd="0" presId="urn:microsoft.com/office/officeart/2005/8/layout/hierarchy1"/>
    <dgm:cxn modelId="{C0FD656C-4248-4EFD-89EF-056AFD536E87}" type="presOf" srcId="{65415A42-C7C0-486F-AB0C-965BBA794ACC}" destId="{24D8B814-DDA7-420F-BBB7-3701CAF13B54}" srcOrd="0" destOrd="0" presId="urn:microsoft.com/office/officeart/2005/8/layout/hierarchy1"/>
    <dgm:cxn modelId="{495BB56F-A379-424F-856F-71D1DC7785CC}" srcId="{DC5D7224-9345-42F4-8B7B-7665CDD14AFE}" destId="{D86845BC-7A69-4171-9106-83BF7F64FE9A}" srcOrd="2" destOrd="0" parTransId="{FD88EB95-8E94-4C82-AD76-BF492A746F02}" sibTransId="{9BC64AC3-C877-4EE0-A7CE-57CE8F32068F}"/>
    <dgm:cxn modelId="{6EEF70C6-E629-44F2-97F1-92CC5F4EB55C}" type="presOf" srcId="{D8143B00-BDD7-4439-9C0E-D324DF79F30E}" destId="{14EB1E5E-8A40-40D8-88F7-0E114EA26D5A}" srcOrd="0" destOrd="0" presId="urn:microsoft.com/office/officeart/2005/8/layout/hierarchy1"/>
    <dgm:cxn modelId="{1EE2D97D-E71E-400E-9533-32BAC63A8942}" srcId="{F71C8473-3A17-4FD8-8B08-C2384BDCB459}" destId="{22366581-7CAF-4444-8206-635D2A2066B6}" srcOrd="0" destOrd="0" parTransId="{4DE7BF12-E04F-4461-B4CE-3C897CB4F5FA}" sibTransId="{480E9EB8-7D59-430C-AF6E-0EF810571110}"/>
    <dgm:cxn modelId="{8B4094D3-BC93-454A-9D33-4FA1B56F670A}" srcId="{22366581-7CAF-4444-8206-635D2A2066B6}" destId="{79499E04-65E9-496B-AB5C-6F5DB5409F89}" srcOrd="1" destOrd="0" parTransId="{11740682-C671-4C39-ABDA-44140BC1AB51}" sibTransId="{1427A71F-F513-4E09-8C8E-3AE310309068}"/>
    <dgm:cxn modelId="{186EBBF2-4EF8-4B1A-B49B-69F8FD3477DF}" type="presOf" srcId="{79499E04-65E9-496B-AB5C-6F5DB5409F89}" destId="{590841D6-C71E-4198-A0C2-630E8D867543}" srcOrd="0" destOrd="0" presId="urn:microsoft.com/office/officeart/2005/8/layout/hierarchy1"/>
    <dgm:cxn modelId="{A4F8E32D-FD16-4343-9A28-C4148F961F21}" type="presOf" srcId="{22366581-7CAF-4444-8206-635D2A2066B6}" destId="{116BA78E-2C9B-4EC1-8307-85D9049B9E18}" srcOrd="0" destOrd="0" presId="urn:microsoft.com/office/officeart/2005/8/layout/hierarchy1"/>
    <dgm:cxn modelId="{0D9F663F-3F87-441F-B0C3-E0F55D30998C}" type="presOf" srcId="{E4667888-082A-4282-A5D9-B6EFEB2DE209}" destId="{532204FF-B704-4770-B899-5A3D22BC850C}" srcOrd="0" destOrd="0" presId="urn:microsoft.com/office/officeart/2005/8/layout/hierarchy1"/>
    <dgm:cxn modelId="{E7B5D024-36EA-4E3F-B3CA-6E6D9AA39B07}" type="presOf" srcId="{FE4F8857-25CC-4EC1-A5CD-95C19CB56F2B}" destId="{FB2DE586-16A6-4F6B-83C3-39E419D6F82E}" srcOrd="0" destOrd="0" presId="urn:microsoft.com/office/officeart/2005/8/layout/hierarchy1"/>
    <dgm:cxn modelId="{BFA36097-7308-40DF-B42E-A99470DA57E0}" type="presOf" srcId="{824BE562-DE9F-4B3F-9EAD-5ADF06A3FC07}" destId="{C98E025E-FB96-47A7-9547-8C3C90BB48FB}" srcOrd="0" destOrd="0" presId="urn:microsoft.com/office/officeart/2005/8/layout/hierarchy1"/>
    <dgm:cxn modelId="{21ADA010-3D74-44AF-AC47-15A926926069}" type="presOf" srcId="{43758068-8461-481F-BB9C-A143500E62E2}" destId="{17DD800D-408C-43A5-A40C-0261FE67DFF5}" srcOrd="0" destOrd="0" presId="urn:microsoft.com/office/officeart/2005/8/layout/hierarchy1"/>
    <dgm:cxn modelId="{C01FCFB9-EB19-4411-BE20-9C031C89ECA9}" type="presOf" srcId="{D86845BC-7A69-4171-9106-83BF7F64FE9A}" destId="{EC60C71A-F6C5-403E-8C15-B44745250AC9}" srcOrd="0" destOrd="0" presId="urn:microsoft.com/office/officeart/2005/8/layout/hierarchy1"/>
    <dgm:cxn modelId="{E6B5F339-EB72-42C6-8274-E0A810272438}" srcId="{22366581-7CAF-4444-8206-635D2A2066B6}" destId="{91728DB5-940A-49A2-AF0C-B8F953D3C4A8}" srcOrd="3" destOrd="0" parTransId="{E4667888-082A-4282-A5D9-B6EFEB2DE209}" sibTransId="{1B374A70-7369-4EB5-B6CA-B97C8B6CA5DE}"/>
    <dgm:cxn modelId="{DED05923-F02E-4C2F-847A-BB3A8695716D}" srcId="{79499E04-65E9-496B-AB5C-6F5DB5409F89}" destId="{FE4F8857-25CC-4EC1-A5CD-95C19CB56F2B}" srcOrd="1" destOrd="0" parTransId="{0A5EE30D-9DE9-4A47-8C3A-E70BFAF21407}" sibTransId="{4D7AA62D-C5A5-47C3-A65F-7A3A824279F3}"/>
    <dgm:cxn modelId="{A41B49DA-20F6-49C1-B9E6-7383BBB32276}" type="presOf" srcId="{FD88EB95-8E94-4C82-AD76-BF492A746F02}" destId="{CAC69460-B602-4130-833B-71D3ABC4DF00}" srcOrd="0" destOrd="0" presId="urn:microsoft.com/office/officeart/2005/8/layout/hierarchy1"/>
    <dgm:cxn modelId="{81FB178C-5B50-45CD-8CFC-B93920C4F56E}" srcId="{22366581-7CAF-4444-8206-635D2A2066B6}" destId="{696643EE-4B82-4A82-8908-14A992EA584E}" srcOrd="0" destOrd="0" parTransId="{D8143B00-BDD7-4439-9C0E-D324DF79F30E}" sibTransId="{3BCDCFCD-9433-4CD3-B393-455573A5434E}"/>
    <dgm:cxn modelId="{20CD0E6D-4E08-414C-8695-8900CABA2591}" type="presOf" srcId="{696643EE-4B82-4A82-8908-14A992EA584E}" destId="{3E7050E2-75A3-4730-9DBC-8B6193EFDFCC}" srcOrd="0" destOrd="0" presId="urn:microsoft.com/office/officeart/2005/8/layout/hierarchy1"/>
    <dgm:cxn modelId="{03EEA301-0E76-4667-A4B2-ABC2889FD499}" srcId="{696643EE-4B82-4A82-8908-14A992EA584E}" destId="{44365BF2-1913-4508-A3F8-2A7DF30BE269}" srcOrd="2" destOrd="0" parTransId="{06E4E3F6-C7A2-49F4-ABA9-F31056602405}" sibTransId="{9FB14743-CBF2-47A1-AE20-9C770C4E389E}"/>
    <dgm:cxn modelId="{21239444-CE6D-4E6E-AAED-8E262CB268EE}" srcId="{696643EE-4B82-4A82-8908-14A992EA584E}" destId="{E7FFF14A-9547-424E-9A5F-02A3608F3118}" srcOrd="1" destOrd="0" parTransId="{65415A42-C7C0-486F-AB0C-965BBA794ACC}" sibTransId="{90146D74-AA66-4847-ACEB-75959ED25FD9}"/>
    <dgm:cxn modelId="{2B535732-60BC-4D16-A1CD-5CCA818B2972}" type="presOf" srcId="{A3F69C3C-47F7-45E3-BFBA-04B5C9B4675C}" destId="{AF078B7F-8724-437C-AF17-4B7D043D5240}" srcOrd="0" destOrd="0" presId="urn:microsoft.com/office/officeart/2005/8/layout/hierarchy1"/>
    <dgm:cxn modelId="{E8E9D9B5-ED71-4BC8-8E23-7C6EC92D8E7E}" type="presOf" srcId="{F71C8473-3A17-4FD8-8B08-C2384BDCB459}" destId="{817AAA83-D5DD-4281-A61F-7521E75D61B3}" srcOrd="0" destOrd="0" presId="urn:microsoft.com/office/officeart/2005/8/layout/hierarchy1"/>
    <dgm:cxn modelId="{3CAFC932-8B2E-4907-8534-B69799F2DF53}" type="presOf" srcId="{6B63AE15-6E80-4B75-977D-0740B0A2FEBA}" destId="{842C7304-CEBD-4D12-9C0B-220DC31800EB}" srcOrd="0" destOrd="0" presId="urn:microsoft.com/office/officeart/2005/8/layout/hierarchy1"/>
    <dgm:cxn modelId="{287C7C41-0931-4829-A3F3-8B8967C5C193}" type="presOf" srcId="{E7FFF14A-9547-424E-9A5F-02A3608F3118}" destId="{3F5EA2E1-A190-4712-A64D-F802DB6CA60A}" srcOrd="0" destOrd="0" presId="urn:microsoft.com/office/officeart/2005/8/layout/hierarchy1"/>
    <dgm:cxn modelId="{D5BE0F77-BC52-4F07-9292-2B7633E62249}" type="presOf" srcId="{0A5EE30D-9DE9-4A47-8C3A-E70BFAF21407}" destId="{E2E28B52-EA7F-4C9C-99D7-C939F3A2EBFB}" srcOrd="0" destOrd="0" presId="urn:microsoft.com/office/officeart/2005/8/layout/hierarchy1"/>
    <dgm:cxn modelId="{2B54FA21-66C6-46E4-AB73-AC5EA2AA2776}" type="presOf" srcId="{44365BF2-1913-4508-A3F8-2A7DF30BE269}" destId="{79F12368-61F6-4ADF-9558-BDF05B1C08B5}" srcOrd="0" destOrd="0" presId="urn:microsoft.com/office/officeart/2005/8/layout/hierarchy1"/>
    <dgm:cxn modelId="{8FF8E264-7B85-4C3E-8233-0040CE106113}" type="presOf" srcId="{FD77D5C5-095C-4A26-A479-57E6D647721C}" destId="{E57CA373-A43D-45F8-9786-CC429574995F}" srcOrd="0" destOrd="0" presId="urn:microsoft.com/office/officeart/2005/8/layout/hierarchy1"/>
    <dgm:cxn modelId="{C161A9BF-1BA4-4856-B766-24AD86958338}" type="presParOf" srcId="{817AAA83-D5DD-4281-A61F-7521E75D61B3}" destId="{74BFEA3C-D5DA-43E4-8623-8539E173DD6B}" srcOrd="0" destOrd="0" presId="urn:microsoft.com/office/officeart/2005/8/layout/hierarchy1"/>
    <dgm:cxn modelId="{9C05D283-1BFC-40BD-BB3A-487F4E614887}" type="presParOf" srcId="{74BFEA3C-D5DA-43E4-8623-8539E173DD6B}" destId="{08DF31FD-65C7-4C22-B388-58D19C0549DF}" srcOrd="0" destOrd="0" presId="urn:microsoft.com/office/officeart/2005/8/layout/hierarchy1"/>
    <dgm:cxn modelId="{4C31895E-493C-4467-ACCB-9BEBE4E691AE}" type="presParOf" srcId="{08DF31FD-65C7-4C22-B388-58D19C0549DF}" destId="{3E675928-906A-4563-98FA-0F60C04BADDD}" srcOrd="0" destOrd="0" presId="urn:microsoft.com/office/officeart/2005/8/layout/hierarchy1"/>
    <dgm:cxn modelId="{B13A0546-D25B-4063-B855-A6AB6F0E9BB5}" type="presParOf" srcId="{08DF31FD-65C7-4C22-B388-58D19C0549DF}" destId="{116BA78E-2C9B-4EC1-8307-85D9049B9E18}" srcOrd="1" destOrd="0" presId="urn:microsoft.com/office/officeart/2005/8/layout/hierarchy1"/>
    <dgm:cxn modelId="{7231A654-A425-464B-86E9-188F332F0FA8}" type="presParOf" srcId="{74BFEA3C-D5DA-43E4-8623-8539E173DD6B}" destId="{005F9DDB-F358-442D-9CD2-D9AAA9ABEED1}" srcOrd="1" destOrd="0" presId="urn:microsoft.com/office/officeart/2005/8/layout/hierarchy1"/>
    <dgm:cxn modelId="{CCDE9EE7-DB77-4459-90B1-ABEF1501457B}" type="presParOf" srcId="{005F9DDB-F358-442D-9CD2-D9AAA9ABEED1}" destId="{14EB1E5E-8A40-40D8-88F7-0E114EA26D5A}" srcOrd="0" destOrd="0" presId="urn:microsoft.com/office/officeart/2005/8/layout/hierarchy1"/>
    <dgm:cxn modelId="{B4C171A2-AD60-4FFE-8BF7-FF00A428C465}" type="presParOf" srcId="{005F9DDB-F358-442D-9CD2-D9AAA9ABEED1}" destId="{DD1DAE21-486E-4C64-BB99-731F8D2720AB}" srcOrd="1" destOrd="0" presId="urn:microsoft.com/office/officeart/2005/8/layout/hierarchy1"/>
    <dgm:cxn modelId="{5ABE1BC0-CEAB-4AEE-8140-726D6457B2CB}" type="presParOf" srcId="{DD1DAE21-486E-4C64-BB99-731F8D2720AB}" destId="{11931168-F745-4EDF-828C-25A97AFB701B}" srcOrd="0" destOrd="0" presId="urn:microsoft.com/office/officeart/2005/8/layout/hierarchy1"/>
    <dgm:cxn modelId="{2E141995-E7F0-4A7E-B6BF-212577CF37EB}" type="presParOf" srcId="{11931168-F745-4EDF-828C-25A97AFB701B}" destId="{7FF9A503-2E0A-4AEF-B356-447ACF74EA63}" srcOrd="0" destOrd="0" presId="urn:microsoft.com/office/officeart/2005/8/layout/hierarchy1"/>
    <dgm:cxn modelId="{38A2B6F3-3E4B-4CA1-9445-AE24F56205CA}" type="presParOf" srcId="{11931168-F745-4EDF-828C-25A97AFB701B}" destId="{3E7050E2-75A3-4730-9DBC-8B6193EFDFCC}" srcOrd="1" destOrd="0" presId="urn:microsoft.com/office/officeart/2005/8/layout/hierarchy1"/>
    <dgm:cxn modelId="{F6422403-20BC-460C-B44C-713D12B4FA2D}" type="presParOf" srcId="{DD1DAE21-486E-4C64-BB99-731F8D2720AB}" destId="{416F03C7-B7FF-41A4-BAB6-30C3BDB136E1}" srcOrd="1" destOrd="0" presId="urn:microsoft.com/office/officeart/2005/8/layout/hierarchy1"/>
    <dgm:cxn modelId="{1379D478-3021-41AC-AE9B-BA59D486EE83}" type="presParOf" srcId="{416F03C7-B7FF-41A4-BAB6-30C3BDB136E1}" destId="{842C7304-CEBD-4D12-9C0B-220DC31800EB}" srcOrd="0" destOrd="0" presId="urn:microsoft.com/office/officeart/2005/8/layout/hierarchy1"/>
    <dgm:cxn modelId="{0AFA51B4-5D63-4AB8-B5AD-4DC27BDB7761}" type="presParOf" srcId="{416F03C7-B7FF-41A4-BAB6-30C3BDB136E1}" destId="{10A2F751-2590-4105-B197-A0A2D326DAFE}" srcOrd="1" destOrd="0" presId="urn:microsoft.com/office/officeart/2005/8/layout/hierarchy1"/>
    <dgm:cxn modelId="{815A59DF-1535-4B4C-886A-CBD2D0A510A9}" type="presParOf" srcId="{10A2F751-2590-4105-B197-A0A2D326DAFE}" destId="{C54C3123-489F-49FA-B4D2-1904B342D9F4}" srcOrd="0" destOrd="0" presId="urn:microsoft.com/office/officeart/2005/8/layout/hierarchy1"/>
    <dgm:cxn modelId="{759BB93C-4444-4933-94D8-493F72AB4132}" type="presParOf" srcId="{C54C3123-489F-49FA-B4D2-1904B342D9F4}" destId="{EEF3A5C2-6FFC-40B9-B645-B473D8CB43E5}" srcOrd="0" destOrd="0" presId="urn:microsoft.com/office/officeart/2005/8/layout/hierarchy1"/>
    <dgm:cxn modelId="{6BA80066-EDB9-447F-9065-5DF0FFE2D967}" type="presParOf" srcId="{C54C3123-489F-49FA-B4D2-1904B342D9F4}" destId="{AF078B7F-8724-437C-AF17-4B7D043D5240}" srcOrd="1" destOrd="0" presId="urn:microsoft.com/office/officeart/2005/8/layout/hierarchy1"/>
    <dgm:cxn modelId="{561CDED9-2C7E-473B-93B6-46052B0F4729}" type="presParOf" srcId="{10A2F751-2590-4105-B197-A0A2D326DAFE}" destId="{FCF19102-D9DE-437F-A7B4-ED0566198AD3}" srcOrd="1" destOrd="0" presId="urn:microsoft.com/office/officeart/2005/8/layout/hierarchy1"/>
    <dgm:cxn modelId="{C3AAF59F-9731-443C-B297-551BD37100B0}" type="presParOf" srcId="{416F03C7-B7FF-41A4-BAB6-30C3BDB136E1}" destId="{24D8B814-DDA7-420F-BBB7-3701CAF13B54}" srcOrd="2" destOrd="0" presId="urn:microsoft.com/office/officeart/2005/8/layout/hierarchy1"/>
    <dgm:cxn modelId="{5694085B-6F84-4A3C-8CEE-8A1D029D8961}" type="presParOf" srcId="{416F03C7-B7FF-41A4-BAB6-30C3BDB136E1}" destId="{5D74C1A5-FE9D-471C-B09C-E3E1848F6D99}" srcOrd="3" destOrd="0" presId="urn:microsoft.com/office/officeart/2005/8/layout/hierarchy1"/>
    <dgm:cxn modelId="{1C8EC300-D639-42BD-90B8-A01A273BD26C}" type="presParOf" srcId="{5D74C1A5-FE9D-471C-B09C-E3E1848F6D99}" destId="{DF33DA7E-849F-477C-9F06-5596BF1F8AB8}" srcOrd="0" destOrd="0" presId="urn:microsoft.com/office/officeart/2005/8/layout/hierarchy1"/>
    <dgm:cxn modelId="{FE43CC73-6FBD-45E8-BA85-2C24CB1ABA96}" type="presParOf" srcId="{DF33DA7E-849F-477C-9F06-5596BF1F8AB8}" destId="{CDBDB8A7-EAB8-4B49-A21D-0759068408C1}" srcOrd="0" destOrd="0" presId="urn:microsoft.com/office/officeart/2005/8/layout/hierarchy1"/>
    <dgm:cxn modelId="{ECA8FB45-DA28-45F0-96BE-B95ADD1C3568}" type="presParOf" srcId="{DF33DA7E-849F-477C-9F06-5596BF1F8AB8}" destId="{3F5EA2E1-A190-4712-A64D-F802DB6CA60A}" srcOrd="1" destOrd="0" presId="urn:microsoft.com/office/officeart/2005/8/layout/hierarchy1"/>
    <dgm:cxn modelId="{D813357E-6C83-459E-BB40-532757A35107}" type="presParOf" srcId="{5D74C1A5-FE9D-471C-B09C-E3E1848F6D99}" destId="{A0CAD634-A0B4-45A2-8123-2C46D52148EC}" srcOrd="1" destOrd="0" presId="urn:microsoft.com/office/officeart/2005/8/layout/hierarchy1"/>
    <dgm:cxn modelId="{DB6A3DFE-A4DD-43D6-8EE2-8574F428997C}" type="presParOf" srcId="{416F03C7-B7FF-41A4-BAB6-30C3BDB136E1}" destId="{4748C76F-97C7-4469-96DD-656E272C8441}" srcOrd="4" destOrd="0" presId="urn:microsoft.com/office/officeart/2005/8/layout/hierarchy1"/>
    <dgm:cxn modelId="{F513995D-232F-4083-A8E4-43A804F6B2F8}" type="presParOf" srcId="{416F03C7-B7FF-41A4-BAB6-30C3BDB136E1}" destId="{B15DB958-F7F5-4070-9C9E-C4CFBE254F07}" srcOrd="5" destOrd="0" presId="urn:microsoft.com/office/officeart/2005/8/layout/hierarchy1"/>
    <dgm:cxn modelId="{0A6CE66E-1DD5-459A-8B81-C180D71E74FD}" type="presParOf" srcId="{B15DB958-F7F5-4070-9C9E-C4CFBE254F07}" destId="{695AAF23-EF2F-4D31-8A58-8C8CE6F7FF11}" srcOrd="0" destOrd="0" presId="urn:microsoft.com/office/officeart/2005/8/layout/hierarchy1"/>
    <dgm:cxn modelId="{6AC55901-A95B-4E17-AB80-6C5454CA343B}" type="presParOf" srcId="{695AAF23-EF2F-4D31-8A58-8C8CE6F7FF11}" destId="{A5EC1832-723F-43F2-9075-990F9068D0DD}" srcOrd="0" destOrd="0" presId="urn:microsoft.com/office/officeart/2005/8/layout/hierarchy1"/>
    <dgm:cxn modelId="{53B88E44-3378-4538-B29B-CD26614F7BAD}" type="presParOf" srcId="{695AAF23-EF2F-4D31-8A58-8C8CE6F7FF11}" destId="{79F12368-61F6-4ADF-9558-BDF05B1C08B5}" srcOrd="1" destOrd="0" presId="urn:microsoft.com/office/officeart/2005/8/layout/hierarchy1"/>
    <dgm:cxn modelId="{F4076D93-56E0-4414-9A9A-75EB4A42910C}" type="presParOf" srcId="{B15DB958-F7F5-4070-9C9E-C4CFBE254F07}" destId="{70786A28-5BB5-4A5D-B10E-C4C8917D0AE2}" srcOrd="1" destOrd="0" presId="urn:microsoft.com/office/officeart/2005/8/layout/hierarchy1"/>
    <dgm:cxn modelId="{4DDFABAC-70FD-4C2F-867F-1FBDEEC32D6A}" type="presParOf" srcId="{005F9DDB-F358-442D-9CD2-D9AAA9ABEED1}" destId="{97AA7867-A1EE-43D2-9E0C-73284271C731}" srcOrd="2" destOrd="0" presId="urn:microsoft.com/office/officeart/2005/8/layout/hierarchy1"/>
    <dgm:cxn modelId="{085B520B-3D1D-4063-A532-10E799A5ECCA}" type="presParOf" srcId="{005F9DDB-F358-442D-9CD2-D9AAA9ABEED1}" destId="{7BE84C8F-5591-4C61-B9CB-FEA832B4E4B6}" srcOrd="3" destOrd="0" presId="urn:microsoft.com/office/officeart/2005/8/layout/hierarchy1"/>
    <dgm:cxn modelId="{689F953B-6AA2-4F83-8533-B14BC6D87675}" type="presParOf" srcId="{7BE84C8F-5591-4C61-B9CB-FEA832B4E4B6}" destId="{07EADE88-3670-43A3-87B7-CB86C160A2D0}" srcOrd="0" destOrd="0" presId="urn:microsoft.com/office/officeart/2005/8/layout/hierarchy1"/>
    <dgm:cxn modelId="{3761E415-C6A1-42CD-8BDF-D74FB5E172A2}" type="presParOf" srcId="{07EADE88-3670-43A3-87B7-CB86C160A2D0}" destId="{B107F084-8458-45BB-B549-9E085A6E07CD}" srcOrd="0" destOrd="0" presId="urn:microsoft.com/office/officeart/2005/8/layout/hierarchy1"/>
    <dgm:cxn modelId="{00B338CB-AF3D-4A7B-96F2-7041BF141D47}" type="presParOf" srcId="{07EADE88-3670-43A3-87B7-CB86C160A2D0}" destId="{590841D6-C71E-4198-A0C2-630E8D867543}" srcOrd="1" destOrd="0" presId="urn:microsoft.com/office/officeart/2005/8/layout/hierarchy1"/>
    <dgm:cxn modelId="{B2C257B0-6003-4B71-854A-8F7DEAAA5831}" type="presParOf" srcId="{7BE84C8F-5591-4C61-B9CB-FEA832B4E4B6}" destId="{381771C0-C9CE-4544-A1EC-7C283A61CF90}" srcOrd="1" destOrd="0" presId="urn:microsoft.com/office/officeart/2005/8/layout/hierarchy1"/>
    <dgm:cxn modelId="{5B9EDBD4-81CE-4252-A458-7B6EF80644A2}" type="presParOf" srcId="{381771C0-C9CE-4544-A1EC-7C283A61CF90}" destId="{E57CA373-A43D-45F8-9786-CC429574995F}" srcOrd="0" destOrd="0" presId="urn:microsoft.com/office/officeart/2005/8/layout/hierarchy1"/>
    <dgm:cxn modelId="{E64816EC-3090-44D2-BB60-9E42B532D851}" type="presParOf" srcId="{381771C0-C9CE-4544-A1EC-7C283A61CF90}" destId="{26521707-54B4-43FD-A064-E019B599070A}" srcOrd="1" destOrd="0" presId="urn:microsoft.com/office/officeart/2005/8/layout/hierarchy1"/>
    <dgm:cxn modelId="{C90B8899-1902-4317-A489-625095170288}" type="presParOf" srcId="{26521707-54B4-43FD-A064-E019B599070A}" destId="{91A274FA-D319-4E69-BEE6-FCE7244D22C2}" srcOrd="0" destOrd="0" presId="urn:microsoft.com/office/officeart/2005/8/layout/hierarchy1"/>
    <dgm:cxn modelId="{C1849BFE-85AC-45B7-84BA-C4DF750AB8D5}" type="presParOf" srcId="{91A274FA-D319-4E69-BEE6-FCE7244D22C2}" destId="{A3A4730C-351C-40AF-AD90-70F03B47BD29}" srcOrd="0" destOrd="0" presId="urn:microsoft.com/office/officeart/2005/8/layout/hierarchy1"/>
    <dgm:cxn modelId="{C9E429C5-9F66-4192-8753-3591C91E832C}" type="presParOf" srcId="{91A274FA-D319-4E69-BEE6-FCE7244D22C2}" destId="{51742278-B075-4869-8D48-8137CC6B16B8}" srcOrd="1" destOrd="0" presId="urn:microsoft.com/office/officeart/2005/8/layout/hierarchy1"/>
    <dgm:cxn modelId="{D0B2D97F-C68C-40AE-A86E-8BA6D2112610}" type="presParOf" srcId="{26521707-54B4-43FD-A064-E019B599070A}" destId="{A4CD3EE4-6C11-48DC-9020-EB5FF3E9D9FB}" srcOrd="1" destOrd="0" presId="urn:microsoft.com/office/officeart/2005/8/layout/hierarchy1"/>
    <dgm:cxn modelId="{5FDC86C2-1E6F-4DAE-9CC4-1807996822CC}" type="presParOf" srcId="{381771C0-C9CE-4544-A1EC-7C283A61CF90}" destId="{E2E28B52-EA7F-4C9C-99D7-C939F3A2EBFB}" srcOrd="2" destOrd="0" presId="urn:microsoft.com/office/officeart/2005/8/layout/hierarchy1"/>
    <dgm:cxn modelId="{37F657D8-7D52-4A48-81E5-48801739079F}" type="presParOf" srcId="{381771C0-C9CE-4544-A1EC-7C283A61CF90}" destId="{3E1778A6-5974-489F-BE55-387DD837BC85}" srcOrd="3" destOrd="0" presId="urn:microsoft.com/office/officeart/2005/8/layout/hierarchy1"/>
    <dgm:cxn modelId="{74B57BF8-051C-4147-9991-A6847584B865}" type="presParOf" srcId="{3E1778A6-5974-489F-BE55-387DD837BC85}" destId="{F7BF4A65-40D1-4C00-890E-01453F9F9478}" srcOrd="0" destOrd="0" presId="urn:microsoft.com/office/officeart/2005/8/layout/hierarchy1"/>
    <dgm:cxn modelId="{C9F8BAF3-F9C3-4C62-BB47-A5AC01CD0652}" type="presParOf" srcId="{F7BF4A65-40D1-4C00-890E-01453F9F9478}" destId="{8E8ACBA5-A66E-48D9-B68D-19706875D28B}" srcOrd="0" destOrd="0" presId="urn:microsoft.com/office/officeart/2005/8/layout/hierarchy1"/>
    <dgm:cxn modelId="{23451B2D-E961-486D-9FEF-8155F01D3607}" type="presParOf" srcId="{F7BF4A65-40D1-4C00-890E-01453F9F9478}" destId="{FB2DE586-16A6-4F6B-83C3-39E419D6F82E}" srcOrd="1" destOrd="0" presId="urn:microsoft.com/office/officeart/2005/8/layout/hierarchy1"/>
    <dgm:cxn modelId="{31BFC129-C649-4086-9485-B5450576D471}" type="presParOf" srcId="{3E1778A6-5974-489F-BE55-387DD837BC85}" destId="{BC52785D-F7E3-4CCF-A84C-98A06EEA24B5}" srcOrd="1" destOrd="0" presId="urn:microsoft.com/office/officeart/2005/8/layout/hierarchy1"/>
    <dgm:cxn modelId="{C5A32EED-14CC-440A-BD89-2EF978032293}" type="presParOf" srcId="{005F9DDB-F358-442D-9CD2-D9AAA9ABEED1}" destId="{17DD800D-408C-43A5-A40C-0261FE67DFF5}" srcOrd="4" destOrd="0" presId="urn:microsoft.com/office/officeart/2005/8/layout/hierarchy1"/>
    <dgm:cxn modelId="{EAC7A21D-A25D-47F0-8846-D8B631C3FCEB}" type="presParOf" srcId="{005F9DDB-F358-442D-9CD2-D9AAA9ABEED1}" destId="{ED129BA6-ABCB-433D-95E4-44F5D114802F}" srcOrd="5" destOrd="0" presId="urn:microsoft.com/office/officeart/2005/8/layout/hierarchy1"/>
    <dgm:cxn modelId="{EEDBA035-2A75-4CA5-8F4D-384EF8B3EDB1}" type="presParOf" srcId="{ED129BA6-ABCB-433D-95E4-44F5D114802F}" destId="{1AE5942B-D897-401E-AE76-7A136C11437A}" srcOrd="0" destOrd="0" presId="urn:microsoft.com/office/officeart/2005/8/layout/hierarchy1"/>
    <dgm:cxn modelId="{93B83046-6EAD-4195-81A1-67F7D7F01DE2}" type="presParOf" srcId="{1AE5942B-D897-401E-AE76-7A136C11437A}" destId="{FFFA441E-36F2-4244-9781-20DE1E95D58B}" srcOrd="0" destOrd="0" presId="urn:microsoft.com/office/officeart/2005/8/layout/hierarchy1"/>
    <dgm:cxn modelId="{6BEFD928-AB32-4B90-9A2D-305C74269DA4}" type="presParOf" srcId="{1AE5942B-D897-401E-AE76-7A136C11437A}" destId="{54DD1DD2-E280-4089-86A4-815BDF4F76FE}" srcOrd="1" destOrd="0" presId="urn:microsoft.com/office/officeart/2005/8/layout/hierarchy1"/>
    <dgm:cxn modelId="{7396A722-DF4C-49AD-AA03-CAE718C9D45C}" type="presParOf" srcId="{ED129BA6-ABCB-433D-95E4-44F5D114802F}" destId="{35959D76-CA5B-477E-B596-8FE611DE82BA}" srcOrd="1" destOrd="0" presId="urn:microsoft.com/office/officeart/2005/8/layout/hierarchy1"/>
    <dgm:cxn modelId="{F61EFF4F-FB77-43E8-949E-24CF700EA565}" type="presParOf" srcId="{35959D76-CA5B-477E-B596-8FE611DE82BA}" destId="{11A775E1-6FA0-4AB1-8686-09BF3D1936FB}" srcOrd="0" destOrd="0" presId="urn:microsoft.com/office/officeart/2005/8/layout/hierarchy1"/>
    <dgm:cxn modelId="{7A15205F-A6F3-40EF-BA6B-3A882356B9BA}" type="presParOf" srcId="{35959D76-CA5B-477E-B596-8FE611DE82BA}" destId="{EB2B69ED-F4BB-4754-91B7-99B69E102E7E}" srcOrd="1" destOrd="0" presId="urn:microsoft.com/office/officeart/2005/8/layout/hierarchy1"/>
    <dgm:cxn modelId="{1EDBBDA9-9236-41F8-A215-0D00A53FDF9E}" type="presParOf" srcId="{EB2B69ED-F4BB-4754-91B7-99B69E102E7E}" destId="{121E3696-FA0D-41F2-BF79-8AA449B5B4F1}" srcOrd="0" destOrd="0" presId="urn:microsoft.com/office/officeart/2005/8/layout/hierarchy1"/>
    <dgm:cxn modelId="{13176EAB-CB3C-40F6-8B7E-04DE924A4FF7}" type="presParOf" srcId="{121E3696-FA0D-41F2-BF79-8AA449B5B4F1}" destId="{D199A76A-13B4-492C-8DDB-22F819AF2F3C}" srcOrd="0" destOrd="0" presId="urn:microsoft.com/office/officeart/2005/8/layout/hierarchy1"/>
    <dgm:cxn modelId="{F82F8F9F-D99B-4197-BFD7-CC8766EA5734}" type="presParOf" srcId="{121E3696-FA0D-41F2-BF79-8AA449B5B4F1}" destId="{DB98E022-AC8C-4815-8AFA-87184BAE6267}" srcOrd="1" destOrd="0" presId="urn:microsoft.com/office/officeart/2005/8/layout/hierarchy1"/>
    <dgm:cxn modelId="{00AF7917-E79D-4C60-8739-CA6B43DB4EC7}" type="presParOf" srcId="{EB2B69ED-F4BB-4754-91B7-99B69E102E7E}" destId="{1EB6D584-4488-426D-B19F-F00B8F2D0E5D}" srcOrd="1" destOrd="0" presId="urn:microsoft.com/office/officeart/2005/8/layout/hierarchy1"/>
    <dgm:cxn modelId="{8CE659A7-7806-4B36-ADB2-DE7B234B4A05}" type="presParOf" srcId="{35959D76-CA5B-477E-B596-8FE611DE82BA}" destId="{C98E025E-FB96-47A7-9547-8C3C90BB48FB}" srcOrd="2" destOrd="0" presId="urn:microsoft.com/office/officeart/2005/8/layout/hierarchy1"/>
    <dgm:cxn modelId="{2FD2BD3F-EC62-4A81-B093-EB2583D14BF1}" type="presParOf" srcId="{35959D76-CA5B-477E-B596-8FE611DE82BA}" destId="{1501FBFD-04F8-4D55-AEDB-1AB6B763099C}" srcOrd="3" destOrd="0" presId="urn:microsoft.com/office/officeart/2005/8/layout/hierarchy1"/>
    <dgm:cxn modelId="{B3A51A61-DAB5-45EB-A158-AF58B8C0E7E4}" type="presParOf" srcId="{1501FBFD-04F8-4D55-AEDB-1AB6B763099C}" destId="{A7D080BF-6C1F-49D9-BDFE-0CD9A6EE4302}" srcOrd="0" destOrd="0" presId="urn:microsoft.com/office/officeart/2005/8/layout/hierarchy1"/>
    <dgm:cxn modelId="{17AA55CC-4257-4D1C-B03A-7DC7B1582B19}" type="presParOf" srcId="{A7D080BF-6C1F-49D9-BDFE-0CD9A6EE4302}" destId="{CF2C5E54-1F3A-4550-AD18-8243C0A2A20D}" srcOrd="0" destOrd="0" presId="urn:microsoft.com/office/officeart/2005/8/layout/hierarchy1"/>
    <dgm:cxn modelId="{677E0A7F-78B3-4B53-B771-488229EF63EC}" type="presParOf" srcId="{A7D080BF-6C1F-49D9-BDFE-0CD9A6EE4302}" destId="{3BB7267A-8BA7-4BF8-A612-28D09E869C4D}" srcOrd="1" destOrd="0" presId="urn:microsoft.com/office/officeart/2005/8/layout/hierarchy1"/>
    <dgm:cxn modelId="{7491A30F-69C8-4B8A-BC75-239537F2D10C}" type="presParOf" srcId="{1501FBFD-04F8-4D55-AEDB-1AB6B763099C}" destId="{9C926F4B-EAFE-4200-ADA3-D1D322A77219}" srcOrd="1" destOrd="0" presId="urn:microsoft.com/office/officeart/2005/8/layout/hierarchy1"/>
    <dgm:cxn modelId="{AF9FAA76-2F21-4329-83CC-F7DC0FD1E496}" type="presParOf" srcId="{35959D76-CA5B-477E-B596-8FE611DE82BA}" destId="{CAC69460-B602-4130-833B-71D3ABC4DF00}" srcOrd="4" destOrd="0" presId="urn:microsoft.com/office/officeart/2005/8/layout/hierarchy1"/>
    <dgm:cxn modelId="{D1715A67-A7D1-4999-9E70-B5A04E94BF0C}" type="presParOf" srcId="{35959D76-CA5B-477E-B596-8FE611DE82BA}" destId="{1AF46DCE-08ED-4466-9F10-EF2489AD0065}" srcOrd="5" destOrd="0" presId="urn:microsoft.com/office/officeart/2005/8/layout/hierarchy1"/>
    <dgm:cxn modelId="{CB83300F-D99F-47D3-8943-1E139D3F94C5}" type="presParOf" srcId="{1AF46DCE-08ED-4466-9F10-EF2489AD0065}" destId="{9EDCF82B-9798-4C03-B764-09A10F2E2824}" srcOrd="0" destOrd="0" presId="urn:microsoft.com/office/officeart/2005/8/layout/hierarchy1"/>
    <dgm:cxn modelId="{2366A3D3-1E65-4CFC-B0BB-72F6DECF6E7F}" type="presParOf" srcId="{9EDCF82B-9798-4C03-B764-09A10F2E2824}" destId="{25431E73-0982-4317-98D1-64082BFE2612}" srcOrd="0" destOrd="0" presId="urn:microsoft.com/office/officeart/2005/8/layout/hierarchy1"/>
    <dgm:cxn modelId="{19B92739-A7E9-492D-B79C-802374CB4057}" type="presParOf" srcId="{9EDCF82B-9798-4C03-B764-09A10F2E2824}" destId="{EC60C71A-F6C5-403E-8C15-B44745250AC9}" srcOrd="1" destOrd="0" presId="urn:microsoft.com/office/officeart/2005/8/layout/hierarchy1"/>
    <dgm:cxn modelId="{400AE5CA-90A1-4A25-8ACD-35903C748BE7}" type="presParOf" srcId="{1AF46DCE-08ED-4466-9F10-EF2489AD0065}" destId="{D57DAE4D-B00E-424D-8A79-8E5C450CFDAB}" srcOrd="1" destOrd="0" presId="urn:microsoft.com/office/officeart/2005/8/layout/hierarchy1"/>
    <dgm:cxn modelId="{931251AD-4765-407F-B566-3FB2CC7477DE}" type="presParOf" srcId="{005F9DDB-F358-442D-9CD2-D9AAA9ABEED1}" destId="{532204FF-B704-4770-B899-5A3D22BC850C}" srcOrd="6" destOrd="0" presId="urn:microsoft.com/office/officeart/2005/8/layout/hierarchy1"/>
    <dgm:cxn modelId="{F67A9F44-3103-4ABB-B276-A5C2E06B1F24}" type="presParOf" srcId="{005F9DDB-F358-442D-9CD2-D9AAA9ABEED1}" destId="{26246F52-2146-4E73-B212-D6BE011DC288}" srcOrd="7" destOrd="0" presId="urn:microsoft.com/office/officeart/2005/8/layout/hierarchy1"/>
    <dgm:cxn modelId="{2BB90D59-7702-4690-AF40-2B3384B1414D}" type="presParOf" srcId="{26246F52-2146-4E73-B212-D6BE011DC288}" destId="{2CD3D99F-A9D6-4982-8674-5FDF17F7A35B}" srcOrd="0" destOrd="0" presId="urn:microsoft.com/office/officeart/2005/8/layout/hierarchy1"/>
    <dgm:cxn modelId="{0E8666A2-D6BC-4662-877E-A1EA8E4A5DE7}" type="presParOf" srcId="{2CD3D99F-A9D6-4982-8674-5FDF17F7A35B}" destId="{07ED4022-276E-4854-92C1-FFE7D2BD94B2}" srcOrd="0" destOrd="0" presId="urn:microsoft.com/office/officeart/2005/8/layout/hierarchy1"/>
    <dgm:cxn modelId="{ABD33AF1-FF95-4796-B03C-DB218091C387}" type="presParOf" srcId="{2CD3D99F-A9D6-4982-8674-5FDF17F7A35B}" destId="{16EEC9C4-D841-421B-9BFC-31737D57F69C}" srcOrd="1" destOrd="0" presId="urn:microsoft.com/office/officeart/2005/8/layout/hierarchy1"/>
    <dgm:cxn modelId="{7BEE14B1-FC5E-4CA1-8CA8-1294A9AC0399}" type="presParOf" srcId="{26246F52-2146-4E73-B212-D6BE011DC288}" destId="{30DF6223-8744-45A2-BCFC-575F981D87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27FE5-F899-40A9-AC57-F0043782F04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060B26-3480-4E57-9279-C4F907578FD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FD120-4252-425E-9B13-DD6AF0215095}" cxnId="{B54F0F9F-44C1-4B63-B535-8CBA9CDFD582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66218-9EB5-429F-8296-8762FAC3C3EA}" cxnId="{B54F0F9F-44C1-4B63-B535-8CBA9CDFD582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50DC09-ADAB-4231-888E-58B7E0B15272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MVC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F3CFE-7472-4339-9ECF-7C32D650E797}" cxnId="{BDA14821-70BF-4791-B087-689BF1BA7A8B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60BCD-6140-4A3A-B1EA-AC1CC5E7D132}" cxnId="{BDA14821-70BF-4791-B087-689BF1BA7A8B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F696BC-C77D-47BA-93F7-BEAE2982153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主要技术点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E663BD-1D92-4594-A5A8-2D9F674DA923}" cxnId="{F6E8EBDF-1794-4E7C-94AA-EFBA30240532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B24322-0C1E-4588-B0BC-07B21AF0980B}" cxnId="{F6E8EBDF-1794-4E7C-94AA-EFBA30240532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F5A6A9-60E2-4AD8-8347-7F9F6DF80C22}">
      <dgm:prSet phldrT="[文本]"/>
      <dgm:spPr/>
      <dgm:t>
        <a:bodyPr/>
        <a:lstStyle/>
        <a:p>
          <a:r>
            <a:rPr lang="en-US" i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Springmvc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B55801-33B1-4F65-A1D0-F8A46BEF4F17}" cxnId="{89145BCC-F4EF-4240-804C-00AC68431524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8B1E7A-E2E9-4D28-8866-AAF6EAE8E32A}" cxnId="{89145BCC-F4EF-4240-804C-00AC68431524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413E9-10E9-4976-9C61-EEA018BADFAA}">
      <dgm:prSet phldrT="[文本]"/>
      <dgm:spPr/>
      <dgm:t>
        <a:bodyPr/>
        <a:lstStyle/>
        <a:p>
          <a:r>
            <a:rPr lang="en-US" i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Mybatis</a:t>
          </a:r>
          <a:endParaRPr lang="en-US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AA25A5-7585-417B-955C-314BB7186C23}" cxnId="{A2DF8F3F-78E9-4181-B292-CB88115AB2B5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893DF3-89A9-4A9D-9DC3-3BE90413E48C}" cxnId="{A2DF8F3F-78E9-4181-B292-CB88115AB2B5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66C26-9D41-4D5A-8998-2E44ABC39C66}">
      <dgm:prSet phldrT="[文本]"/>
      <dgm:spPr/>
      <dgm:t>
        <a:bodyPr/>
        <a:lstStyle/>
        <a:p>
          <a:r>
            <a:rPr lang="en-US" i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en-US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5A56C0-C542-4B78-A56C-DDEE4655EE49}" cxnId="{DC67899B-45F5-42FC-A687-5AB3DB5DFD8D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4E071-661B-4C9E-9872-51CDF62F7204}" cxnId="{DC67899B-45F5-42FC-A687-5AB3DB5DFD8D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467BB0-D5B6-428A-B65A-3CE5785E7BB8}" type="pres">
      <dgm:prSet presAssocID="{42027FE5-F899-40A9-AC57-F0043782F04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442B151-6FA8-4FC2-A80D-968B4463AF4B}" type="pres">
      <dgm:prSet presAssocID="{52060B26-3480-4E57-9279-C4F907578FD8}" presName="composite" presStyleCnt="0"/>
      <dgm:spPr/>
    </dgm:pt>
    <dgm:pt modelId="{8DC66B2B-73B6-452D-8D23-16A7A8FF67A4}" type="pres">
      <dgm:prSet presAssocID="{52060B26-3480-4E57-9279-C4F907578FD8}" presName="BackAccent" presStyleLbl="bgShp" presStyleIdx="0" presStyleCnt="2"/>
      <dgm:spPr/>
    </dgm:pt>
    <dgm:pt modelId="{E5977781-0E79-46EA-B70F-36F8E58004E6}" type="pres">
      <dgm:prSet presAssocID="{52060B26-3480-4E57-9279-C4F907578FD8}" presName="Accent" presStyleLbl="alignNode1" presStyleIdx="0" presStyleCnt="2"/>
      <dgm:spPr/>
    </dgm:pt>
    <dgm:pt modelId="{5C74D029-2CAF-4F67-9E06-7CD1062D082D}" type="pres">
      <dgm:prSet presAssocID="{52060B26-3480-4E57-9279-C4F907578FD8}" presName="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C4326-0E71-48C7-950B-6F340CF9D092}" type="pres">
      <dgm:prSet presAssocID="{52060B26-3480-4E57-9279-C4F907578FD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44E5B5-28A7-41E5-B7B5-74FCE1EAC85F}" type="pres">
      <dgm:prSet presAssocID="{D7066218-9EB5-429F-8296-8762FAC3C3EA}" presName="sibTrans" presStyleCnt="0"/>
      <dgm:spPr/>
    </dgm:pt>
    <dgm:pt modelId="{7BE2F608-757D-45C8-902E-4A0BE46A9DBD}" type="pres">
      <dgm:prSet presAssocID="{D8F696BC-C77D-47BA-93F7-BEAE29821538}" presName="composite" presStyleCnt="0"/>
      <dgm:spPr/>
    </dgm:pt>
    <dgm:pt modelId="{6550EF58-117F-43C4-93F9-FAD90BC92C8A}" type="pres">
      <dgm:prSet presAssocID="{D8F696BC-C77D-47BA-93F7-BEAE29821538}" presName="BackAccent" presStyleLbl="bgShp" presStyleIdx="1" presStyleCnt="2"/>
      <dgm:spPr/>
    </dgm:pt>
    <dgm:pt modelId="{A1426863-8D70-4428-8FDA-AFB7DEE86C52}" type="pres">
      <dgm:prSet presAssocID="{D8F696BC-C77D-47BA-93F7-BEAE29821538}" presName="Accent" presStyleLbl="alignNode1" presStyleIdx="1" presStyleCnt="2"/>
      <dgm:spPr/>
    </dgm:pt>
    <dgm:pt modelId="{13EF341C-AB21-4723-8265-8C0A876D715D}" type="pres">
      <dgm:prSet presAssocID="{D8F696BC-C77D-47BA-93F7-BEAE29821538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163D1-DACE-47E1-BE45-B88F2D3B937C}" type="pres">
      <dgm:prSet presAssocID="{D8F696BC-C77D-47BA-93F7-BEAE29821538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67899B-45F5-42FC-A687-5AB3DB5DFD8D}" srcId="{D8F696BC-C77D-47BA-93F7-BEAE29821538}" destId="{06566C26-9D41-4D5A-8998-2E44ABC39C66}" srcOrd="2" destOrd="0" parTransId="{2C5A56C0-C542-4B78-A56C-DDEE4655EE49}" sibTransId="{53C4E071-661B-4C9E-9872-51CDF62F7204}"/>
    <dgm:cxn modelId="{452E9E8F-95A2-479B-B1D1-4212EBC66A2E}" type="presOf" srcId="{82F5A6A9-60E2-4AD8-8347-7F9F6DF80C22}" destId="{13EF341C-AB21-4723-8265-8C0A876D715D}" srcOrd="0" destOrd="0" presId="urn:microsoft.com/office/officeart/2008/layout/IncreasingCircleProcess"/>
    <dgm:cxn modelId="{F6E8EBDF-1794-4E7C-94AA-EFBA30240532}" srcId="{42027FE5-F899-40A9-AC57-F0043782F043}" destId="{D8F696BC-C77D-47BA-93F7-BEAE29821538}" srcOrd="1" destOrd="0" parTransId="{A2E663BD-1D92-4594-A5A8-2D9F674DA923}" sibTransId="{27B24322-0C1E-4588-B0BC-07B21AF0980B}"/>
    <dgm:cxn modelId="{70312301-6FDB-481B-954D-7BFE7CDD257B}" type="presOf" srcId="{9950DC09-ADAB-4231-888E-58B7E0B15272}" destId="{5C74D029-2CAF-4F67-9E06-7CD1062D082D}" srcOrd="0" destOrd="0" presId="urn:microsoft.com/office/officeart/2008/layout/IncreasingCircleProcess"/>
    <dgm:cxn modelId="{A2DF8F3F-78E9-4181-B292-CB88115AB2B5}" srcId="{D8F696BC-C77D-47BA-93F7-BEAE29821538}" destId="{08D413E9-10E9-4976-9C61-EEA018BADFAA}" srcOrd="1" destOrd="0" parTransId="{6BAA25A5-7585-417B-955C-314BB7186C23}" sibTransId="{74893DF3-89A9-4A9D-9DC3-3BE90413E48C}"/>
    <dgm:cxn modelId="{89145BCC-F4EF-4240-804C-00AC68431524}" srcId="{D8F696BC-C77D-47BA-93F7-BEAE29821538}" destId="{82F5A6A9-60E2-4AD8-8347-7F9F6DF80C22}" srcOrd="0" destOrd="0" parTransId="{F8B55801-33B1-4F65-A1D0-F8A46BEF4F17}" sibTransId="{A68B1E7A-E2E9-4D28-8866-AAF6EAE8E32A}"/>
    <dgm:cxn modelId="{B54F0F9F-44C1-4B63-B535-8CBA9CDFD582}" srcId="{42027FE5-F899-40A9-AC57-F0043782F043}" destId="{52060B26-3480-4E57-9279-C4F907578FD8}" srcOrd="0" destOrd="0" parTransId="{E78FD120-4252-425E-9B13-DD6AF0215095}" sibTransId="{D7066218-9EB5-429F-8296-8762FAC3C3EA}"/>
    <dgm:cxn modelId="{26C7EDBE-524B-4BE5-B426-8B5EAD047B07}" type="presOf" srcId="{D8F696BC-C77D-47BA-93F7-BEAE29821538}" destId="{560163D1-DACE-47E1-BE45-B88F2D3B937C}" srcOrd="0" destOrd="0" presId="urn:microsoft.com/office/officeart/2008/layout/IncreasingCircleProcess"/>
    <dgm:cxn modelId="{BDA14821-70BF-4791-B087-689BF1BA7A8B}" srcId="{52060B26-3480-4E57-9279-C4F907578FD8}" destId="{9950DC09-ADAB-4231-888E-58B7E0B15272}" srcOrd="0" destOrd="0" parTransId="{F9AF3CFE-7472-4339-9ECF-7C32D650E797}" sibTransId="{6E560BCD-6140-4A3A-B1EA-AC1CC5E7D132}"/>
    <dgm:cxn modelId="{5F783A34-5FE2-4DD1-8588-6740B7DD4A89}" type="presOf" srcId="{06566C26-9D41-4D5A-8998-2E44ABC39C66}" destId="{13EF341C-AB21-4723-8265-8C0A876D715D}" srcOrd="0" destOrd="2" presId="urn:microsoft.com/office/officeart/2008/layout/IncreasingCircleProcess"/>
    <dgm:cxn modelId="{8D6BBE35-54DD-4209-BB8C-E0767CC7401A}" type="presOf" srcId="{52060B26-3480-4E57-9279-C4F907578FD8}" destId="{2C0C4326-0E71-48C7-950B-6F340CF9D092}" srcOrd="0" destOrd="0" presId="urn:microsoft.com/office/officeart/2008/layout/IncreasingCircleProcess"/>
    <dgm:cxn modelId="{1DC4D517-4867-4EBC-A2CE-644DD1D5B324}" type="presOf" srcId="{08D413E9-10E9-4976-9C61-EEA018BADFAA}" destId="{13EF341C-AB21-4723-8265-8C0A876D715D}" srcOrd="0" destOrd="1" presId="urn:microsoft.com/office/officeart/2008/layout/IncreasingCircleProcess"/>
    <dgm:cxn modelId="{793511DE-8205-4347-8D92-33F370FDD03D}" type="presOf" srcId="{42027FE5-F899-40A9-AC57-F0043782F043}" destId="{0C467BB0-D5B6-428A-B65A-3CE5785E7BB8}" srcOrd="0" destOrd="0" presId="urn:microsoft.com/office/officeart/2008/layout/IncreasingCircleProcess"/>
    <dgm:cxn modelId="{3BE127AC-3806-47FB-A2CB-C5EB738B6C57}" type="presParOf" srcId="{0C467BB0-D5B6-428A-B65A-3CE5785E7BB8}" destId="{3442B151-6FA8-4FC2-A80D-968B4463AF4B}" srcOrd="0" destOrd="0" presId="urn:microsoft.com/office/officeart/2008/layout/IncreasingCircleProcess"/>
    <dgm:cxn modelId="{0FFF6B3F-D5CE-4B74-A19F-466A19647206}" type="presParOf" srcId="{3442B151-6FA8-4FC2-A80D-968B4463AF4B}" destId="{8DC66B2B-73B6-452D-8D23-16A7A8FF67A4}" srcOrd="0" destOrd="0" presId="urn:microsoft.com/office/officeart/2008/layout/IncreasingCircleProcess"/>
    <dgm:cxn modelId="{F57B3AB1-13C4-44BF-BC60-8FFB3BFD913D}" type="presParOf" srcId="{3442B151-6FA8-4FC2-A80D-968B4463AF4B}" destId="{E5977781-0E79-46EA-B70F-36F8E58004E6}" srcOrd="1" destOrd="0" presId="urn:microsoft.com/office/officeart/2008/layout/IncreasingCircleProcess"/>
    <dgm:cxn modelId="{72EACDAF-7CE0-43BB-A81B-4B4DBF812436}" type="presParOf" srcId="{3442B151-6FA8-4FC2-A80D-968B4463AF4B}" destId="{5C74D029-2CAF-4F67-9E06-7CD1062D082D}" srcOrd="2" destOrd="0" presId="urn:microsoft.com/office/officeart/2008/layout/IncreasingCircleProcess"/>
    <dgm:cxn modelId="{6D234A57-9101-4682-8D28-D16F8FB33E7D}" type="presParOf" srcId="{3442B151-6FA8-4FC2-A80D-968B4463AF4B}" destId="{2C0C4326-0E71-48C7-950B-6F340CF9D092}" srcOrd="3" destOrd="0" presId="urn:microsoft.com/office/officeart/2008/layout/IncreasingCircleProcess"/>
    <dgm:cxn modelId="{A93A13C1-919B-4BE8-A7B0-6F01349AF7C6}" type="presParOf" srcId="{0C467BB0-D5B6-428A-B65A-3CE5785E7BB8}" destId="{6F44E5B5-28A7-41E5-B7B5-74FCE1EAC85F}" srcOrd="1" destOrd="0" presId="urn:microsoft.com/office/officeart/2008/layout/IncreasingCircleProcess"/>
    <dgm:cxn modelId="{A8A233A0-7897-480C-B156-512B1C416848}" type="presParOf" srcId="{0C467BB0-D5B6-428A-B65A-3CE5785E7BB8}" destId="{7BE2F608-757D-45C8-902E-4A0BE46A9DBD}" srcOrd="2" destOrd="0" presId="urn:microsoft.com/office/officeart/2008/layout/IncreasingCircleProcess"/>
    <dgm:cxn modelId="{E4A9A39D-604B-4AD2-9470-8418181B536E}" type="presParOf" srcId="{7BE2F608-757D-45C8-902E-4A0BE46A9DBD}" destId="{6550EF58-117F-43C4-93F9-FAD90BC92C8A}" srcOrd="0" destOrd="0" presId="urn:microsoft.com/office/officeart/2008/layout/IncreasingCircleProcess"/>
    <dgm:cxn modelId="{19D686E7-D775-444F-B510-4178A859F448}" type="presParOf" srcId="{7BE2F608-757D-45C8-902E-4A0BE46A9DBD}" destId="{A1426863-8D70-4428-8FDA-AFB7DEE86C52}" srcOrd="1" destOrd="0" presId="urn:microsoft.com/office/officeart/2008/layout/IncreasingCircleProcess"/>
    <dgm:cxn modelId="{FCB69196-C487-42C7-A9D8-368F997CB8FB}" type="presParOf" srcId="{7BE2F608-757D-45C8-902E-4A0BE46A9DBD}" destId="{13EF341C-AB21-4723-8265-8C0A876D715D}" srcOrd="2" destOrd="0" presId="urn:microsoft.com/office/officeart/2008/layout/IncreasingCircleProcess"/>
    <dgm:cxn modelId="{3B94A716-2DC6-45B7-ADE9-06FCEC60142C}" type="presParOf" srcId="{7BE2F608-757D-45C8-902E-4A0BE46A9DBD}" destId="{560163D1-DACE-47E1-BE45-B88F2D3B937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D0E8D-1734-4D95-A1F2-B5EC131D493F}">
      <dsp:nvSpPr>
        <dsp:cNvPr id="0" name=""/>
        <dsp:cNvSpPr/>
      </dsp:nvSpPr>
      <dsp:spPr>
        <a:xfrm>
          <a:off x="1733051" y="2440116"/>
          <a:ext cx="608272" cy="1738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136" y="0"/>
              </a:lnTo>
              <a:lnTo>
                <a:pt x="304136" y="1738582"/>
              </a:lnTo>
              <a:lnTo>
                <a:pt x="608272" y="1738582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991139" y="3263359"/>
        <a:ext cx="92095" cy="92095"/>
      </dsp:txXfrm>
    </dsp:sp>
    <dsp:sp modelId="{9FAB5C34-A40B-48E4-BA76-FC0C849BF6DD}">
      <dsp:nvSpPr>
        <dsp:cNvPr id="0" name=""/>
        <dsp:cNvSpPr/>
      </dsp:nvSpPr>
      <dsp:spPr>
        <a:xfrm>
          <a:off x="1733051" y="2440116"/>
          <a:ext cx="608272" cy="579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136" y="0"/>
              </a:lnTo>
              <a:lnTo>
                <a:pt x="304136" y="579527"/>
              </a:lnTo>
              <a:lnTo>
                <a:pt x="608272" y="57952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16184" y="2708876"/>
        <a:ext cx="42007" cy="42007"/>
      </dsp:txXfrm>
    </dsp:sp>
    <dsp:sp modelId="{27A17941-69C0-4238-BEF6-18F1CAC33286}">
      <dsp:nvSpPr>
        <dsp:cNvPr id="0" name=""/>
        <dsp:cNvSpPr/>
      </dsp:nvSpPr>
      <dsp:spPr>
        <a:xfrm>
          <a:off x="1733051" y="1860588"/>
          <a:ext cx="608272" cy="579527"/>
        </a:xfrm>
        <a:custGeom>
          <a:avLst/>
          <a:gdLst/>
          <a:ahLst/>
          <a:cxnLst/>
          <a:rect l="0" t="0" r="0" b="0"/>
          <a:pathLst>
            <a:path>
              <a:moveTo>
                <a:pt x="0" y="579527"/>
              </a:moveTo>
              <a:lnTo>
                <a:pt x="304136" y="579527"/>
              </a:lnTo>
              <a:lnTo>
                <a:pt x="304136" y="0"/>
              </a:lnTo>
              <a:lnTo>
                <a:pt x="608272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16184" y="2129348"/>
        <a:ext cx="42007" cy="42007"/>
      </dsp:txXfrm>
    </dsp:sp>
    <dsp:sp modelId="{B4953121-32E7-4275-9C35-155CA7A4A84A}">
      <dsp:nvSpPr>
        <dsp:cNvPr id="0" name=""/>
        <dsp:cNvSpPr/>
      </dsp:nvSpPr>
      <dsp:spPr>
        <a:xfrm>
          <a:off x="1733051" y="701533"/>
          <a:ext cx="608272" cy="1738582"/>
        </a:xfrm>
        <a:custGeom>
          <a:avLst/>
          <a:gdLst/>
          <a:ahLst/>
          <a:cxnLst/>
          <a:rect l="0" t="0" r="0" b="0"/>
          <a:pathLst>
            <a:path>
              <a:moveTo>
                <a:pt x="0" y="1738582"/>
              </a:moveTo>
              <a:lnTo>
                <a:pt x="304136" y="1738582"/>
              </a:lnTo>
              <a:lnTo>
                <a:pt x="304136" y="0"/>
              </a:lnTo>
              <a:lnTo>
                <a:pt x="608272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991139" y="1524776"/>
        <a:ext cx="92095" cy="92095"/>
      </dsp:txXfrm>
    </dsp:sp>
    <dsp:sp modelId="{A1FF6090-0502-4997-9FF8-A8A5AC5611A3}">
      <dsp:nvSpPr>
        <dsp:cNvPr id="0" name=""/>
        <dsp:cNvSpPr/>
      </dsp:nvSpPr>
      <dsp:spPr>
        <a:xfrm rot="16200000">
          <a:off x="-1170686" y="1976493"/>
          <a:ext cx="4880232" cy="927244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来源与背景</a:t>
          </a:r>
          <a:endParaRPr lang="zh-CN" altLang="en-US" sz="5700" kern="1200" dirty="0"/>
        </a:p>
      </dsp:txBody>
      <dsp:txXfrm>
        <a:off x="-1170686" y="1976493"/>
        <a:ext cx="4880232" cy="927244"/>
      </dsp:txXfrm>
    </dsp:sp>
    <dsp:sp modelId="{771EFC15-9F25-482F-B62F-8EBB28A14679}">
      <dsp:nvSpPr>
        <dsp:cNvPr id="0" name=""/>
        <dsp:cNvSpPr/>
      </dsp:nvSpPr>
      <dsp:spPr>
        <a:xfrm>
          <a:off x="2341323" y="237911"/>
          <a:ext cx="4301244" cy="927244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i="0" kern="1200" dirty="0" smtClean="0"/>
            <a:t>智慧教育理念快速传播</a:t>
          </a:r>
          <a:endParaRPr lang="zh-CN" altLang="en-US" sz="2900" kern="1200" dirty="0"/>
        </a:p>
      </dsp:txBody>
      <dsp:txXfrm>
        <a:off x="2341323" y="237911"/>
        <a:ext cx="4301244" cy="927244"/>
      </dsp:txXfrm>
    </dsp:sp>
    <dsp:sp modelId="{45EC71C0-C942-4F24-B2EA-78EE6866871D}">
      <dsp:nvSpPr>
        <dsp:cNvPr id="0" name=""/>
        <dsp:cNvSpPr/>
      </dsp:nvSpPr>
      <dsp:spPr>
        <a:xfrm>
          <a:off x="2341323" y="1396966"/>
          <a:ext cx="4301244" cy="927244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i="0" kern="1200" dirty="0" smtClean="0"/>
            <a:t>教育互动市场转折临近</a:t>
          </a:r>
          <a:endParaRPr lang="zh-CN" altLang="en-US" sz="2900" kern="1200" dirty="0"/>
        </a:p>
      </dsp:txBody>
      <dsp:txXfrm>
        <a:off x="2341323" y="1396966"/>
        <a:ext cx="4301244" cy="927244"/>
      </dsp:txXfrm>
    </dsp:sp>
    <dsp:sp modelId="{C3A11F16-9469-4B39-B084-0A2E846B294C}">
      <dsp:nvSpPr>
        <dsp:cNvPr id="0" name=""/>
        <dsp:cNvSpPr/>
      </dsp:nvSpPr>
      <dsp:spPr>
        <a:xfrm>
          <a:off x="2341323" y="2556021"/>
          <a:ext cx="4301244" cy="927244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i="0" kern="1200" dirty="0" smtClean="0"/>
            <a:t>公司文化底蕴</a:t>
          </a:r>
          <a:endParaRPr lang="zh-CN" altLang="en-US" sz="2900" kern="1200" dirty="0"/>
        </a:p>
      </dsp:txBody>
      <dsp:txXfrm>
        <a:off x="2341323" y="2556021"/>
        <a:ext cx="4301244" cy="927244"/>
      </dsp:txXfrm>
    </dsp:sp>
    <dsp:sp modelId="{5C9B9322-11A2-4208-B643-EFEBF0BF67B6}">
      <dsp:nvSpPr>
        <dsp:cNvPr id="0" name=""/>
        <dsp:cNvSpPr/>
      </dsp:nvSpPr>
      <dsp:spPr>
        <a:xfrm>
          <a:off x="2341323" y="3715076"/>
          <a:ext cx="4301244" cy="927244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i="0" kern="1200" dirty="0" smtClean="0"/>
            <a:t>地域发展优势</a:t>
          </a:r>
          <a:endParaRPr lang="zh-CN" altLang="en-US" sz="2900" kern="1200" dirty="0"/>
        </a:p>
      </dsp:txBody>
      <dsp:txXfrm>
        <a:off x="2341323" y="3715076"/>
        <a:ext cx="4301244" cy="92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204FF-B704-4770-B899-5A3D22BC850C}">
      <dsp:nvSpPr>
        <dsp:cNvPr id="0" name=""/>
        <dsp:cNvSpPr/>
      </dsp:nvSpPr>
      <dsp:spPr>
        <a:xfrm>
          <a:off x="5788725" y="898941"/>
          <a:ext cx="4356282" cy="70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708"/>
              </a:lnTo>
              <a:lnTo>
                <a:pt x="4356282" y="601708"/>
              </a:lnTo>
              <a:lnTo>
                <a:pt x="4356282" y="708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69460-B602-4130-833B-71D3ABC4DF00}">
      <dsp:nvSpPr>
        <dsp:cNvPr id="0" name=""/>
        <dsp:cNvSpPr/>
      </dsp:nvSpPr>
      <dsp:spPr>
        <a:xfrm>
          <a:off x="7823235" y="2341389"/>
          <a:ext cx="2629254" cy="77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066"/>
              </a:lnTo>
              <a:lnTo>
                <a:pt x="2629254" y="671066"/>
              </a:lnTo>
              <a:lnTo>
                <a:pt x="2629254" y="7779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E025E-FB96-47A7-9547-8C3C90BB48FB}">
      <dsp:nvSpPr>
        <dsp:cNvPr id="0" name=""/>
        <dsp:cNvSpPr/>
      </dsp:nvSpPr>
      <dsp:spPr>
        <a:xfrm>
          <a:off x="7823235" y="2341389"/>
          <a:ext cx="1218976" cy="77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066"/>
              </a:lnTo>
              <a:lnTo>
                <a:pt x="1218976" y="671066"/>
              </a:lnTo>
              <a:lnTo>
                <a:pt x="1218976" y="7779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775E1-6FA0-4AB1-8686-09BF3D1936FB}">
      <dsp:nvSpPr>
        <dsp:cNvPr id="0" name=""/>
        <dsp:cNvSpPr/>
      </dsp:nvSpPr>
      <dsp:spPr>
        <a:xfrm>
          <a:off x="7631933" y="2341389"/>
          <a:ext cx="191301" cy="777959"/>
        </a:xfrm>
        <a:custGeom>
          <a:avLst/>
          <a:gdLst/>
          <a:ahLst/>
          <a:cxnLst/>
          <a:rect l="0" t="0" r="0" b="0"/>
          <a:pathLst>
            <a:path>
              <a:moveTo>
                <a:pt x="191301" y="0"/>
              </a:moveTo>
              <a:lnTo>
                <a:pt x="191301" y="671066"/>
              </a:lnTo>
              <a:lnTo>
                <a:pt x="0" y="671066"/>
              </a:lnTo>
              <a:lnTo>
                <a:pt x="0" y="7779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D800D-408C-43A5-A40C-0261FE67DFF5}">
      <dsp:nvSpPr>
        <dsp:cNvPr id="0" name=""/>
        <dsp:cNvSpPr/>
      </dsp:nvSpPr>
      <dsp:spPr>
        <a:xfrm>
          <a:off x="5788725" y="898941"/>
          <a:ext cx="2034509" cy="70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851"/>
              </a:lnTo>
              <a:lnTo>
                <a:pt x="2034509" y="602851"/>
              </a:lnTo>
              <a:lnTo>
                <a:pt x="2034509" y="70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28B52-EA7F-4C9C-99D7-C939F3A2EBFB}">
      <dsp:nvSpPr>
        <dsp:cNvPr id="0" name=""/>
        <dsp:cNvSpPr/>
      </dsp:nvSpPr>
      <dsp:spPr>
        <a:xfrm>
          <a:off x="5037801" y="2339096"/>
          <a:ext cx="1183854" cy="780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359"/>
              </a:lnTo>
              <a:lnTo>
                <a:pt x="1183854" y="673359"/>
              </a:lnTo>
              <a:lnTo>
                <a:pt x="1183854" y="7802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A373-A43D-45F8-9786-CC429574995F}">
      <dsp:nvSpPr>
        <dsp:cNvPr id="0" name=""/>
        <dsp:cNvSpPr/>
      </dsp:nvSpPr>
      <dsp:spPr>
        <a:xfrm>
          <a:off x="4811377" y="2339096"/>
          <a:ext cx="226424" cy="780252"/>
        </a:xfrm>
        <a:custGeom>
          <a:avLst/>
          <a:gdLst/>
          <a:ahLst/>
          <a:cxnLst/>
          <a:rect l="0" t="0" r="0" b="0"/>
          <a:pathLst>
            <a:path>
              <a:moveTo>
                <a:pt x="226424" y="0"/>
              </a:moveTo>
              <a:lnTo>
                <a:pt x="226424" y="673359"/>
              </a:lnTo>
              <a:lnTo>
                <a:pt x="0" y="673359"/>
              </a:lnTo>
              <a:lnTo>
                <a:pt x="0" y="7802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A7867-A1EE-43D2-9E0C-73284271C731}">
      <dsp:nvSpPr>
        <dsp:cNvPr id="0" name=""/>
        <dsp:cNvSpPr/>
      </dsp:nvSpPr>
      <dsp:spPr>
        <a:xfrm>
          <a:off x="5037801" y="898941"/>
          <a:ext cx="750924" cy="707451"/>
        </a:xfrm>
        <a:custGeom>
          <a:avLst/>
          <a:gdLst/>
          <a:ahLst/>
          <a:cxnLst/>
          <a:rect l="0" t="0" r="0" b="0"/>
          <a:pathLst>
            <a:path>
              <a:moveTo>
                <a:pt x="750924" y="0"/>
              </a:moveTo>
              <a:lnTo>
                <a:pt x="750924" y="600558"/>
              </a:lnTo>
              <a:lnTo>
                <a:pt x="0" y="600558"/>
              </a:lnTo>
              <a:lnTo>
                <a:pt x="0" y="7074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8C76F-97C7-4469-96DD-656E272C8441}">
      <dsp:nvSpPr>
        <dsp:cNvPr id="0" name=""/>
        <dsp:cNvSpPr/>
      </dsp:nvSpPr>
      <dsp:spPr>
        <a:xfrm>
          <a:off x="1997467" y="2339096"/>
          <a:ext cx="1403632" cy="780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359"/>
              </a:lnTo>
              <a:lnTo>
                <a:pt x="1403632" y="673359"/>
              </a:lnTo>
              <a:lnTo>
                <a:pt x="1403632" y="7802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8B814-DDA7-420F-BBB7-3701CAF13B54}">
      <dsp:nvSpPr>
        <dsp:cNvPr id="0" name=""/>
        <dsp:cNvSpPr/>
      </dsp:nvSpPr>
      <dsp:spPr>
        <a:xfrm>
          <a:off x="1945100" y="2339096"/>
          <a:ext cx="91440" cy="780252"/>
        </a:xfrm>
        <a:custGeom>
          <a:avLst/>
          <a:gdLst/>
          <a:ahLst/>
          <a:cxnLst/>
          <a:rect l="0" t="0" r="0" b="0"/>
          <a:pathLst>
            <a:path>
              <a:moveTo>
                <a:pt x="52366" y="0"/>
              </a:moveTo>
              <a:lnTo>
                <a:pt x="52366" y="673359"/>
              </a:lnTo>
              <a:lnTo>
                <a:pt x="45720" y="673359"/>
              </a:lnTo>
              <a:lnTo>
                <a:pt x="45720" y="7802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C7304-CEBD-4D12-9C0B-220DC31800EB}">
      <dsp:nvSpPr>
        <dsp:cNvPr id="0" name=""/>
        <dsp:cNvSpPr/>
      </dsp:nvSpPr>
      <dsp:spPr>
        <a:xfrm>
          <a:off x="580542" y="2339096"/>
          <a:ext cx="1416924" cy="780252"/>
        </a:xfrm>
        <a:custGeom>
          <a:avLst/>
          <a:gdLst/>
          <a:ahLst/>
          <a:cxnLst/>
          <a:rect l="0" t="0" r="0" b="0"/>
          <a:pathLst>
            <a:path>
              <a:moveTo>
                <a:pt x="1416924" y="0"/>
              </a:moveTo>
              <a:lnTo>
                <a:pt x="1416924" y="673359"/>
              </a:lnTo>
              <a:lnTo>
                <a:pt x="0" y="673359"/>
              </a:lnTo>
              <a:lnTo>
                <a:pt x="0" y="7802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B1E5E-8A40-40D8-88F7-0E114EA26D5A}">
      <dsp:nvSpPr>
        <dsp:cNvPr id="0" name=""/>
        <dsp:cNvSpPr/>
      </dsp:nvSpPr>
      <dsp:spPr>
        <a:xfrm>
          <a:off x="1997467" y="898941"/>
          <a:ext cx="3791258" cy="707451"/>
        </a:xfrm>
        <a:custGeom>
          <a:avLst/>
          <a:gdLst/>
          <a:ahLst/>
          <a:cxnLst/>
          <a:rect l="0" t="0" r="0" b="0"/>
          <a:pathLst>
            <a:path>
              <a:moveTo>
                <a:pt x="3791258" y="0"/>
              </a:moveTo>
              <a:lnTo>
                <a:pt x="3791258" y="600558"/>
              </a:lnTo>
              <a:lnTo>
                <a:pt x="0" y="600558"/>
              </a:lnTo>
              <a:lnTo>
                <a:pt x="0" y="7074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5928-906A-4563-98FA-0F60C04BADDD}">
      <dsp:nvSpPr>
        <dsp:cNvPr id="0" name=""/>
        <dsp:cNvSpPr/>
      </dsp:nvSpPr>
      <dsp:spPr>
        <a:xfrm>
          <a:off x="5211793" y="166237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BA78E-2C9B-4EC1-8307-85D9049B9E18}">
      <dsp:nvSpPr>
        <dsp:cNvPr id="0" name=""/>
        <dsp:cNvSpPr/>
      </dsp:nvSpPr>
      <dsp:spPr>
        <a:xfrm>
          <a:off x="5340000" y="288034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微信端</a:t>
          </a:r>
          <a:endParaRPr lang="zh-CN" altLang="en-US" sz="1900" kern="1200" dirty="0"/>
        </a:p>
      </dsp:txBody>
      <dsp:txXfrm>
        <a:off x="5361460" y="309494"/>
        <a:ext cx="1110944" cy="689783"/>
      </dsp:txXfrm>
    </dsp:sp>
    <dsp:sp modelId="{7FF9A503-2E0A-4AEF-B356-447ACF74EA63}">
      <dsp:nvSpPr>
        <dsp:cNvPr id="0" name=""/>
        <dsp:cNvSpPr/>
      </dsp:nvSpPr>
      <dsp:spPr>
        <a:xfrm>
          <a:off x="1420535" y="1606392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050E2-75A3-4730-9DBC-8B6193EFDFCC}">
      <dsp:nvSpPr>
        <dsp:cNvPr id="0" name=""/>
        <dsp:cNvSpPr/>
      </dsp:nvSpPr>
      <dsp:spPr>
        <a:xfrm>
          <a:off x="1548742" y="1728189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学校通知</a:t>
          </a:r>
          <a:endParaRPr lang="zh-CN" altLang="en-US" sz="1900" kern="1200" dirty="0"/>
        </a:p>
      </dsp:txBody>
      <dsp:txXfrm>
        <a:off x="1570202" y="1749649"/>
        <a:ext cx="1110944" cy="689783"/>
      </dsp:txXfrm>
    </dsp:sp>
    <dsp:sp modelId="{EEF3A5C2-6FFC-40B9-B645-B473D8CB43E5}">
      <dsp:nvSpPr>
        <dsp:cNvPr id="0" name=""/>
        <dsp:cNvSpPr/>
      </dsp:nvSpPr>
      <dsp:spPr>
        <a:xfrm>
          <a:off x="3610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78B7F-8724-437C-AF17-4B7D043D5240}">
      <dsp:nvSpPr>
        <dsp:cNvPr id="0" name=""/>
        <dsp:cNvSpPr/>
      </dsp:nvSpPr>
      <dsp:spPr>
        <a:xfrm>
          <a:off x="131817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学校公告</a:t>
          </a:r>
          <a:endParaRPr lang="zh-CN" altLang="en-US" sz="1900" kern="1200" dirty="0"/>
        </a:p>
      </dsp:txBody>
      <dsp:txXfrm>
        <a:off x="153277" y="3262605"/>
        <a:ext cx="1110944" cy="689783"/>
      </dsp:txXfrm>
    </dsp:sp>
    <dsp:sp modelId="{CDBDB8A7-EAB8-4B49-A21D-0759068408C1}">
      <dsp:nvSpPr>
        <dsp:cNvPr id="0" name=""/>
        <dsp:cNvSpPr/>
      </dsp:nvSpPr>
      <dsp:spPr>
        <a:xfrm>
          <a:off x="1413888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EA2E1-A190-4712-A64D-F802DB6CA60A}">
      <dsp:nvSpPr>
        <dsp:cNvPr id="0" name=""/>
        <dsp:cNvSpPr/>
      </dsp:nvSpPr>
      <dsp:spPr>
        <a:xfrm>
          <a:off x="1542095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添加提醒</a:t>
          </a:r>
          <a:endParaRPr lang="zh-CN" altLang="en-US" sz="1900" kern="1200" dirty="0"/>
        </a:p>
      </dsp:txBody>
      <dsp:txXfrm>
        <a:off x="1563555" y="3262605"/>
        <a:ext cx="1110944" cy="689783"/>
      </dsp:txXfrm>
    </dsp:sp>
    <dsp:sp modelId="{A5EC1832-723F-43F2-9075-990F9068D0DD}">
      <dsp:nvSpPr>
        <dsp:cNvPr id="0" name=""/>
        <dsp:cNvSpPr/>
      </dsp:nvSpPr>
      <dsp:spPr>
        <a:xfrm>
          <a:off x="2824167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12368-61F6-4ADF-9558-BDF05B1C08B5}">
      <dsp:nvSpPr>
        <dsp:cNvPr id="0" name=""/>
        <dsp:cNvSpPr/>
      </dsp:nvSpPr>
      <dsp:spPr>
        <a:xfrm>
          <a:off x="2952374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提醒列表</a:t>
          </a:r>
          <a:endParaRPr lang="zh-CN" altLang="en-US" sz="1900" kern="1200" dirty="0"/>
        </a:p>
      </dsp:txBody>
      <dsp:txXfrm>
        <a:off x="2973834" y="3262605"/>
        <a:ext cx="1110944" cy="689783"/>
      </dsp:txXfrm>
    </dsp:sp>
    <dsp:sp modelId="{B107F084-8458-45BB-B549-9E085A6E07CD}">
      <dsp:nvSpPr>
        <dsp:cNvPr id="0" name=""/>
        <dsp:cNvSpPr/>
      </dsp:nvSpPr>
      <dsp:spPr>
        <a:xfrm>
          <a:off x="4460869" y="1606392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41D6-C71E-4198-A0C2-630E8D867543}">
      <dsp:nvSpPr>
        <dsp:cNvPr id="0" name=""/>
        <dsp:cNvSpPr/>
      </dsp:nvSpPr>
      <dsp:spPr>
        <a:xfrm>
          <a:off x="4589076" y="1728189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家长问答</a:t>
          </a:r>
          <a:endParaRPr lang="zh-CN" altLang="en-US" sz="1900" kern="1200" dirty="0"/>
        </a:p>
      </dsp:txBody>
      <dsp:txXfrm>
        <a:off x="4610536" y="1749649"/>
        <a:ext cx="1110944" cy="689783"/>
      </dsp:txXfrm>
    </dsp:sp>
    <dsp:sp modelId="{A3A4730C-351C-40AF-AD90-70F03B47BD29}">
      <dsp:nvSpPr>
        <dsp:cNvPr id="0" name=""/>
        <dsp:cNvSpPr/>
      </dsp:nvSpPr>
      <dsp:spPr>
        <a:xfrm>
          <a:off x="4234445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2278-B075-4869-8D48-8137CC6B16B8}">
      <dsp:nvSpPr>
        <dsp:cNvPr id="0" name=""/>
        <dsp:cNvSpPr/>
      </dsp:nvSpPr>
      <dsp:spPr>
        <a:xfrm>
          <a:off x="4362652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问答列表</a:t>
          </a:r>
          <a:endParaRPr lang="zh-CN" altLang="en-US" sz="1900" kern="1200" dirty="0"/>
        </a:p>
      </dsp:txBody>
      <dsp:txXfrm>
        <a:off x="4384112" y="3262605"/>
        <a:ext cx="1110944" cy="689783"/>
      </dsp:txXfrm>
    </dsp:sp>
    <dsp:sp modelId="{8E8ACBA5-A66E-48D9-B68D-19706875D28B}">
      <dsp:nvSpPr>
        <dsp:cNvPr id="0" name=""/>
        <dsp:cNvSpPr/>
      </dsp:nvSpPr>
      <dsp:spPr>
        <a:xfrm>
          <a:off x="5644723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E586-16A6-4F6B-83C3-39E419D6F82E}">
      <dsp:nvSpPr>
        <dsp:cNvPr id="0" name=""/>
        <dsp:cNvSpPr/>
      </dsp:nvSpPr>
      <dsp:spPr>
        <a:xfrm>
          <a:off x="5772930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新建问答</a:t>
          </a:r>
          <a:endParaRPr lang="zh-CN" altLang="en-US" sz="1900" kern="1200" dirty="0"/>
        </a:p>
      </dsp:txBody>
      <dsp:txXfrm>
        <a:off x="5794390" y="3262605"/>
        <a:ext cx="1110944" cy="689783"/>
      </dsp:txXfrm>
    </dsp:sp>
    <dsp:sp modelId="{FFFA441E-36F2-4244-9781-20DE1E95D58B}">
      <dsp:nvSpPr>
        <dsp:cNvPr id="0" name=""/>
        <dsp:cNvSpPr/>
      </dsp:nvSpPr>
      <dsp:spPr>
        <a:xfrm>
          <a:off x="7246303" y="1608686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D1DD2-E280-4089-86A4-815BDF4F76FE}">
      <dsp:nvSpPr>
        <dsp:cNvPr id="0" name=""/>
        <dsp:cNvSpPr/>
      </dsp:nvSpPr>
      <dsp:spPr>
        <a:xfrm>
          <a:off x="7374510" y="1730482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个人中心</a:t>
          </a:r>
          <a:endParaRPr lang="zh-CN" altLang="en-US" sz="1900" kern="1200" dirty="0"/>
        </a:p>
      </dsp:txBody>
      <dsp:txXfrm>
        <a:off x="7395970" y="1751942"/>
        <a:ext cx="1110944" cy="689783"/>
      </dsp:txXfrm>
    </dsp:sp>
    <dsp:sp modelId="{D199A76A-13B4-492C-8DDB-22F819AF2F3C}">
      <dsp:nvSpPr>
        <dsp:cNvPr id="0" name=""/>
        <dsp:cNvSpPr/>
      </dsp:nvSpPr>
      <dsp:spPr>
        <a:xfrm>
          <a:off x="7055001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8E022-AC8C-4815-8AFA-87184BAE6267}">
      <dsp:nvSpPr>
        <dsp:cNvPr id="0" name=""/>
        <dsp:cNvSpPr/>
      </dsp:nvSpPr>
      <dsp:spPr>
        <a:xfrm>
          <a:off x="7183208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账号绑定</a:t>
          </a:r>
          <a:endParaRPr lang="zh-CN" altLang="en-US" sz="1900" kern="1200" dirty="0"/>
        </a:p>
      </dsp:txBody>
      <dsp:txXfrm>
        <a:off x="7204668" y="3262605"/>
        <a:ext cx="1110944" cy="689783"/>
      </dsp:txXfrm>
    </dsp:sp>
    <dsp:sp modelId="{CF2C5E54-1F3A-4550-AD18-8243C0A2A20D}">
      <dsp:nvSpPr>
        <dsp:cNvPr id="0" name=""/>
        <dsp:cNvSpPr/>
      </dsp:nvSpPr>
      <dsp:spPr>
        <a:xfrm>
          <a:off x="8465280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67A-8BA7-4BF8-A612-28D09E869C4D}">
      <dsp:nvSpPr>
        <dsp:cNvPr id="0" name=""/>
        <dsp:cNvSpPr/>
      </dsp:nvSpPr>
      <dsp:spPr>
        <a:xfrm>
          <a:off x="8593487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个人信息</a:t>
          </a:r>
          <a:endParaRPr lang="zh-CN" altLang="en-US" sz="1900" kern="1200" dirty="0"/>
        </a:p>
      </dsp:txBody>
      <dsp:txXfrm>
        <a:off x="8614947" y="3262605"/>
        <a:ext cx="1110944" cy="689783"/>
      </dsp:txXfrm>
    </dsp:sp>
    <dsp:sp modelId="{25431E73-0982-4317-98D1-64082BFE2612}">
      <dsp:nvSpPr>
        <dsp:cNvPr id="0" name=""/>
        <dsp:cNvSpPr/>
      </dsp:nvSpPr>
      <dsp:spPr>
        <a:xfrm>
          <a:off x="9875558" y="3119349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0C71A-F6C5-403E-8C15-B44745250AC9}">
      <dsp:nvSpPr>
        <dsp:cNvPr id="0" name=""/>
        <dsp:cNvSpPr/>
      </dsp:nvSpPr>
      <dsp:spPr>
        <a:xfrm>
          <a:off x="10003765" y="3241145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密码修改</a:t>
          </a:r>
          <a:endParaRPr lang="zh-CN" altLang="en-US" sz="1900" kern="1200" dirty="0"/>
        </a:p>
      </dsp:txBody>
      <dsp:txXfrm>
        <a:off x="10025225" y="3262605"/>
        <a:ext cx="1110944" cy="689783"/>
      </dsp:txXfrm>
    </dsp:sp>
    <dsp:sp modelId="{07ED4022-276E-4854-92C1-FFE7D2BD94B2}">
      <dsp:nvSpPr>
        <dsp:cNvPr id="0" name=""/>
        <dsp:cNvSpPr/>
      </dsp:nvSpPr>
      <dsp:spPr>
        <a:xfrm>
          <a:off x="9568076" y="1607543"/>
          <a:ext cx="1153864" cy="732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EC9C4-D841-421B-9BFC-31737D57F69C}">
      <dsp:nvSpPr>
        <dsp:cNvPr id="0" name=""/>
        <dsp:cNvSpPr/>
      </dsp:nvSpPr>
      <dsp:spPr>
        <a:xfrm>
          <a:off x="9696283" y="1729339"/>
          <a:ext cx="1153864" cy="732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自动回复</a:t>
          </a:r>
          <a:endParaRPr lang="zh-CN" altLang="en-US" sz="1900" kern="1200" dirty="0"/>
        </a:p>
      </dsp:txBody>
      <dsp:txXfrm>
        <a:off x="9717743" y="1750799"/>
        <a:ext cx="1110944" cy="689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66B2B-73B6-452D-8D23-16A7A8FF67A4}">
      <dsp:nvSpPr>
        <dsp:cNvPr id="0" name=""/>
        <dsp:cNvSpPr/>
      </dsp:nvSpPr>
      <dsp:spPr>
        <a:xfrm>
          <a:off x="521890" y="0"/>
          <a:ext cx="829372" cy="8293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77781-0E79-46EA-B70F-36F8E58004E6}">
      <dsp:nvSpPr>
        <dsp:cNvPr id="0" name=""/>
        <dsp:cNvSpPr/>
      </dsp:nvSpPr>
      <dsp:spPr>
        <a:xfrm>
          <a:off x="604827" y="82937"/>
          <a:ext cx="663497" cy="663497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4D029-2CAF-4F67-9E06-7CD1062D082D}">
      <dsp:nvSpPr>
        <dsp:cNvPr id="0" name=""/>
        <dsp:cNvSpPr/>
      </dsp:nvSpPr>
      <dsp:spPr>
        <a:xfrm>
          <a:off x="1524048" y="829372"/>
          <a:ext cx="2453558" cy="349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MVC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4048" y="829372"/>
        <a:ext cx="2453558" cy="3490273"/>
      </dsp:txXfrm>
    </dsp:sp>
    <dsp:sp modelId="{2C0C4326-0E71-48C7-950B-6F340CF9D092}">
      <dsp:nvSpPr>
        <dsp:cNvPr id="0" name=""/>
        <dsp:cNvSpPr/>
      </dsp:nvSpPr>
      <dsp:spPr>
        <a:xfrm>
          <a:off x="1524048" y="0"/>
          <a:ext cx="2453558" cy="829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系统架构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4048" y="0"/>
        <a:ext cx="2453558" cy="829372"/>
      </dsp:txXfrm>
    </dsp:sp>
    <dsp:sp modelId="{6550EF58-117F-43C4-93F9-FAD90BC92C8A}">
      <dsp:nvSpPr>
        <dsp:cNvPr id="0" name=""/>
        <dsp:cNvSpPr/>
      </dsp:nvSpPr>
      <dsp:spPr>
        <a:xfrm>
          <a:off x="4150392" y="0"/>
          <a:ext cx="829372" cy="8293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26863-8D70-4428-8FDA-AFB7DEE86C52}">
      <dsp:nvSpPr>
        <dsp:cNvPr id="0" name=""/>
        <dsp:cNvSpPr/>
      </dsp:nvSpPr>
      <dsp:spPr>
        <a:xfrm>
          <a:off x="4233330" y="82937"/>
          <a:ext cx="663497" cy="66349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F341C-AB21-4723-8265-8C0A876D715D}">
      <dsp:nvSpPr>
        <dsp:cNvPr id="0" name=""/>
        <dsp:cNvSpPr/>
      </dsp:nvSpPr>
      <dsp:spPr>
        <a:xfrm>
          <a:off x="5152550" y="829372"/>
          <a:ext cx="2453558" cy="349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Springmvc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Mybatis</a:t>
          </a:r>
          <a:endParaRPr lang="en-US" sz="3200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en-US" sz="3200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2550" y="829372"/>
        <a:ext cx="2453558" cy="3490273"/>
      </dsp:txXfrm>
    </dsp:sp>
    <dsp:sp modelId="{560163D1-DACE-47E1-BE45-B88F2D3B937C}">
      <dsp:nvSpPr>
        <dsp:cNvPr id="0" name=""/>
        <dsp:cNvSpPr/>
      </dsp:nvSpPr>
      <dsp:spPr>
        <a:xfrm>
          <a:off x="5152550" y="0"/>
          <a:ext cx="2453558" cy="829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主要技术点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2550" y="0"/>
        <a:ext cx="2453558" cy="829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vertAlign" val="t"/>
          <dgm:param type="horzAlign" val="ctr"/>
        </dgm:alg>
      </dgm:if>
      <dgm:else name="Name3">
        <dgm:alg type="lin">
          <dgm:param type="linDir" val="fromR"/>
          <dgm:param type="vertAlign" val="t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Ch" val="b"/>
                <dgm:param type="txAnchorVert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1E0C3-E947-47F3-BC36-B1A14E8B39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7D29-CC6A-479A-8F41-BFF0BD7A50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北京华莘智慧教育科技有限公司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在知识爆炸的信息时代，教育的重要任务是促进人的全面发展，培养适应信息社会、有国际竞争力的创新性人才，这仅靠传统的教学手段很难完成，运用技术变革教育、创新教育模式是唯一的可行路径。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近年来液晶交互平板的快速增长，为教育互动市场带来了更多选择，也打破了由投影白板垄断的市场格局。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年第二季度，国内交互显示市场，液晶白板首次超越投影白板。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公司的母公司是派格太合环球传媒公司，派格传媒创建于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1993 </a:t>
            </a:r>
            <a: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年。公司出品了很多知名的影视作品，有信心制作完美的课件，使教学内容的质量达到完美。</a:t>
            </a: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从项目背景来看，项目对于教育体制、受教育群体有着划时代意义，而对于软件公司来说，这个项目出发点高，有着极大的挑战性，同时也会创造巨大的财富。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这个是我们公司对于智慧教育所应该包含的内容所做的战略规划，从用户到设备都做出了对应划分，基于这个规划呢，公司现在的教育平台的发展情况如图所示。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对于公司整体框架有一个初步认识之后呢，我给各位老师着重介绍一下我的毕设内容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习所做的工作来源于教育管理服务平台中的一个分支，着眼于建立一条从教育局到学校，从学校到老师，再从老师到家长信息交流、管理的双向通道。应该具备，教育局可以向学校，学校可以向老师，老师可以向学生家长发送公告通知等信息，同时也可以反向向上发送反馈及问答等信息的基本功能，也应该具备基本信息管理等功能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基于这一思路，我对功能模块进行了划分，这是微信端的主要功能模块，分为四个模块，其中前三个底下又分别有如下的功能，方便教师对于学校信息，家长信息作出及时回应，同时也能对个人信息进行管理。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在系统设计上，我采用比较常用的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架构，在实现上，主要用到了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，数据操作用到的是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，这个相对容易上手，在数据交换上主要用到了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125481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159863" y="455040"/>
            <a:ext cx="14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实习进度</a:t>
            </a:r>
            <a:endParaRPr lang="zh-CN" alt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231871" y="455040"/>
            <a:ext cx="129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项目概述</a:t>
            </a:r>
            <a:endPara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276369" y="455040"/>
            <a:ext cx="12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系统设计</a:t>
            </a:r>
            <a:endPara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276369" y="455040"/>
            <a:ext cx="12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进度安排</a:t>
            </a:r>
            <a:endPara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2D02-AEEE-46BF-84E7-91D24C573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564904"/>
            <a:ext cx="12192000" cy="2424271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997683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0" y="5419546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5485832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5552118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5419546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5485832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5552118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99856" y="532269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1204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班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姚杰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49652" y="2924944"/>
            <a:ext cx="99309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基于微信的家校管理互动系统的设计与实现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71005" y="4221088"/>
            <a:ext cx="55707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毕业设计开题答辩及实习中期汇报</a:t>
            </a:r>
            <a:endParaRPr lang="zh-CN" alt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模块划分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8" name="图示 7"/>
          <p:cNvGraphicFramePr/>
          <p:nvPr/>
        </p:nvGraphicFramePr>
        <p:xfrm>
          <a:off x="479376" y="1412776"/>
          <a:ext cx="11161240" cy="4956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文本占位符 4"/>
          <p:cNvSpPr txBox="1"/>
          <p:nvPr/>
        </p:nvSpPr>
        <p:spPr>
          <a:xfrm>
            <a:off x="2999656" y="1196752"/>
            <a:ext cx="2286000" cy="42484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505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sz="383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4</a:t>
            </a:r>
            <a:endParaRPr kumimoji="0" lang="en-US" altLang="en-US" sz="383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7" name="标题 5"/>
          <p:cNvSpPr txBox="1"/>
          <p:nvPr/>
        </p:nvSpPr>
        <p:spPr>
          <a:xfrm>
            <a:off x="5314937" y="4067717"/>
            <a:ext cx="4885519" cy="1017467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4800" spc="6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 </a:t>
            </a:r>
            <a:r>
              <a:rPr lang="zh-CN" altLang="en-US" sz="4800" spc="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进度安排</a:t>
            </a:r>
            <a:endParaRPr lang="zh-CN" altLang="en-US" sz="4800" spc="600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</a:endParaRPr>
          </a:p>
        </p:txBody>
      </p:sp>
      <p:sp>
        <p:nvSpPr>
          <p:cNvPr id="18" name="文本占位符 6"/>
          <p:cNvSpPr txBox="1"/>
          <p:nvPr/>
        </p:nvSpPr>
        <p:spPr>
          <a:xfrm>
            <a:off x="3802570" y="2961520"/>
            <a:ext cx="3733590" cy="755512"/>
          </a:xfrm>
          <a:prstGeom prst="rect">
            <a:avLst/>
          </a:prstGeom>
          <a:solidFill>
            <a:srgbClr val="EEECE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C902"/>
                </a:soli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  <a:cs typeface="+mn-cs"/>
              </a:rPr>
              <a:t>SCHEDULE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技术路线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8" name="图示 7"/>
          <p:cNvGraphicFramePr/>
          <p:nvPr/>
        </p:nvGraphicFramePr>
        <p:xfrm>
          <a:off x="1991544" y="1772816"/>
          <a:ext cx="8128000" cy="431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进度安排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433810"/>
          <a:ext cx="10873207" cy="4701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11353"/>
                <a:gridCol w="4599586"/>
                <a:gridCol w="3471113"/>
                <a:gridCol w="1491155"/>
              </a:tblGrid>
              <a:tr h="490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pc="3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800" b="1" kern="100" spc="3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pc="3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毕业设计（论文）各阶段内容</a:t>
                      </a:r>
                      <a:endParaRPr lang="zh-CN" sz="1800" b="1" kern="100" spc="3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pc="3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</a:t>
                      </a:r>
                      <a:endParaRPr lang="zh-CN" sz="1800" b="1" kern="100" spc="3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pc="3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sz="1800" b="1" kern="100" spc="3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458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理解公司现有项目业务逻辑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2015.10.12-2015.11.27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917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系统业务流程建模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并开发系统界面原型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2015.11.30-2015.12.4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458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系统开发实现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2015.12.7-2016.2.26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458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系统测试及</a:t>
                      </a: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2016.2.14-2016.2.29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500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根据任务书及前期</a:t>
                      </a:r>
                      <a:r>
                        <a:rPr 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准备，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撰写开题报告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2016.3.4-2016.3.18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</a:tr>
              <a:tr h="500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研究服务器性能优化策略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2016.3.1-2016.3.25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</a:tr>
              <a:tr h="917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整理项目开发中的文档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撰写毕业论文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2016.3.21-2016.5.15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3912" y="3051640"/>
            <a:ext cx="1861741" cy="924623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87200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87200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87200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2"/>
          <p:cNvSpPr txBox="1"/>
          <p:nvPr/>
        </p:nvSpPr>
        <p:spPr>
          <a:xfrm>
            <a:off x="4799856" y="472514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1204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班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姚杰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1986734" y="1230712"/>
            <a:ext cx="6413522" cy="3998488"/>
            <a:chOff x="611560" y="1735977"/>
            <a:chExt cx="5256584" cy="3277199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noFill/>
            <a:ln w="12700" cap="flat" cmpd="sng" algn="ctr">
              <a:solidFill>
                <a:srgbClr val="66B699"/>
              </a:solidFill>
              <a:prstDash val="soli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noFill/>
            <a:ln w="12700" cap="flat" cmpd="sng" algn="ctr">
              <a:solidFill>
                <a:srgbClr val="66B699"/>
              </a:solidFill>
              <a:prstDash val="soli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noFill/>
            <a:ln w="12700" cap="flat" cmpd="sng" algn="ctr">
              <a:solidFill>
                <a:srgbClr val="66B699"/>
              </a:solidFill>
              <a:prstDash val="soli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noFill/>
            <a:ln w="12700" cap="flat" cmpd="sng" algn="ctr">
              <a:solidFill>
                <a:srgbClr val="66B699"/>
              </a:solidFill>
              <a:prstDash val="soli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noFill/>
            <a:ln w="12700" cap="flat" cmpd="sng" algn="ctr">
              <a:solidFill>
                <a:srgbClr val="66B699"/>
              </a:solidFill>
              <a:prstDash val="solid"/>
            </a:ln>
            <a:effectLst/>
          </p:spPr>
        </p:cxnSp>
      </p:grpSp>
      <p:grpSp>
        <p:nvGrpSpPr>
          <p:cNvPr id="113" name="组合 112"/>
          <p:cNvGrpSpPr/>
          <p:nvPr/>
        </p:nvGrpSpPr>
        <p:grpSpPr>
          <a:xfrm>
            <a:off x="2632889" y="1340768"/>
            <a:ext cx="5119295" cy="795948"/>
            <a:chOff x="562411" y="1130197"/>
            <a:chExt cx="4195823" cy="652367"/>
          </a:xfrm>
        </p:grpSpPr>
        <p:sp>
          <p:nvSpPr>
            <p:cNvPr id="114" name="TextBox 113"/>
            <p:cNvSpPr txBox="1"/>
            <p:nvPr/>
          </p:nvSpPr>
          <p:spPr>
            <a:xfrm>
              <a:off x="562412" y="1530307"/>
              <a:ext cx="4195822" cy="2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实习时间，实习公司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Rectangle 11"/>
            <p:cNvSpPr>
              <a:spLocks noChangeArrowheads="1"/>
            </p:cNvSpPr>
            <p:nvPr/>
          </p:nvSpPr>
          <p:spPr bwMode="gray">
            <a:xfrm>
              <a:off x="562411" y="1130197"/>
              <a:ext cx="2712501" cy="378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16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实习进度</a:t>
              </a:r>
              <a:endParaRPr lang="zh-CN" altLang="en-US" sz="2400" b="1" dirty="0">
                <a:solidFill>
                  <a:srgbClr val="3162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633848" y="2366301"/>
            <a:ext cx="5119293" cy="795948"/>
            <a:chOff x="562412" y="1130197"/>
            <a:chExt cx="4195822" cy="652367"/>
          </a:xfrm>
        </p:grpSpPr>
        <p:sp>
          <p:nvSpPr>
            <p:cNvPr id="117" name="TextBox 116"/>
            <p:cNvSpPr txBox="1"/>
            <p:nvPr/>
          </p:nvSpPr>
          <p:spPr>
            <a:xfrm>
              <a:off x="562412" y="1530307"/>
              <a:ext cx="4195822" cy="2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来源，背景，现实意义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gray">
            <a:xfrm>
              <a:off x="562412" y="1130197"/>
              <a:ext cx="2423096" cy="378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16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zh-CN" altLang="en-US" sz="2400" b="1" dirty="0">
                <a:solidFill>
                  <a:srgbClr val="3162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632889" y="3376236"/>
            <a:ext cx="5119293" cy="795948"/>
            <a:chOff x="562412" y="1130197"/>
            <a:chExt cx="4195822" cy="652367"/>
          </a:xfrm>
        </p:grpSpPr>
        <p:sp>
          <p:nvSpPr>
            <p:cNvPr id="120" name="TextBox 119"/>
            <p:cNvSpPr txBox="1"/>
            <p:nvPr/>
          </p:nvSpPr>
          <p:spPr>
            <a:xfrm>
              <a:off x="562412" y="1530307"/>
              <a:ext cx="4195822" cy="2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模块划分，技术路线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11"/>
            <p:cNvSpPr>
              <a:spLocks noChangeArrowheads="1"/>
            </p:cNvSpPr>
            <p:nvPr/>
          </p:nvSpPr>
          <p:spPr bwMode="gray">
            <a:xfrm>
              <a:off x="562412" y="1130197"/>
              <a:ext cx="2423096" cy="378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16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</a:t>
              </a:r>
              <a:r>
                <a:rPr lang="zh-CN" altLang="en-US" sz="2400" b="1" dirty="0" smtClean="0">
                  <a:solidFill>
                    <a:srgbClr val="316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设内容</a:t>
              </a:r>
              <a:endParaRPr lang="zh-CN" altLang="en-US" sz="2400" b="1" dirty="0">
                <a:solidFill>
                  <a:srgbClr val="3162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632887" y="4394348"/>
            <a:ext cx="5119295" cy="795948"/>
            <a:chOff x="562411" y="1130197"/>
            <a:chExt cx="4195823" cy="652367"/>
          </a:xfrm>
        </p:grpSpPr>
        <p:sp>
          <p:nvSpPr>
            <p:cNvPr id="123" name="TextBox 122"/>
            <p:cNvSpPr txBox="1"/>
            <p:nvPr/>
          </p:nvSpPr>
          <p:spPr>
            <a:xfrm>
              <a:off x="562412" y="1530307"/>
              <a:ext cx="4195822" cy="25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毕业设计进度安排</a:t>
              </a:r>
              <a:endPara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Rectangle 11"/>
            <p:cNvSpPr>
              <a:spLocks noChangeArrowheads="1"/>
            </p:cNvSpPr>
            <p:nvPr/>
          </p:nvSpPr>
          <p:spPr bwMode="gray">
            <a:xfrm>
              <a:off x="562411" y="1130197"/>
              <a:ext cx="2568485" cy="378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16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  <a:endParaRPr lang="zh-CN" altLang="en-US" sz="2400" b="1" dirty="0">
                <a:solidFill>
                  <a:srgbClr val="3162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754325" y="1232797"/>
            <a:ext cx="779140" cy="1013595"/>
            <a:chOff x="622077" y="1100038"/>
            <a:chExt cx="638591" cy="773822"/>
          </a:xfrm>
        </p:grpSpPr>
        <p:sp>
          <p:nvSpPr>
            <p:cNvPr id="126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rgbClr val="66B6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2438" y="1188244"/>
              <a:ext cx="422005" cy="630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759914" y="2241549"/>
            <a:ext cx="779140" cy="988407"/>
            <a:chOff x="622077" y="1100038"/>
            <a:chExt cx="638591" cy="773822"/>
          </a:xfrm>
        </p:grpSpPr>
        <p:sp>
          <p:nvSpPr>
            <p:cNvPr id="129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rgbClr val="00ACF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2438" y="1190211"/>
              <a:ext cx="422005" cy="630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755142" y="3220438"/>
            <a:ext cx="779140" cy="1122093"/>
            <a:chOff x="622077" y="1100038"/>
            <a:chExt cx="638591" cy="773822"/>
          </a:xfrm>
        </p:grpSpPr>
        <p:sp>
          <p:nvSpPr>
            <p:cNvPr id="132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rgbClr val="66B6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2438" y="1194660"/>
              <a:ext cx="422005" cy="630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758551" y="4244568"/>
            <a:ext cx="779140" cy="999621"/>
            <a:chOff x="622077" y="1100038"/>
            <a:chExt cx="638591" cy="773822"/>
          </a:xfrm>
        </p:grpSpPr>
        <p:sp>
          <p:nvSpPr>
            <p:cNvPr id="135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rgbClr val="00ACF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2438" y="1187477"/>
              <a:ext cx="422005" cy="630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888088" y="901416"/>
            <a:ext cx="4568536" cy="4568536"/>
            <a:chOff x="2987824" y="766333"/>
            <a:chExt cx="3744416" cy="3744416"/>
          </a:xfrm>
        </p:grpSpPr>
        <p:sp>
          <p:nvSpPr>
            <p:cNvPr id="138" name="椭圆 137"/>
            <p:cNvSpPr/>
            <p:nvPr/>
          </p:nvSpPr>
          <p:spPr>
            <a:xfrm>
              <a:off x="2987824" y="766333"/>
              <a:ext cx="3744416" cy="3744416"/>
            </a:xfrm>
            <a:prstGeom prst="ellipse">
              <a:avLst/>
            </a:prstGeom>
            <a:solidFill>
              <a:srgbClr val="66B699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39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36025" y="899463"/>
              <a:ext cx="3448014" cy="34999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椭圆 139"/>
            <p:cNvSpPr/>
            <p:nvPr/>
          </p:nvSpPr>
          <p:spPr>
            <a:xfrm>
              <a:off x="4139952" y="1882457"/>
              <a:ext cx="1512168" cy="151216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A5CB5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CF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ACF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文本占位符 4"/>
          <p:cNvSpPr txBox="1"/>
          <p:nvPr/>
        </p:nvSpPr>
        <p:spPr>
          <a:xfrm>
            <a:off x="2999656" y="1196752"/>
            <a:ext cx="2286000" cy="42484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505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sz="383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1</a:t>
            </a:r>
            <a:endParaRPr kumimoji="0" lang="en-US" altLang="en-US" sz="383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5" name="标题 5"/>
          <p:cNvSpPr txBox="1"/>
          <p:nvPr/>
        </p:nvSpPr>
        <p:spPr>
          <a:xfrm>
            <a:off x="5314937" y="4067717"/>
            <a:ext cx="4885519" cy="1017467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800" spc="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 实习进度</a:t>
            </a:r>
            <a:endParaRPr lang="zh-CN" altLang="en-US" sz="4800" spc="600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</a:endParaRPr>
          </a:p>
        </p:txBody>
      </p:sp>
      <p:sp>
        <p:nvSpPr>
          <p:cNvPr id="26" name="文本占位符 6"/>
          <p:cNvSpPr txBox="1"/>
          <p:nvPr/>
        </p:nvSpPr>
        <p:spPr>
          <a:xfrm>
            <a:off x="3802570" y="2961520"/>
            <a:ext cx="3733590" cy="755512"/>
          </a:xfrm>
          <a:prstGeom prst="rect">
            <a:avLst/>
          </a:prstGeom>
          <a:solidFill>
            <a:srgbClr val="EEECE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defRPr/>
            </a:pPr>
            <a:r>
              <a:rPr lang="en-US" altLang="zh-CN" sz="2400" dirty="0" smtClean="0">
                <a:solidFill>
                  <a:srgbClr val="A3C902"/>
                </a:solidFill>
              </a:rPr>
              <a:t>WORKPROGRESS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实习汇报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703512" y="1556792"/>
            <a:ext cx="5535183" cy="12210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5600" y="3258850"/>
            <a:ext cx="777686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buFont typeface="Arial" panose="020B0604020202020204" pitchFamily="34" charset="0"/>
              <a:defRPr sz="2000">
                <a:latin typeface="Calibri" panose="020F0502020204030204" pitchFamily="34" charset="0"/>
              </a:defRPr>
            </a:lvl6pPr>
            <a:lvl7pPr>
              <a:buFont typeface="Arial" panose="020B0604020202020204" pitchFamily="34" charset="0"/>
              <a:defRPr sz="2000">
                <a:latin typeface="Calibri" panose="020F0502020204030204" pitchFamily="34" charset="0"/>
              </a:defRPr>
            </a:lvl7pPr>
            <a:lvl8pPr>
              <a:buFont typeface="Arial" panose="020B0604020202020204" pitchFamily="34" charset="0"/>
              <a:defRPr sz="2000">
                <a:latin typeface="Calibri" panose="020F0502020204030204" pitchFamily="34" charset="0"/>
              </a:defRPr>
            </a:lvl8pPr>
            <a:lvl9pPr>
              <a:buFont typeface="Arial" panose="020B0604020202020204" pitchFamily="34" charset="0"/>
              <a:defRPr sz="2000">
                <a:latin typeface="Calibri" panose="020F050202020403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入职，目前已经有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个月的实习时间；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实习期间主要工作是：公司产品手册的编写、“校方”网站管理平台的开发和微信教师端的开发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4"/>
          <p:cNvSpPr txBox="1"/>
          <p:nvPr/>
        </p:nvSpPr>
        <p:spPr>
          <a:xfrm>
            <a:off x="2999656" y="1196752"/>
            <a:ext cx="2286000" cy="42484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505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sz="383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2</a:t>
            </a:r>
            <a:endParaRPr kumimoji="0" lang="en-US" altLang="en-US" sz="383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标题 5"/>
          <p:cNvSpPr txBox="1"/>
          <p:nvPr/>
        </p:nvSpPr>
        <p:spPr>
          <a:xfrm>
            <a:off x="5314937" y="4067717"/>
            <a:ext cx="4885519" cy="1017467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800" spc="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 项目概述</a:t>
            </a:r>
            <a:endParaRPr lang="zh-CN" altLang="en-US" sz="4800" spc="600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</a:endParaRPr>
          </a:p>
        </p:txBody>
      </p:sp>
      <p:sp>
        <p:nvSpPr>
          <p:cNvPr id="11" name="文本占位符 6"/>
          <p:cNvSpPr txBox="1"/>
          <p:nvPr/>
        </p:nvSpPr>
        <p:spPr>
          <a:xfrm>
            <a:off x="3802570" y="2961520"/>
            <a:ext cx="3733590" cy="755512"/>
          </a:xfrm>
          <a:prstGeom prst="rect">
            <a:avLst/>
          </a:prstGeom>
          <a:solidFill>
            <a:srgbClr val="EEECE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defRPr/>
            </a:pPr>
            <a:r>
              <a:rPr lang="en-US" altLang="zh-CN" sz="2400" noProof="0" dirty="0" smtClean="0">
                <a:solidFill>
                  <a:srgbClr val="A3C902"/>
                </a:solidFill>
              </a:rPr>
              <a:t>PROJECTOVERVIEW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题背景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2032000" y="1285072"/>
          <a:ext cx="7448376" cy="488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公司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整体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775519" y="1008940"/>
            <a:ext cx="8590399" cy="5339392"/>
            <a:chOff x="1271464" y="188640"/>
            <a:chExt cx="9413884" cy="5851232"/>
          </a:xfrm>
        </p:grpSpPr>
        <p:sp>
          <p:nvSpPr>
            <p:cNvPr id="33" name="TextBox 31"/>
            <p:cNvSpPr txBox="1"/>
            <p:nvPr/>
          </p:nvSpPr>
          <p:spPr>
            <a:xfrm>
              <a:off x="8744284" y="1520443"/>
              <a:ext cx="1941064" cy="2858929"/>
            </a:xfrm>
            <a:prstGeom prst="roundRect">
              <a:avLst>
                <a:gd name="adj" fmla="val 9182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/>
            </a:lstStyle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后台管理端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TextBox 31"/>
            <p:cNvSpPr txBox="1"/>
            <p:nvPr/>
          </p:nvSpPr>
          <p:spPr>
            <a:xfrm>
              <a:off x="1271464" y="1520443"/>
              <a:ext cx="1941064" cy="2858929"/>
            </a:xfrm>
            <a:prstGeom prst="roundRect">
              <a:avLst>
                <a:gd name="adj" fmla="val 9182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/>
            </a:lstStyle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用户应用端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云形 34"/>
            <p:cNvSpPr/>
            <p:nvPr/>
          </p:nvSpPr>
          <p:spPr>
            <a:xfrm>
              <a:off x="4256789" y="188640"/>
              <a:ext cx="3443234" cy="1148837"/>
            </a:xfrm>
            <a:prstGeom prst="cloud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TextBox 23"/>
            <p:cNvSpPr txBox="1"/>
            <p:nvPr/>
          </p:nvSpPr>
          <p:spPr>
            <a:xfrm>
              <a:off x="4655840" y="327652"/>
              <a:ext cx="259228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莘学云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（教育云平台）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25"/>
            <p:cNvSpPr txBox="1"/>
            <p:nvPr/>
          </p:nvSpPr>
          <p:spPr>
            <a:xfrm>
              <a:off x="1814170" y="5301208"/>
              <a:ext cx="2238552" cy="738664"/>
            </a:xfrm>
            <a:prstGeom prst="rect">
              <a:avLst/>
            </a:prstGeom>
            <a:noFill/>
            <a:ln w="3175">
              <a:solidFill>
                <a:srgbClr val="44546A">
                  <a:lumMod val="75000"/>
                  <a:alpha val="67000"/>
                </a:srgb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/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莘学霸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（题库、组卷及测评）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60991" y="2765511"/>
              <a:ext cx="2034830" cy="769441"/>
            </a:xfrm>
            <a:prstGeom prst="rect">
              <a:avLst/>
            </a:prstGeom>
            <a:solidFill>
              <a:srgbClr val="44546A">
                <a:lumMod val="75000"/>
              </a:srgbClr>
            </a:solidFill>
            <a:ln w="3175">
              <a:solidFill>
                <a:sysClr val="windowText" lastClr="000000">
                  <a:alpha val="67000"/>
                </a:sys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莘学堂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（校内专网产品）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0"/>
            <p:cNvSpPr txBox="1"/>
            <p:nvPr/>
          </p:nvSpPr>
          <p:spPr>
            <a:xfrm>
              <a:off x="5030267" y="5301208"/>
              <a:ext cx="1896280" cy="738664"/>
            </a:xfrm>
            <a:prstGeom prst="rect">
              <a:avLst/>
            </a:prstGeom>
            <a:noFill/>
            <a:ln w="3175">
              <a:solidFill>
                <a:sysClr val="windowText" lastClr="000000">
                  <a:alpha val="67000"/>
                </a:sys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/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莘学通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（暖心家校通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APP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40" name="肘形连接符 39"/>
            <p:cNvCxnSpPr>
              <a:stCxn id="38" idx="2"/>
              <a:endCxn id="37" idx="0"/>
            </p:cNvCxnSpPr>
            <p:nvPr/>
          </p:nvCxnSpPr>
          <p:spPr>
            <a:xfrm rot="5400000">
              <a:off x="3631012" y="2953814"/>
              <a:ext cx="1649828" cy="3044960"/>
            </a:xfrm>
            <a:prstGeom prst="bentConnector3">
              <a:avLst>
                <a:gd name="adj1" fmla="val 73309"/>
              </a:avLst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  <a:tailEnd type="arrow"/>
            </a:ln>
            <a:effectLst/>
          </p:spPr>
        </p:cxnSp>
        <p:cxnSp>
          <p:nvCxnSpPr>
            <p:cNvPr id="41" name="肘形连接符 40"/>
            <p:cNvCxnSpPr>
              <a:stCxn id="38" idx="2"/>
              <a:endCxn id="39" idx="0"/>
            </p:cNvCxnSpPr>
            <p:nvPr/>
          </p:nvCxnSpPr>
          <p:spPr>
            <a:xfrm rot="16200000" flipH="1">
              <a:off x="5153492" y="4476293"/>
              <a:ext cx="1649828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  <a:tailEnd type="arrow"/>
            </a:ln>
            <a:effectLst/>
          </p:spPr>
        </p:cxnSp>
        <p:cxnSp>
          <p:nvCxnSpPr>
            <p:cNvPr id="42" name="肘形连接符 41"/>
            <p:cNvCxnSpPr>
              <a:stCxn id="38" idx="2"/>
              <a:endCxn id="44" idx="0"/>
            </p:cNvCxnSpPr>
            <p:nvPr/>
          </p:nvCxnSpPr>
          <p:spPr>
            <a:xfrm rot="16200000" flipH="1">
              <a:off x="6682435" y="2947351"/>
              <a:ext cx="1649828" cy="3057886"/>
            </a:xfrm>
            <a:prstGeom prst="bentConnector3">
              <a:avLst>
                <a:gd name="adj1" fmla="val 72791"/>
              </a:avLst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  <a:tailEnd type="arrow"/>
            </a:ln>
            <a:effectLst/>
          </p:spPr>
        </p:cxnSp>
        <p:cxnSp>
          <p:nvCxnSpPr>
            <p:cNvPr id="43" name="直接箭头连接符 42"/>
            <p:cNvCxnSpPr>
              <a:endCxn id="38" idx="0"/>
            </p:cNvCxnSpPr>
            <p:nvPr/>
          </p:nvCxnSpPr>
          <p:spPr>
            <a:xfrm flipH="1">
              <a:off x="5978406" y="1340311"/>
              <a:ext cx="2" cy="1308773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44" name="TextBox 9"/>
            <p:cNvSpPr txBox="1"/>
            <p:nvPr/>
          </p:nvSpPr>
          <p:spPr>
            <a:xfrm>
              <a:off x="7909603" y="5301208"/>
              <a:ext cx="2253378" cy="738664"/>
            </a:xfrm>
            <a:prstGeom prst="rect">
              <a:avLst/>
            </a:prstGeom>
            <a:noFill/>
            <a:ln w="3175">
              <a:solidFill>
                <a:sysClr val="windowText" lastClr="000000">
                  <a:alpha val="67000"/>
                </a:sys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/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莘学库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rPr>
                <a:t>（优质教育资源智库）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10538" y="2113782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班务管理系统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（用户：班主任）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0538" y="2825950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教务管理系统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（用户：任课教师）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10538" y="3553942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自主学习系统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（用户：学生）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875821" y="2113782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内容管理系统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（用户：华莘）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875821" y="2825950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校务管理系统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（用户：教育局）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875821" y="3553942"/>
              <a:ext cx="1684675" cy="64856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校务管理系统</a:t>
              </a:r>
              <a:endPara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（用户：学校）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1" name="直接连接符 50"/>
            <p:cNvCxnSpPr>
              <a:stCxn id="38" idx="1"/>
              <a:endCxn id="45" idx="3"/>
            </p:cNvCxnSpPr>
            <p:nvPr/>
          </p:nvCxnSpPr>
          <p:spPr>
            <a:xfrm flipH="1" flipV="1">
              <a:off x="3095213" y="2438063"/>
              <a:ext cx="1865778" cy="712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52" name="直接连接符 51"/>
            <p:cNvCxnSpPr>
              <a:stCxn id="38" idx="1"/>
              <a:endCxn id="46" idx="3"/>
            </p:cNvCxnSpPr>
            <p:nvPr/>
          </p:nvCxnSpPr>
          <p:spPr>
            <a:xfrm flipH="1" flipV="1">
              <a:off x="3095213" y="3150231"/>
              <a:ext cx="1865778" cy="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53" name="直接连接符 52"/>
            <p:cNvCxnSpPr>
              <a:stCxn id="38" idx="1"/>
              <a:endCxn id="47" idx="3"/>
            </p:cNvCxnSpPr>
            <p:nvPr/>
          </p:nvCxnSpPr>
          <p:spPr>
            <a:xfrm flipH="1">
              <a:off x="3095213" y="3150232"/>
              <a:ext cx="1865778" cy="727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54" name="直接连接符 53"/>
            <p:cNvCxnSpPr>
              <a:stCxn id="38" idx="3"/>
              <a:endCxn id="48" idx="1"/>
            </p:cNvCxnSpPr>
            <p:nvPr/>
          </p:nvCxnSpPr>
          <p:spPr>
            <a:xfrm flipV="1">
              <a:off x="6995821" y="2438063"/>
              <a:ext cx="1880000" cy="712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55" name="直接连接符 54"/>
            <p:cNvCxnSpPr>
              <a:stCxn id="38" idx="3"/>
              <a:endCxn id="49" idx="1"/>
            </p:cNvCxnSpPr>
            <p:nvPr/>
          </p:nvCxnSpPr>
          <p:spPr>
            <a:xfrm flipV="1">
              <a:off x="6995821" y="3150231"/>
              <a:ext cx="1880000" cy="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56" name="直接连接符 55"/>
            <p:cNvCxnSpPr>
              <a:stCxn id="38" idx="3"/>
              <a:endCxn id="50" idx="1"/>
            </p:cNvCxnSpPr>
            <p:nvPr/>
          </p:nvCxnSpPr>
          <p:spPr>
            <a:xfrm>
              <a:off x="6995821" y="3150232"/>
              <a:ext cx="1880000" cy="727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pic>
        <p:nvPicPr>
          <p:cNvPr id="1026" name="Picture 2" descr="791681687201124288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66" y="1500901"/>
            <a:ext cx="7905694" cy="424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4"/>
          <p:cNvSpPr txBox="1"/>
          <p:nvPr/>
        </p:nvSpPr>
        <p:spPr>
          <a:xfrm>
            <a:off x="2999656" y="1196752"/>
            <a:ext cx="2286000" cy="42484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505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lang="en-US" altLang="en-US" sz="383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3</a:t>
            </a:r>
            <a:endParaRPr kumimoji="0" lang="en-US" altLang="en-US" sz="383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>
          <a:xfrm>
            <a:off x="5314937" y="4067717"/>
            <a:ext cx="4885519" cy="1017467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800" spc="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 </a:t>
            </a:r>
            <a:r>
              <a:rPr lang="zh-CN" altLang="en-US" sz="4800" spc="6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毕</a:t>
            </a:r>
            <a:r>
              <a:rPr lang="zh-CN" altLang="en-US" sz="4800" spc="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设内容</a:t>
            </a:r>
            <a:endParaRPr lang="zh-CN" altLang="en-US" sz="4800" spc="600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</a:endParaRPr>
          </a:p>
        </p:txBody>
      </p:sp>
      <p:sp>
        <p:nvSpPr>
          <p:cNvPr id="7" name="文本占位符 6"/>
          <p:cNvSpPr txBox="1"/>
          <p:nvPr/>
        </p:nvSpPr>
        <p:spPr>
          <a:xfrm>
            <a:off x="3802570" y="2961520"/>
            <a:ext cx="3733590" cy="755512"/>
          </a:xfrm>
          <a:prstGeom prst="rect">
            <a:avLst/>
          </a:prstGeom>
          <a:solidFill>
            <a:srgbClr val="EEECE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defRPr/>
            </a:pPr>
            <a:r>
              <a:rPr lang="en-US" altLang="zh-CN" sz="2400" noProof="0" dirty="0" smtClean="0">
                <a:solidFill>
                  <a:srgbClr val="A3C902"/>
                </a:solidFill>
              </a:rPr>
              <a:t>FINALDESIGNCONTENT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144392" y="755740"/>
            <a:ext cx="1873021" cy="482600"/>
            <a:chOff x="4799856" y="1290216"/>
            <a:chExt cx="1873021" cy="4826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799856" y="17728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799856" y="1290216"/>
              <a:ext cx="187302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文本框 119"/>
            <p:cNvSpPr txBox="1"/>
            <p:nvPr/>
          </p:nvSpPr>
          <p:spPr>
            <a:xfrm>
              <a:off x="4861816" y="1346850"/>
              <a:ext cx="172819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毕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设内容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19536" y="2636912"/>
            <a:ext cx="7934845" cy="1209675"/>
            <a:chOff x="1778671" y="2647879"/>
            <a:chExt cx="7934845" cy="1209675"/>
          </a:xfrm>
        </p:grpSpPr>
        <p:pic>
          <p:nvPicPr>
            <p:cNvPr id="2050" name="Picture 2" descr="C:\Users\Amose\Desktop\开题PPT\详细内容\家长.png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116" y="2647879"/>
              <a:ext cx="12954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Amose\Desktop\开题PPT\详细内容\老师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485" y="2647879"/>
              <a:ext cx="1057275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mose\Desktop\开题PPT\详细内容\学校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671" y="2647879"/>
              <a:ext cx="1495425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左右箭头 6"/>
            <p:cNvSpPr/>
            <p:nvPr/>
          </p:nvSpPr>
          <p:spPr>
            <a:xfrm>
              <a:off x="3719736" y="3128570"/>
              <a:ext cx="1224136" cy="248292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6744072" y="3128570"/>
              <a:ext cx="1224136" cy="248292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3" name="Picture 5" descr="C:\Users\Amose\Desktop\开题PPT\详细内容\微信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21249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606E-6 4.81481E-6 L -1.16606E-6 0.2162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自定义</PresentationFormat>
  <Paragraphs>216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Calibri</vt:lpstr>
      <vt:lpstr>Felix Titling</vt:lpstr>
      <vt:lpstr>幼圆</vt:lpstr>
      <vt:lpstr>宋体-方正超大字符集</vt:lpstr>
      <vt:lpstr>方正兰亭黑_GBK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zxj</cp:lastModifiedBy>
  <cp:revision>500</cp:revision>
  <dcterms:created xsi:type="dcterms:W3CDTF">2014-01-11T15:22:00Z</dcterms:created>
  <dcterms:modified xsi:type="dcterms:W3CDTF">2017-03-10T06:47:49Z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