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7" r:id="rId3"/>
    <p:sldId id="293" r:id="rId4"/>
    <p:sldId id="294" r:id="rId5"/>
    <p:sldId id="295" r:id="rId6"/>
    <p:sldId id="296" r:id="rId7"/>
    <p:sldId id="298" r:id="rId8"/>
    <p:sldId id="300" r:id="rId9"/>
    <p:sldId id="299" r:id="rId10"/>
    <p:sldId id="301" r:id="rId11"/>
    <p:sldId id="302" r:id="rId12"/>
    <p:sldId id="303" r:id="rId13"/>
    <p:sldId id="313" r:id="rId14"/>
    <p:sldId id="314" r:id="rId15"/>
    <p:sldId id="312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275" r:id="rId24"/>
  </p:sldIdLst>
  <p:sldSz cx="9144000" cy="6858000" type="screen4x3"/>
  <p:notesSz cx="7102475" cy="89916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D2FF"/>
    <a:srgbClr val="F7F7CD"/>
    <a:srgbClr val="FF6200"/>
    <a:srgbClr val="5D6EEE"/>
    <a:srgbClr val="F2F09C"/>
    <a:srgbClr val="F5F3B3"/>
    <a:srgbClr val="9AEED8"/>
    <a:srgbClr val="23D5A5"/>
    <a:srgbClr val="88D8FC"/>
    <a:srgbClr val="44C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 autoAdjust="0"/>
    <p:restoredTop sz="92266" autoAdjust="0"/>
  </p:normalViewPr>
  <p:slideViewPr>
    <p:cSldViewPr>
      <p:cViewPr varScale="1">
        <p:scale>
          <a:sx n="68" d="100"/>
          <a:sy n="68" d="100"/>
        </p:scale>
        <p:origin x="160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0E1EFE-0C0D-4879-AC77-A2B2EB31AA0A}" type="doc">
      <dgm:prSet loTypeId="urn:microsoft.com/office/officeart/2005/8/layout/process1" loCatId="process" qsTypeId="urn:microsoft.com/office/officeart/2005/8/quickstyle/simple1" qsCatId="simple" csTypeId="urn:microsoft.com/office/officeart/2005/8/colors/accent1_3" csCatId="accent1" phldr="1"/>
      <dgm:spPr/>
    </dgm:pt>
    <dgm:pt modelId="{5892D2F1-B8FB-40EA-8984-A27BDB84B46B}">
      <dgm:prSet phldrT="[文本]" custT="1"/>
      <dgm:spPr>
        <a:solidFill>
          <a:srgbClr val="A6D2FF"/>
        </a:solidFill>
        <a:ln>
          <a:solidFill>
            <a:srgbClr val="A6D2FF"/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理货</a:t>
          </a:r>
          <a:endParaRPr lang="zh-CN" altLang="en-US" sz="24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2C72BC03-5FF2-4D07-B960-4D77CEF72FF0}" type="parTrans" cxnId="{E5265C22-09E4-4319-A73D-9C0F540831C0}">
      <dgm:prSet/>
      <dgm:spPr/>
      <dgm:t>
        <a:bodyPr/>
        <a:lstStyle/>
        <a:p>
          <a:endParaRPr lang="zh-CN" altLang="en-US" sz="24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5B3BE266-39FD-45E2-B111-86D69FD8076D}" type="sibTrans" cxnId="{E5265C22-09E4-4319-A73D-9C0F540831C0}">
      <dgm:prSet custT="1"/>
      <dgm:spPr>
        <a:solidFill>
          <a:srgbClr val="A6D2FF"/>
        </a:solidFill>
        <a:ln>
          <a:solidFill>
            <a:srgbClr val="A6D2FF"/>
          </a:solidFill>
        </a:ln>
      </dgm:spPr>
      <dgm:t>
        <a:bodyPr/>
        <a:lstStyle/>
        <a:p>
          <a:endParaRPr lang="zh-CN" altLang="en-US" sz="24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940700D-2FA5-4F67-A645-C8693DE63F9D}">
      <dgm:prSet phldrT="[文本]" custT="1"/>
      <dgm:spPr>
        <a:solidFill>
          <a:srgbClr val="A6D2FF"/>
        </a:solidFill>
        <a:ln>
          <a:solidFill>
            <a:srgbClr val="A6D2FF"/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打包</a:t>
          </a:r>
          <a:endParaRPr lang="zh-CN" altLang="en-US" sz="24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977D408-1082-43C5-80D8-8A94438D38CA}" type="parTrans" cxnId="{13596E52-D07F-4903-8E5C-D331AA36969A}">
      <dgm:prSet/>
      <dgm:spPr/>
      <dgm:t>
        <a:bodyPr/>
        <a:lstStyle/>
        <a:p>
          <a:endParaRPr lang="zh-CN" altLang="en-US" sz="24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6EFE0EB4-DCA1-4537-8236-01BCEB9E543B}" type="sibTrans" cxnId="{13596E52-D07F-4903-8E5C-D331AA36969A}">
      <dgm:prSet custT="1"/>
      <dgm:spPr>
        <a:solidFill>
          <a:srgbClr val="A6D2FF"/>
        </a:solidFill>
        <a:ln>
          <a:solidFill>
            <a:srgbClr val="A6D2FF"/>
          </a:solidFill>
        </a:ln>
      </dgm:spPr>
      <dgm:t>
        <a:bodyPr/>
        <a:lstStyle/>
        <a:p>
          <a:endParaRPr lang="zh-CN" altLang="en-US" sz="24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070F4EF-27EA-49B4-B58F-80FEAB28BCB6}">
      <dgm:prSet phldrT="[文本]" custT="1"/>
      <dgm:spPr>
        <a:solidFill>
          <a:srgbClr val="A6D2FF"/>
        </a:solidFill>
        <a:ln>
          <a:solidFill>
            <a:srgbClr val="A6D2FF"/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上架</a:t>
          </a:r>
          <a:endParaRPr lang="zh-CN" altLang="en-US" sz="24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0663189-9DB7-4F7C-95CC-51421B5D596C}" type="parTrans" cxnId="{3BD8ABE4-DFEA-47A2-BF37-57488978D25A}">
      <dgm:prSet/>
      <dgm:spPr/>
      <dgm:t>
        <a:bodyPr/>
        <a:lstStyle/>
        <a:p>
          <a:endParaRPr lang="zh-CN" altLang="en-US" sz="24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33EBBB0-A98D-4301-B941-1982BD52FDC7}" type="sibTrans" cxnId="{3BD8ABE4-DFEA-47A2-BF37-57488978D25A}">
      <dgm:prSet custT="1"/>
      <dgm:spPr>
        <a:solidFill>
          <a:srgbClr val="A6D2FF"/>
        </a:solidFill>
        <a:ln>
          <a:solidFill>
            <a:srgbClr val="A6D2FF"/>
          </a:solidFill>
        </a:ln>
      </dgm:spPr>
      <dgm:t>
        <a:bodyPr/>
        <a:lstStyle/>
        <a:p>
          <a:endParaRPr lang="zh-CN" altLang="en-US" sz="24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0114C92-E9FA-42D5-8CAE-60835D305CEF}">
      <dgm:prSet phldrT="[文本]" custT="1"/>
      <dgm:spPr>
        <a:solidFill>
          <a:srgbClr val="A6D2FF"/>
        </a:solidFill>
        <a:ln>
          <a:solidFill>
            <a:srgbClr val="A6D2FF"/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入库</a:t>
          </a:r>
          <a:endParaRPr lang="zh-CN" altLang="en-US" sz="24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715DAC1-898D-401F-97E9-C869874EE77E}" type="parTrans" cxnId="{DBFD458F-E935-42EF-8528-D98F1E07AD93}">
      <dgm:prSet/>
      <dgm:spPr/>
      <dgm:t>
        <a:bodyPr/>
        <a:lstStyle/>
        <a:p>
          <a:endParaRPr lang="zh-CN" altLang="en-US" sz="24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3AD6F77-C56F-4977-8309-AAEFF9C6EF11}" type="sibTrans" cxnId="{DBFD458F-E935-42EF-8528-D98F1E07AD93}">
      <dgm:prSet custT="1"/>
      <dgm:spPr>
        <a:solidFill>
          <a:srgbClr val="A6D2FF"/>
        </a:solidFill>
        <a:ln>
          <a:solidFill>
            <a:srgbClr val="A6D2FF"/>
          </a:solidFill>
        </a:ln>
      </dgm:spPr>
      <dgm:t>
        <a:bodyPr/>
        <a:lstStyle/>
        <a:p>
          <a:endParaRPr lang="zh-CN" altLang="en-US" sz="24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B8C1DA9-6220-4872-8FE8-B716E5FF9F62}">
      <dgm:prSet phldrT="[文本]" custT="1"/>
      <dgm:spPr>
        <a:solidFill>
          <a:srgbClr val="A6D2FF"/>
        </a:solidFill>
        <a:ln>
          <a:solidFill>
            <a:srgbClr val="A6D2FF"/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库存</a:t>
          </a:r>
          <a:endParaRPr lang="zh-CN" altLang="en-US" sz="24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A601E27-7648-4B44-B2D7-52A1934BB44E}" type="parTrans" cxnId="{B9A8C198-5954-4379-9640-31E9FCD4627A}">
      <dgm:prSet/>
      <dgm:spPr/>
      <dgm:t>
        <a:bodyPr/>
        <a:lstStyle/>
        <a:p>
          <a:endParaRPr lang="zh-CN" altLang="en-US" sz="24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EEDD39C-93D7-471A-A4A5-F75C4D5FB361}" type="sibTrans" cxnId="{B9A8C198-5954-4379-9640-31E9FCD4627A}">
      <dgm:prSet custT="1"/>
      <dgm:spPr>
        <a:solidFill>
          <a:srgbClr val="A6D2FF"/>
        </a:solidFill>
        <a:ln>
          <a:solidFill>
            <a:srgbClr val="A6D2FF"/>
          </a:solidFill>
        </a:ln>
      </dgm:spPr>
      <dgm:t>
        <a:bodyPr/>
        <a:lstStyle/>
        <a:p>
          <a:endParaRPr lang="zh-CN" altLang="en-US" sz="24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5E106C11-C49E-4781-8E8C-5439E262668D}">
      <dgm:prSet phldrT="[文本]" custT="1"/>
      <dgm:spPr>
        <a:solidFill>
          <a:srgbClr val="A6D2FF"/>
        </a:solidFill>
        <a:ln>
          <a:solidFill>
            <a:srgbClr val="A6D2FF"/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出库</a:t>
          </a:r>
          <a:endParaRPr lang="zh-CN" altLang="en-US" sz="24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EC2AC93-CFA2-493C-90E8-A125977721CE}" type="parTrans" cxnId="{1C2E54F3-5707-4CF3-9D60-EA53A4AB58D6}">
      <dgm:prSet/>
      <dgm:spPr/>
      <dgm:t>
        <a:bodyPr/>
        <a:lstStyle/>
        <a:p>
          <a:endParaRPr lang="zh-CN" altLang="en-US" sz="24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2FCEF0C6-CC6B-4909-9A5C-0DD00C1826C1}" type="sibTrans" cxnId="{1C2E54F3-5707-4CF3-9D60-EA53A4AB58D6}">
      <dgm:prSet/>
      <dgm:spPr/>
      <dgm:t>
        <a:bodyPr/>
        <a:lstStyle/>
        <a:p>
          <a:endParaRPr lang="zh-CN" altLang="en-US" sz="24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113F67CF-5085-4691-BE65-A078C38B667B}">
      <dgm:prSet phldrT="[文本]" custT="1"/>
      <dgm:spPr>
        <a:solidFill>
          <a:srgbClr val="A6D2FF"/>
        </a:solidFill>
        <a:ln>
          <a:solidFill>
            <a:srgbClr val="A6D2FF"/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盘库</a:t>
          </a:r>
          <a:endParaRPr lang="zh-CN" altLang="en-US" sz="24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5655E89D-7F4D-449E-AD9F-74DAFF10D157}" type="parTrans" cxnId="{C954748D-857C-4024-830C-01B8CB39B838}">
      <dgm:prSet/>
      <dgm:spPr/>
      <dgm:t>
        <a:bodyPr/>
        <a:lstStyle/>
        <a:p>
          <a:endParaRPr lang="zh-CN" altLang="en-US"/>
        </a:p>
      </dgm:t>
    </dgm:pt>
    <dgm:pt modelId="{2361D81E-D67C-4CCD-B28A-73B29BEB9F07}" type="sibTrans" cxnId="{C954748D-857C-4024-830C-01B8CB39B838}">
      <dgm:prSet/>
      <dgm:spPr>
        <a:solidFill>
          <a:srgbClr val="A6D2FF"/>
        </a:solidFill>
        <a:ln>
          <a:solidFill>
            <a:srgbClr val="A6D2FF"/>
          </a:solidFill>
        </a:ln>
      </dgm:spPr>
      <dgm:t>
        <a:bodyPr/>
        <a:lstStyle/>
        <a:p>
          <a:endParaRPr lang="zh-CN" altLang="en-US"/>
        </a:p>
      </dgm:t>
    </dgm:pt>
    <dgm:pt modelId="{024582FC-0F8E-425B-9716-8F9A696CA43D}" type="pres">
      <dgm:prSet presAssocID="{DF0E1EFE-0C0D-4879-AC77-A2B2EB31AA0A}" presName="Name0" presStyleCnt="0">
        <dgm:presLayoutVars>
          <dgm:dir/>
          <dgm:resizeHandles val="exact"/>
        </dgm:presLayoutVars>
      </dgm:prSet>
      <dgm:spPr/>
    </dgm:pt>
    <dgm:pt modelId="{3BE1F7E7-B62A-4A46-89A6-4DE3C29A1B9E}" type="pres">
      <dgm:prSet presAssocID="{00114C92-E9FA-42D5-8CAE-60835D305CEF}" presName="node" presStyleLbl="node1" presStyleIdx="0" presStyleCnt="7" custScaleX="5825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B5D868-1D1A-450A-BDD2-C936135C4561}" type="pres">
      <dgm:prSet presAssocID="{03AD6F77-C56F-4977-8309-AAEFF9C6EF11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DC096BA4-EF41-42F4-ACBA-B2D57B7263F1}" type="pres">
      <dgm:prSet presAssocID="{03AD6F77-C56F-4977-8309-AAEFF9C6EF11}" presName="connectorText" presStyleLbl="sibTrans2D1" presStyleIdx="0" presStyleCnt="6"/>
      <dgm:spPr/>
      <dgm:t>
        <a:bodyPr/>
        <a:lstStyle/>
        <a:p>
          <a:endParaRPr lang="zh-CN" altLang="en-US"/>
        </a:p>
      </dgm:t>
    </dgm:pt>
    <dgm:pt modelId="{89B23F56-4883-4C2F-AB99-57C605C46A6D}" type="pres">
      <dgm:prSet presAssocID="{9940700D-2FA5-4F67-A645-C8693DE63F9D}" presName="node" presStyleLbl="node1" presStyleIdx="1" presStyleCnt="7" custScaleX="5825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500D1-E103-4396-9974-BC798432C3EE}" type="pres">
      <dgm:prSet presAssocID="{6EFE0EB4-DCA1-4537-8236-01BCEB9E543B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260BA59D-94D5-4440-B4E2-22670EFAF1DA}" type="pres">
      <dgm:prSet presAssocID="{6EFE0EB4-DCA1-4537-8236-01BCEB9E543B}" presName="connectorText" presStyleLbl="sibTrans2D1" presStyleIdx="1" presStyleCnt="6"/>
      <dgm:spPr/>
      <dgm:t>
        <a:bodyPr/>
        <a:lstStyle/>
        <a:p>
          <a:endParaRPr lang="zh-CN" altLang="en-US"/>
        </a:p>
      </dgm:t>
    </dgm:pt>
    <dgm:pt modelId="{1634FA7B-2204-4C8D-B449-DD9AFEBEFF5A}" type="pres">
      <dgm:prSet presAssocID="{5892D2F1-B8FB-40EA-8984-A27BDB84B46B}" presName="node" presStyleLbl="node1" presStyleIdx="2" presStyleCnt="7" custScaleX="5825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79C51A-369D-437C-B312-69E034B8F62B}" type="pres">
      <dgm:prSet presAssocID="{5B3BE266-39FD-45E2-B111-86D69FD8076D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61F81B99-B624-413C-BFA8-41E522999D29}" type="pres">
      <dgm:prSet presAssocID="{5B3BE266-39FD-45E2-B111-86D69FD8076D}" presName="connectorText" presStyleLbl="sibTrans2D1" presStyleIdx="2" presStyleCnt="6"/>
      <dgm:spPr/>
      <dgm:t>
        <a:bodyPr/>
        <a:lstStyle/>
        <a:p>
          <a:endParaRPr lang="zh-CN" altLang="en-US"/>
        </a:p>
      </dgm:t>
    </dgm:pt>
    <dgm:pt modelId="{2D197702-2D57-403B-9E76-D488B1CBC869}" type="pres">
      <dgm:prSet presAssocID="{9070F4EF-27EA-49B4-B58F-80FEAB28BCB6}" presName="node" presStyleLbl="node1" presStyleIdx="3" presStyleCnt="7" custScaleX="5825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DC2AB6-A66B-4F0C-9918-5A9FD2B31537}" type="pres">
      <dgm:prSet presAssocID="{733EBBB0-A98D-4301-B941-1982BD52FDC7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819C1262-E4B1-4E36-AC45-CAD8D4A4290C}" type="pres">
      <dgm:prSet presAssocID="{733EBBB0-A98D-4301-B941-1982BD52FDC7}" presName="connectorText" presStyleLbl="sibTrans2D1" presStyleIdx="3" presStyleCnt="6"/>
      <dgm:spPr/>
      <dgm:t>
        <a:bodyPr/>
        <a:lstStyle/>
        <a:p>
          <a:endParaRPr lang="zh-CN" altLang="en-US"/>
        </a:p>
      </dgm:t>
    </dgm:pt>
    <dgm:pt modelId="{BCBEBCD6-2632-4685-8B52-06433E5786EB}" type="pres">
      <dgm:prSet presAssocID="{AB8C1DA9-6220-4872-8FE8-B716E5FF9F62}" presName="node" presStyleLbl="node1" presStyleIdx="4" presStyleCnt="7" custScaleX="5825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67CBF3-7D5C-4018-82B4-F556FA86C9D4}" type="pres">
      <dgm:prSet presAssocID="{EEEDD39C-93D7-471A-A4A5-F75C4D5FB361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5E72F2F8-6A9A-486B-B77B-3675063CE97F}" type="pres">
      <dgm:prSet presAssocID="{EEEDD39C-93D7-471A-A4A5-F75C4D5FB361}" presName="connectorText" presStyleLbl="sibTrans2D1" presStyleIdx="4" presStyleCnt="6"/>
      <dgm:spPr/>
      <dgm:t>
        <a:bodyPr/>
        <a:lstStyle/>
        <a:p>
          <a:endParaRPr lang="zh-CN" altLang="en-US"/>
        </a:p>
      </dgm:t>
    </dgm:pt>
    <dgm:pt modelId="{D3504325-3782-42AF-8EAD-5B174F0CA759}" type="pres">
      <dgm:prSet presAssocID="{113F67CF-5085-4691-BE65-A078C38B667B}" presName="node" presStyleLbl="node1" presStyleIdx="5" presStyleCnt="7" custScaleX="5825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33A411-B67C-4716-A7CB-BEF063A7D6E2}" type="pres">
      <dgm:prSet presAssocID="{2361D81E-D67C-4CCD-B28A-73B29BEB9F07}" presName="sibTrans" presStyleLbl="sibTrans2D1" presStyleIdx="5" presStyleCnt="6"/>
      <dgm:spPr/>
      <dgm:t>
        <a:bodyPr/>
        <a:lstStyle/>
        <a:p>
          <a:endParaRPr lang="zh-CN" altLang="en-US"/>
        </a:p>
      </dgm:t>
    </dgm:pt>
    <dgm:pt modelId="{E3DF0195-BC79-44B5-9035-B059D5E55142}" type="pres">
      <dgm:prSet presAssocID="{2361D81E-D67C-4CCD-B28A-73B29BEB9F07}" presName="connectorText" presStyleLbl="sibTrans2D1" presStyleIdx="5" presStyleCnt="6"/>
      <dgm:spPr/>
      <dgm:t>
        <a:bodyPr/>
        <a:lstStyle/>
        <a:p>
          <a:endParaRPr lang="zh-CN" altLang="en-US"/>
        </a:p>
      </dgm:t>
    </dgm:pt>
    <dgm:pt modelId="{49FED9EF-CB88-4137-B669-87627D22F2E8}" type="pres">
      <dgm:prSet presAssocID="{5E106C11-C49E-4781-8E8C-5439E262668D}" presName="node" presStyleLbl="node1" presStyleIdx="6" presStyleCnt="7" custScaleX="5825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B175189-CA5D-401C-9C0B-EF7F61C663D6}" type="presOf" srcId="{00114C92-E9FA-42D5-8CAE-60835D305CEF}" destId="{3BE1F7E7-B62A-4A46-89A6-4DE3C29A1B9E}" srcOrd="0" destOrd="0" presId="urn:microsoft.com/office/officeart/2005/8/layout/process1"/>
    <dgm:cxn modelId="{13596E52-D07F-4903-8E5C-D331AA36969A}" srcId="{DF0E1EFE-0C0D-4879-AC77-A2B2EB31AA0A}" destId="{9940700D-2FA5-4F67-A645-C8693DE63F9D}" srcOrd="1" destOrd="0" parTransId="{4977D408-1082-43C5-80D8-8A94438D38CA}" sibTransId="{6EFE0EB4-DCA1-4537-8236-01BCEB9E543B}"/>
    <dgm:cxn modelId="{330496AB-6762-4A54-9FC6-EBFCEF635CFE}" type="presOf" srcId="{5B3BE266-39FD-45E2-B111-86D69FD8076D}" destId="{61F81B99-B624-413C-BFA8-41E522999D29}" srcOrd="1" destOrd="0" presId="urn:microsoft.com/office/officeart/2005/8/layout/process1"/>
    <dgm:cxn modelId="{3BD8ABE4-DFEA-47A2-BF37-57488978D25A}" srcId="{DF0E1EFE-0C0D-4879-AC77-A2B2EB31AA0A}" destId="{9070F4EF-27EA-49B4-B58F-80FEAB28BCB6}" srcOrd="3" destOrd="0" parTransId="{00663189-9DB7-4F7C-95CC-51421B5D596C}" sibTransId="{733EBBB0-A98D-4301-B941-1982BD52FDC7}"/>
    <dgm:cxn modelId="{1C2E54F3-5707-4CF3-9D60-EA53A4AB58D6}" srcId="{DF0E1EFE-0C0D-4879-AC77-A2B2EB31AA0A}" destId="{5E106C11-C49E-4781-8E8C-5439E262668D}" srcOrd="6" destOrd="0" parTransId="{7EC2AC93-CFA2-493C-90E8-A125977721CE}" sibTransId="{2FCEF0C6-CC6B-4909-9A5C-0DD00C1826C1}"/>
    <dgm:cxn modelId="{04C9CE2B-A0AD-4589-9297-E2DA328E2A6E}" type="presOf" srcId="{9070F4EF-27EA-49B4-B58F-80FEAB28BCB6}" destId="{2D197702-2D57-403B-9E76-D488B1CBC869}" srcOrd="0" destOrd="0" presId="urn:microsoft.com/office/officeart/2005/8/layout/process1"/>
    <dgm:cxn modelId="{BDC5DC54-C5DF-472F-8304-FB39FF20F57D}" type="presOf" srcId="{AB8C1DA9-6220-4872-8FE8-B716E5FF9F62}" destId="{BCBEBCD6-2632-4685-8B52-06433E5786EB}" srcOrd="0" destOrd="0" presId="urn:microsoft.com/office/officeart/2005/8/layout/process1"/>
    <dgm:cxn modelId="{733DE80A-5F78-4585-968E-2B276EAF5DBC}" type="presOf" srcId="{03AD6F77-C56F-4977-8309-AAEFF9C6EF11}" destId="{DC096BA4-EF41-42F4-ACBA-B2D57B7263F1}" srcOrd="1" destOrd="0" presId="urn:microsoft.com/office/officeart/2005/8/layout/process1"/>
    <dgm:cxn modelId="{F887DBA2-182F-4DB1-ABAA-532FD7C8A63A}" type="presOf" srcId="{5E106C11-C49E-4781-8E8C-5439E262668D}" destId="{49FED9EF-CB88-4137-B669-87627D22F2E8}" srcOrd="0" destOrd="0" presId="urn:microsoft.com/office/officeart/2005/8/layout/process1"/>
    <dgm:cxn modelId="{B9A8C198-5954-4379-9640-31E9FCD4627A}" srcId="{DF0E1EFE-0C0D-4879-AC77-A2B2EB31AA0A}" destId="{AB8C1DA9-6220-4872-8FE8-B716E5FF9F62}" srcOrd="4" destOrd="0" parTransId="{8A601E27-7648-4B44-B2D7-52A1934BB44E}" sibTransId="{EEEDD39C-93D7-471A-A4A5-F75C4D5FB361}"/>
    <dgm:cxn modelId="{9475AC13-6CF3-4BD7-93F6-8B2D147E4CAE}" type="presOf" srcId="{6EFE0EB4-DCA1-4537-8236-01BCEB9E543B}" destId="{260BA59D-94D5-4440-B4E2-22670EFAF1DA}" srcOrd="1" destOrd="0" presId="urn:microsoft.com/office/officeart/2005/8/layout/process1"/>
    <dgm:cxn modelId="{2ACB54FF-2C5E-4852-AB7E-40F540F376AF}" type="presOf" srcId="{733EBBB0-A98D-4301-B941-1982BD52FDC7}" destId="{24DC2AB6-A66B-4F0C-9918-5A9FD2B31537}" srcOrd="0" destOrd="0" presId="urn:microsoft.com/office/officeart/2005/8/layout/process1"/>
    <dgm:cxn modelId="{DBFD458F-E935-42EF-8528-D98F1E07AD93}" srcId="{DF0E1EFE-0C0D-4879-AC77-A2B2EB31AA0A}" destId="{00114C92-E9FA-42D5-8CAE-60835D305CEF}" srcOrd="0" destOrd="0" parTransId="{7715DAC1-898D-401F-97E9-C869874EE77E}" sibTransId="{03AD6F77-C56F-4977-8309-AAEFF9C6EF11}"/>
    <dgm:cxn modelId="{6AD4579E-BB5F-45D4-B59B-993AEBEF9F46}" type="presOf" srcId="{EEEDD39C-93D7-471A-A4A5-F75C4D5FB361}" destId="{5E72F2F8-6A9A-486B-B77B-3675063CE97F}" srcOrd="1" destOrd="0" presId="urn:microsoft.com/office/officeart/2005/8/layout/process1"/>
    <dgm:cxn modelId="{9DBD1FB3-2A77-4731-836D-1D43186700F4}" type="presOf" srcId="{03AD6F77-C56F-4977-8309-AAEFF9C6EF11}" destId="{9FB5D868-1D1A-450A-BDD2-C936135C4561}" srcOrd="0" destOrd="0" presId="urn:microsoft.com/office/officeart/2005/8/layout/process1"/>
    <dgm:cxn modelId="{F4C043FF-49F1-432F-8184-DF88C4A019A8}" type="presOf" srcId="{733EBBB0-A98D-4301-B941-1982BD52FDC7}" destId="{819C1262-E4B1-4E36-AC45-CAD8D4A4290C}" srcOrd="1" destOrd="0" presId="urn:microsoft.com/office/officeart/2005/8/layout/process1"/>
    <dgm:cxn modelId="{0FD9ECA7-451F-41A3-95BC-859632E8E3AD}" type="presOf" srcId="{6EFE0EB4-DCA1-4537-8236-01BCEB9E543B}" destId="{8B1500D1-E103-4396-9974-BC798432C3EE}" srcOrd="0" destOrd="0" presId="urn:microsoft.com/office/officeart/2005/8/layout/process1"/>
    <dgm:cxn modelId="{E51ABFCD-2CF7-4C2E-BD0C-446F69D884C1}" type="presOf" srcId="{DF0E1EFE-0C0D-4879-AC77-A2B2EB31AA0A}" destId="{024582FC-0F8E-425B-9716-8F9A696CA43D}" srcOrd="0" destOrd="0" presId="urn:microsoft.com/office/officeart/2005/8/layout/process1"/>
    <dgm:cxn modelId="{8860DFFB-C87F-4594-8193-EBAFCAB80FAF}" type="presOf" srcId="{5B3BE266-39FD-45E2-B111-86D69FD8076D}" destId="{3D79C51A-369D-437C-B312-69E034B8F62B}" srcOrd="0" destOrd="0" presId="urn:microsoft.com/office/officeart/2005/8/layout/process1"/>
    <dgm:cxn modelId="{41ACC4C1-42DC-4586-94D0-B549A37C86A3}" type="presOf" srcId="{EEEDD39C-93D7-471A-A4A5-F75C4D5FB361}" destId="{D367CBF3-7D5C-4018-82B4-F556FA86C9D4}" srcOrd="0" destOrd="0" presId="urn:microsoft.com/office/officeart/2005/8/layout/process1"/>
    <dgm:cxn modelId="{0BB5899E-CB8B-49C8-9A39-E1B799E21714}" type="presOf" srcId="{9940700D-2FA5-4F67-A645-C8693DE63F9D}" destId="{89B23F56-4883-4C2F-AB99-57C605C46A6D}" srcOrd="0" destOrd="0" presId="urn:microsoft.com/office/officeart/2005/8/layout/process1"/>
    <dgm:cxn modelId="{E05851DC-F406-4CE5-B993-61066C03CFCF}" type="presOf" srcId="{113F67CF-5085-4691-BE65-A078C38B667B}" destId="{D3504325-3782-42AF-8EAD-5B174F0CA759}" srcOrd="0" destOrd="0" presId="urn:microsoft.com/office/officeart/2005/8/layout/process1"/>
    <dgm:cxn modelId="{2D6F5FCD-BCBD-41DD-BA9D-7C857EDCA85A}" type="presOf" srcId="{2361D81E-D67C-4CCD-B28A-73B29BEB9F07}" destId="{4133A411-B67C-4716-A7CB-BEF063A7D6E2}" srcOrd="0" destOrd="0" presId="urn:microsoft.com/office/officeart/2005/8/layout/process1"/>
    <dgm:cxn modelId="{E5265C22-09E4-4319-A73D-9C0F540831C0}" srcId="{DF0E1EFE-0C0D-4879-AC77-A2B2EB31AA0A}" destId="{5892D2F1-B8FB-40EA-8984-A27BDB84B46B}" srcOrd="2" destOrd="0" parTransId="{2C72BC03-5FF2-4D07-B960-4D77CEF72FF0}" sibTransId="{5B3BE266-39FD-45E2-B111-86D69FD8076D}"/>
    <dgm:cxn modelId="{48C77EAB-7B13-45C7-BA86-27CE704A81F5}" type="presOf" srcId="{2361D81E-D67C-4CCD-B28A-73B29BEB9F07}" destId="{E3DF0195-BC79-44B5-9035-B059D5E55142}" srcOrd="1" destOrd="0" presId="urn:microsoft.com/office/officeart/2005/8/layout/process1"/>
    <dgm:cxn modelId="{F9EA760D-28BF-4D34-90AD-1E41DECF1047}" type="presOf" srcId="{5892D2F1-B8FB-40EA-8984-A27BDB84B46B}" destId="{1634FA7B-2204-4C8D-B449-DD9AFEBEFF5A}" srcOrd="0" destOrd="0" presId="urn:microsoft.com/office/officeart/2005/8/layout/process1"/>
    <dgm:cxn modelId="{C954748D-857C-4024-830C-01B8CB39B838}" srcId="{DF0E1EFE-0C0D-4879-AC77-A2B2EB31AA0A}" destId="{113F67CF-5085-4691-BE65-A078C38B667B}" srcOrd="5" destOrd="0" parTransId="{5655E89D-7F4D-449E-AD9F-74DAFF10D157}" sibTransId="{2361D81E-D67C-4CCD-B28A-73B29BEB9F07}"/>
    <dgm:cxn modelId="{68A96E9A-059B-4F67-BF2E-2DD752D7CEE5}" type="presParOf" srcId="{024582FC-0F8E-425B-9716-8F9A696CA43D}" destId="{3BE1F7E7-B62A-4A46-89A6-4DE3C29A1B9E}" srcOrd="0" destOrd="0" presId="urn:microsoft.com/office/officeart/2005/8/layout/process1"/>
    <dgm:cxn modelId="{60019F81-9809-48A0-97D2-756D3E41B112}" type="presParOf" srcId="{024582FC-0F8E-425B-9716-8F9A696CA43D}" destId="{9FB5D868-1D1A-450A-BDD2-C936135C4561}" srcOrd="1" destOrd="0" presId="urn:microsoft.com/office/officeart/2005/8/layout/process1"/>
    <dgm:cxn modelId="{41C6509F-C7F0-4EAE-834F-B23676A8BD8E}" type="presParOf" srcId="{9FB5D868-1D1A-450A-BDD2-C936135C4561}" destId="{DC096BA4-EF41-42F4-ACBA-B2D57B7263F1}" srcOrd="0" destOrd="0" presId="urn:microsoft.com/office/officeart/2005/8/layout/process1"/>
    <dgm:cxn modelId="{7A8CCD9B-8AD3-445F-B3E0-ED71C9CEC101}" type="presParOf" srcId="{024582FC-0F8E-425B-9716-8F9A696CA43D}" destId="{89B23F56-4883-4C2F-AB99-57C605C46A6D}" srcOrd="2" destOrd="0" presId="urn:microsoft.com/office/officeart/2005/8/layout/process1"/>
    <dgm:cxn modelId="{BCD47864-D2C8-42D9-8E13-5FFA18668EEC}" type="presParOf" srcId="{024582FC-0F8E-425B-9716-8F9A696CA43D}" destId="{8B1500D1-E103-4396-9974-BC798432C3EE}" srcOrd="3" destOrd="0" presId="urn:microsoft.com/office/officeart/2005/8/layout/process1"/>
    <dgm:cxn modelId="{52DB0275-DDF6-4049-A2D7-21A405E1F08A}" type="presParOf" srcId="{8B1500D1-E103-4396-9974-BC798432C3EE}" destId="{260BA59D-94D5-4440-B4E2-22670EFAF1DA}" srcOrd="0" destOrd="0" presId="urn:microsoft.com/office/officeart/2005/8/layout/process1"/>
    <dgm:cxn modelId="{3C5276FC-94DA-4961-8051-5F5B1FB0A1BB}" type="presParOf" srcId="{024582FC-0F8E-425B-9716-8F9A696CA43D}" destId="{1634FA7B-2204-4C8D-B449-DD9AFEBEFF5A}" srcOrd="4" destOrd="0" presId="urn:microsoft.com/office/officeart/2005/8/layout/process1"/>
    <dgm:cxn modelId="{509B6A31-8379-445E-B243-4889DBC79AAD}" type="presParOf" srcId="{024582FC-0F8E-425B-9716-8F9A696CA43D}" destId="{3D79C51A-369D-437C-B312-69E034B8F62B}" srcOrd="5" destOrd="0" presId="urn:microsoft.com/office/officeart/2005/8/layout/process1"/>
    <dgm:cxn modelId="{AC41EA51-0188-4B92-9E90-82D47C3BD0F3}" type="presParOf" srcId="{3D79C51A-369D-437C-B312-69E034B8F62B}" destId="{61F81B99-B624-413C-BFA8-41E522999D29}" srcOrd="0" destOrd="0" presId="urn:microsoft.com/office/officeart/2005/8/layout/process1"/>
    <dgm:cxn modelId="{03FE0390-9233-4298-80C8-AE43F8888216}" type="presParOf" srcId="{024582FC-0F8E-425B-9716-8F9A696CA43D}" destId="{2D197702-2D57-403B-9E76-D488B1CBC869}" srcOrd="6" destOrd="0" presId="urn:microsoft.com/office/officeart/2005/8/layout/process1"/>
    <dgm:cxn modelId="{07576551-D407-4CCE-AA06-C5FE026D59FE}" type="presParOf" srcId="{024582FC-0F8E-425B-9716-8F9A696CA43D}" destId="{24DC2AB6-A66B-4F0C-9918-5A9FD2B31537}" srcOrd="7" destOrd="0" presId="urn:microsoft.com/office/officeart/2005/8/layout/process1"/>
    <dgm:cxn modelId="{8E1424EC-58EB-4829-BAE3-3D143525E9A8}" type="presParOf" srcId="{24DC2AB6-A66B-4F0C-9918-5A9FD2B31537}" destId="{819C1262-E4B1-4E36-AC45-CAD8D4A4290C}" srcOrd="0" destOrd="0" presId="urn:microsoft.com/office/officeart/2005/8/layout/process1"/>
    <dgm:cxn modelId="{70EB2099-4F3F-4918-82E1-DBCCC1021159}" type="presParOf" srcId="{024582FC-0F8E-425B-9716-8F9A696CA43D}" destId="{BCBEBCD6-2632-4685-8B52-06433E5786EB}" srcOrd="8" destOrd="0" presId="urn:microsoft.com/office/officeart/2005/8/layout/process1"/>
    <dgm:cxn modelId="{D0302FC3-610F-4B5D-B634-721214F13FE2}" type="presParOf" srcId="{024582FC-0F8E-425B-9716-8F9A696CA43D}" destId="{D367CBF3-7D5C-4018-82B4-F556FA86C9D4}" srcOrd="9" destOrd="0" presId="urn:microsoft.com/office/officeart/2005/8/layout/process1"/>
    <dgm:cxn modelId="{078367D0-73CC-423D-8B94-73FF450C6BE5}" type="presParOf" srcId="{D367CBF3-7D5C-4018-82B4-F556FA86C9D4}" destId="{5E72F2F8-6A9A-486B-B77B-3675063CE97F}" srcOrd="0" destOrd="0" presId="urn:microsoft.com/office/officeart/2005/8/layout/process1"/>
    <dgm:cxn modelId="{B88E1F84-EEDB-4A23-87F0-1A3979EACE0A}" type="presParOf" srcId="{024582FC-0F8E-425B-9716-8F9A696CA43D}" destId="{D3504325-3782-42AF-8EAD-5B174F0CA759}" srcOrd="10" destOrd="0" presId="urn:microsoft.com/office/officeart/2005/8/layout/process1"/>
    <dgm:cxn modelId="{7346069D-E01C-4485-8509-FCDF2D15E6B5}" type="presParOf" srcId="{024582FC-0F8E-425B-9716-8F9A696CA43D}" destId="{4133A411-B67C-4716-A7CB-BEF063A7D6E2}" srcOrd="11" destOrd="0" presId="urn:microsoft.com/office/officeart/2005/8/layout/process1"/>
    <dgm:cxn modelId="{CECDEF4E-1C31-453A-915A-D70879CAA33D}" type="presParOf" srcId="{4133A411-B67C-4716-A7CB-BEF063A7D6E2}" destId="{E3DF0195-BC79-44B5-9035-B059D5E55142}" srcOrd="0" destOrd="0" presId="urn:microsoft.com/office/officeart/2005/8/layout/process1"/>
    <dgm:cxn modelId="{33F874FF-BFC8-45D0-ADB7-352CE9C8D5CA}" type="presParOf" srcId="{024582FC-0F8E-425B-9716-8F9A696CA43D}" destId="{49FED9EF-CB88-4137-B669-87627D22F2E8}" srcOrd="12" destOrd="0" presId="urn:microsoft.com/office/officeart/2005/8/layout/process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0E1EFE-0C0D-4879-AC77-A2B2EB31AA0A}" type="doc">
      <dgm:prSet loTypeId="urn:microsoft.com/office/officeart/2005/8/layout/process1" loCatId="process" qsTypeId="urn:microsoft.com/office/officeart/2005/8/quickstyle/simple1" qsCatId="simple" csTypeId="urn:microsoft.com/office/officeart/2005/8/colors/accent1_3" csCatId="accent1" phldr="1"/>
      <dgm:spPr/>
    </dgm:pt>
    <dgm:pt modelId="{5892D2F1-B8FB-40EA-8984-A27BDB84B46B}">
      <dgm:prSet phldrT="[文本]" custT="1"/>
      <dgm:spPr>
        <a:solidFill>
          <a:srgbClr val="FF6200"/>
        </a:solidFill>
        <a:ln>
          <a:solidFill>
            <a:srgbClr val="FF6200"/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理货</a:t>
          </a:r>
          <a:endParaRPr lang="zh-CN" altLang="en-US" sz="2400" dirty="0">
            <a:solidFill>
              <a:schemeClr val="bg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2C72BC03-5FF2-4D07-B960-4D77CEF72FF0}" type="parTrans" cxnId="{E5265C22-09E4-4319-A73D-9C0F540831C0}">
      <dgm:prSet/>
      <dgm:spPr/>
      <dgm:t>
        <a:bodyPr/>
        <a:lstStyle/>
        <a:p>
          <a:endParaRPr lang="zh-CN" altLang="en-US" sz="24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5B3BE266-39FD-45E2-B111-86D69FD8076D}" type="sibTrans" cxnId="{E5265C22-09E4-4319-A73D-9C0F540831C0}">
      <dgm:prSet custT="1"/>
      <dgm:spPr>
        <a:solidFill>
          <a:srgbClr val="A6D2FF"/>
        </a:solidFill>
        <a:ln>
          <a:solidFill>
            <a:srgbClr val="A6D2FF"/>
          </a:solidFill>
        </a:ln>
      </dgm:spPr>
      <dgm:t>
        <a:bodyPr/>
        <a:lstStyle/>
        <a:p>
          <a:endParaRPr lang="zh-CN" altLang="en-US" sz="24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940700D-2FA5-4F67-A645-C8693DE63F9D}">
      <dgm:prSet phldrT="[文本]" custT="1"/>
      <dgm:spPr>
        <a:solidFill>
          <a:srgbClr val="A6D2FF"/>
        </a:solidFill>
        <a:ln>
          <a:solidFill>
            <a:srgbClr val="A6D2FF"/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打包</a:t>
          </a:r>
          <a:endParaRPr lang="zh-CN" altLang="en-US" sz="24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977D408-1082-43C5-80D8-8A94438D38CA}" type="parTrans" cxnId="{13596E52-D07F-4903-8E5C-D331AA36969A}">
      <dgm:prSet/>
      <dgm:spPr/>
      <dgm:t>
        <a:bodyPr/>
        <a:lstStyle/>
        <a:p>
          <a:endParaRPr lang="zh-CN" altLang="en-US" sz="24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6EFE0EB4-DCA1-4537-8236-01BCEB9E543B}" type="sibTrans" cxnId="{13596E52-D07F-4903-8E5C-D331AA36969A}">
      <dgm:prSet custT="1"/>
      <dgm:spPr>
        <a:solidFill>
          <a:srgbClr val="A6D2FF"/>
        </a:solidFill>
        <a:ln>
          <a:solidFill>
            <a:srgbClr val="A6D2FF"/>
          </a:solidFill>
        </a:ln>
      </dgm:spPr>
      <dgm:t>
        <a:bodyPr/>
        <a:lstStyle/>
        <a:p>
          <a:endParaRPr lang="zh-CN" altLang="en-US" sz="24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070F4EF-27EA-49B4-B58F-80FEAB28BCB6}">
      <dgm:prSet phldrT="[文本]" custT="1"/>
      <dgm:spPr>
        <a:solidFill>
          <a:srgbClr val="FF6200"/>
        </a:solidFill>
        <a:ln>
          <a:solidFill>
            <a:srgbClr val="FF6200"/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上架</a:t>
          </a:r>
          <a:endParaRPr lang="zh-CN" altLang="en-US" sz="2400" dirty="0">
            <a:solidFill>
              <a:schemeClr val="bg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0663189-9DB7-4F7C-95CC-51421B5D596C}" type="parTrans" cxnId="{3BD8ABE4-DFEA-47A2-BF37-57488978D25A}">
      <dgm:prSet/>
      <dgm:spPr/>
      <dgm:t>
        <a:bodyPr/>
        <a:lstStyle/>
        <a:p>
          <a:endParaRPr lang="zh-CN" altLang="en-US" sz="24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33EBBB0-A98D-4301-B941-1982BD52FDC7}" type="sibTrans" cxnId="{3BD8ABE4-DFEA-47A2-BF37-57488978D25A}">
      <dgm:prSet custT="1"/>
      <dgm:spPr>
        <a:solidFill>
          <a:srgbClr val="A6D2FF"/>
        </a:solidFill>
        <a:ln>
          <a:solidFill>
            <a:srgbClr val="A6D2FF"/>
          </a:solidFill>
        </a:ln>
      </dgm:spPr>
      <dgm:t>
        <a:bodyPr/>
        <a:lstStyle/>
        <a:p>
          <a:endParaRPr lang="zh-CN" altLang="en-US" sz="24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0114C92-E9FA-42D5-8CAE-60835D305CEF}">
      <dgm:prSet phldrT="[文本]" custT="1"/>
      <dgm:spPr>
        <a:solidFill>
          <a:srgbClr val="FF6200"/>
        </a:solidFill>
        <a:ln>
          <a:solidFill>
            <a:srgbClr val="FF6200"/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入库</a:t>
          </a:r>
          <a:endParaRPr lang="zh-CN" altLang="en-US" sz="2400" dirty="0">
            <a:solidFill>
              <a:schemeClr val="bg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715DAC1-898D-401F-97E9-C869874EE77E}" type="parTrans" cxnId="{DBFD458F-E935-42EF-8528-D98F1E07AD93}">
      <dgm:prSet/>
      <dgm:spPr/>
      <dgm:t>
        <a:bodyPr/>
        <a:lstStyle/>
        <a:p>
          <a:endParaRPr lang="zh-CN" altLang="en-US" sz="24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3AD6F77-C56F-4977-8309-AAEFF9C6EF11}" type="sibTrans" cxnId="{DBFD458F-E935-42EF-8528-D98F1E07AD93}">
      <dgm:prSet custT="1"/>
      <dgm:spPr>
        <a:solidFill>
          <a:srgbClr val="A6D2FF"/>
        </a:solidFill>
        <a:ln>
          <a:solidFill>
            <a:srgbClr val="A6D2FF"/>
          </a:solidFill>
        </a:ln>
      </dgm:spPr>
      <dgm:t>
        <a:bodyPr/>
        <a:lstStyle/>
        <a:p>
          <a:endParaRPr lang="zh-CN" altLang="en-US" sz="24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B8C1DA9-6220-4872-8FE8-B716E5FF9F62}">
      <dgm:prSet phldrT="[文本]" custT="1"/>
      <dgm:spPr>
        <a:solidFill>
          <a:srgbClr val="A6D2FF"/>
        </a:solidFill>
        <a:ln>
          <a:solidFill>
            <a:srgbClr val="A6D2FF"/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库存</a:t>
          </a:r>
          <a:endParaRPr lang="zh-CN" altLang="en-US" sz="24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A601E27-7648-4B44-B2D7-52A1934BB44E}" type="parTrans" cxnId="{B9A8C198-5954-4379-9640-31E9FCD4627A}">
      <dgm:prSet/>
      <dgm:spPr/>
      <dgm:t>
        <a:bodyPr/>
        <a:lstStyle/>
        <a:p>
          <a:endParaRPr lang="zh-CN" altLang="en-US" sz="24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EEDD39C-93D7-471A-A4A5-F75C4D5FB361}" type="sibTrans" cxnId="{B9A8C198-5954-4379-9640-31E9FCD4627A}">
      <dgm:prSet custT="1"/>
      <dgm:spPr>
        <a:solidFill>
          <a:srgbClr val="A6D2FF"/>
        </a:solidFill>
        <a:ln>
          <a:solidFill>
            <a:srgbClr val="A6D2FF"/>
          </a:solidFill>
        </a:ln>
      </dgm:spPr>
      <dgm:t>
        <a:bodyPr/>
        <a:lstStyle/>
        <a:p>
          <a:endParaRPr lang="zh-CN" altLang="en-US" sz="24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5E106C11-C49E-4781-8E8C-5439E262668D}">
      <dgm:prSet phldrT="[文本]" custT="1"/>
      <dgm:spPr>
        <a:solidFill>
          <a:srgbClr val="FF6200"/>
        </a:solidFill>
        <a:ln>
          <a:solidFill>
            <a:srgbClr val="FF6200"/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出库</a:t>
          </a:r>
          <a:endParaRPr lang="zh-CN" altLang="en-US" sz="2400" dirty="0">
            <a:solidFill>
              <a:schemeClr val="bg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EC2AC93-CFA2-493C-90E8-A125977721CE}" type="parTrans" cxnId="{1C2E54F3-5707-4CF3-9D60-EA53A4AB58D6}">
      <dgm:prSet/>
      <dgm:spPr/>
      <dgm:t>
        <a:bodyPr/>
        <a:lstStyle/>
        <a:p>
          <a:endParaRPr lang="zh-CN" altLang="en-US" sz="24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2FCEF0C6-CC6B-4909-9A5C-0DD00C1826C1}" type="sibTrans" cxnId="{1C2E54F3-5707-4CF3-9D60-EA53A4AB58D6}">
      <dgm:prSet/>
      <dgm:spPr/>
      <dgm:t>
        <a:bodyPr/>
        <a:lstStyle/>
        <a:p>
          <a:endParaRPr lang="zh-CN" altLang="en-US" sz="24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113F67CF-5085-4691-BE65-A078C38B667B}">
      <dgm:prSet phldrT="[文本]" custT="1"/>
      <dgm:spPr>
        <a:solidFill>
          <a:srgbClr val="A6D2FF"/>
        </a:solidFill>
        <a:ln>
          <a:solidFill>
            <a:srgbClr val="A6D2FF"/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盘库</a:t>
          </a:r>
          <a:endParaRPr lang="zh-CN" altLang="en-US" sz="24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5655E89D-7F4D-449E-AD9F-74DAFF10D157}" type="parTrans" cxnId="{C954748D-857C-4024-830C-01B8CB39B838}">
      <dgm:prSet/>
      <dgm:spPr/>
      <dgm:t>
        <a:bodyPr/>
        <a:lstStyle/>
        <a:p>
          <a:endParaRPr lang="zh-CN" altLang="en-US"/>
        </a:p>
      </dgm:t>
    </dgm:pt>
    <dgm:pt modelId="{2361D81E-D67C-4CCD-B28A-73B29BEB9F07}" type="sibTrans" cxnId="{C954748D-857C-4024-830C-01B8CB39B838}">
      <dgm:prSet/>
      <dgm:spPr>
        <a:solidFill>
          <a:srgbClr val="A6D2FF"/>
        </a:solidFill>
        <a:ln>
          <a:solidFill>
            <a:srgbClr val="A6D2FF"/>
          </a:solidFill>
        </a:ln>
      </dgm:spPr>
      <dgm:t>
        <a:bodyPr/>
        <a:lstStyle/>
        <a:p>
          <a:endParaRPr lang="zh-CN" altLang="en-US"/>
        </a:p>
      </dgm:t>
    </dgm:pt>
    <dgm:pt modelId="{024582FC-0F8E-425B-9716-8F9A696CA43D}" type="pres">
      <dgm:prSet presAssocID="{DF0E1EFE-0C0D-4879-AC77-A2B2EB31AA0A}" presName="Name0" presStyleCnt="0">
        <dgm:presLayoutVars>
          <dgm:dir/>
          <dgm:resizeHandles val="exact"/>
        </dgm:presLayoutVars>
      </dgm:prSet>
      <dgm:spPr/>
    </dgm:pt>
    <dgm:pt modelId="{3BE1F7E7-B62A-4A46-89A6-4DE3C29A1B9E}" type="pres">
      <dgm:prSet presAssocID="{00114C92-E9FA-42D5-8CAE-60835D305CEF}" presName="node" presStyleLbl="node1" presStyleIdx="0" presStyleCnt="7" custScaleX="5825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B5D868-1D1A-450A-BDD2-C936135C4561}" type="pres">
      <dgm:prSet presAssocID="{03AD6F77-C56F-4977-8309-AAEFF9C6EF11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DC096BA4-EF41-42F4-ACBA-B2D57B7263F1}" type="pres">
      <dgm:prSet presAssocID="{03AD6F77-C56F-4977-8309-AAEFF9C6EF11}" presName="connectorText" presStyleLbl="sibTrans2D1" presStyleIdx="0" presStyleCnt="6"/>
      <dgm:spPr/>
      <dgm:t>
        <a:bodyPr/>
        <a:lstStyle/>
        <a:p>
          <a:endParaRPr lang="zh-CN" altLang="en-US"/>
        </a:p>
      </dgm:t>
    </dgm:pt>
    <dgm:pt modelId="{89B23F56-4883-4C2F-AB99-57C605C46A6D}" type="pres">
      <dgm:prSet presAssocID="{9940700D-2FA5-4F67-A645-C8693DE63F9D}" presName="node" presStyleLbl="node1" presStyleIdx="1" presStyleCnt="7" custScaleX="5825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500D1-E103-4396-9974-BC798432C3EE}" type="pres">
      <dgm:prSet presAssocID="{6EFE0EB4-DCA1-4537-8236-01BCEB9E543B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260BA59D-94D5-4440-B4E2-22670EFAF1DA}" type="pres">
      <dgm:prSet presAssocID="{6EFE0EB4-DCA1-4537-8236-01BCEB9E543B}" presName="connectorText" presStyleLbl="sibTrans2D1" presStyleIdx="1" presStyleCnt="6"/>
      <dgm:spPr/>
      <dgm:t>
        <a:bodyPr/>
        <a:lstStyle/>
        <a:p>
          <a:endParaRPr lang="zh-CN" altLang="en-US"/>
        </a:p>
      </dgm:t>
    </dgm:pt>
    <dgm:pt modelId="{1634FA7B-2204-4C8D-B449-DD9AFEBEFF5A}" type="pres">
      <dgm:prSet presAssocID="{5892D2F1-B8FB-40EA-8984-A27BDB84B46B}" presName="node" presStyleLbl="node1" presStyleIdx="2" presStyleCnt="7" custScaleX="5825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79C51A-369D-437C-B312-69E034B8F62B}" type="pres">
      <dgm:prSet presAssocID="{5B3BE266-39FD-45E2-B111-86D69FD8076D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61F81B99-B624-413C-BFA8-41E522999D29}" type="pres">
      <dgm:prSet presAssocID="{5B3BE266-39FD-45E2-B111-86D69FD8076D}" presName="connectorText" presStyleLbl="sibTrans2D1" presStyleIdx="2" presStyleCnt="6"/>
      <dgm:spPr/>
      <dgm:t>
        <a:bodyPr/>
        <a:lstStyle/>
        <a:p>
          <a:endParaRPr lang="zh-CN" altLang="en-US"/>
        </a:p>
      </dgm:t>
    </dgm:pt>
    <dgm:pt modelId="{2D197702-2D57-403B-9E76-D488B1CBC869}" type="pres">
      <dgm:prSet presAssocID="{9070F4EF-27EA-49B4-B58F-80FEAB28BCB6}" presName="node" presStyleLbl="node1" presStyleIdx="3" presStyleCnt="7" custScaleX="5825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DC2AB6-A66B-4F0C-9918-5A9FD2B31537}" type="pres">
      <dgm:prSet presAssocID="{733EBBB0-A98D-4301-B941-1982BD52FDC7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819C1262-E4B1-4E36-AC45-CAD8D4A4290C}" type="pres">
      <dgm:prSet presAssocID="{733EBBB0-A98D-4301-B941-1982BD52FDC7}" presName="connectorText" presStyleLbl="sibTrans2D1" presStyleIdx="3" presStyleCnt="6"/>
      <dgm:spPr/>
      <dgm:t>
        <a:bodyPr/>
        <a:lstStyle/>
        <a:p>
          <a:endParaRPr lang="zh-CN" altLang="en-US"/>
        </a:p>
      </dgm:t>
    </dgm:pt>
    <dgm:pt modelId="{BCBEBCD6-2632-4685-8B52-06433E5786EB}" type="pres">
      <dgm:prSet presAssocID="{AB8C1DA9-6220-4872-8FE8-B716E5FF9F62}" presName="node" presStyleLbl="node1" presStyleIdx="4" presStyleCnt="7" custScaleX="5825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67CBF3-7D5C-4018-82B4-F556FA86C9D4}" type="pres">
      <dgm:prSet presAssocID="{EEEDD39C-93D7-471A-A4A5-F75C4D5FB361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5E72F2F8-6A9A-486B-B77B-3675063CE97F}" type="pres">
      <dgm:prSet presAssocID="{EEEDD39C-93D7-471A-A4A5-F75C4D5FB361}" presName="connectorText" presStyleLbl="sibTrans2D1" presStyleIdx="4" presStyleCnt="6"/>
      <dgm:spPr/>
      <dgm:t>
        <a:bodyPr/>
        <a:lstStyle/>
        <a:p>
          <a:endParaRPr lang="zh-CN" altLang="en-US"/>
        </a:p>
      </dgm:t>
    </dgm:pt>
    <dgm:pt modelId="{D3504325-3782-42AF-8EAD-5B174F0CA759}" type="pres">
      <dgm:prSet presAssocID="{113F67CF-5085-4691-BE65-A078C38B667B}" presName="node" presStyleLbl="node1" presStyleIdx="5" presStyleCnt="7" custScaleX="5825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33A411-B67C-4716-A7CB-BEF063A7D6E2}" type="pres">
      <dgm:prSet presAssocID="{2361D81E-D67C-4CCD-B28A-73B29BEB9F07}" presName="sibTrans" presStyleLbl="sibTrans2D1" presStyleIdx="5" presStyleCnt="6"/>
      <dgm:spPr/>
      <dgm:t>
        <a:bodyPr/>
        <a:lstStyle/>
        <a:p>
          <a:endParaRPr lang="zh-CN" altLang="en-US"/>
        </a:p>
      </dgm:t>
    </dgm:pt>
    <dgm:pt modelId="{E3DF0195-BC79-44B5-9035-B059D5E55142}" type="pres">
      <dgm:prSet presAssocID="{2361D81E-D67C-4CCD-B28A-73B29BEB9F07}" presName="connectorText" presStyleLbl="sibTrans2D1" presStyleIdx="5" presStyleCnt="6"/>
      <dgm:spPr/>
      <dgm:t>
        <a:bodyPr/>
        <a:lstStyle/>
        <a:p>
          <a:endParaRPr lang="zh-CN" altLang="en-US"/>
        </a:p>
      </dgm:t>
    </dgm:pt>
    <dgm:pt modelId="{49FED9EF-CB88-4137-B669-87627D22F2E8}" type="pres">
      <dgm:prSet presAssocID="{5E106C11-C49E-4781-8E8C-5439E262668D}" presName="node" presStyleLbl="node1" presStyleIdx="6" presStyleCnt="7" custScaleX="5825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57C225D-C9B6-4F30-A9B3-5340DCA36EB4}" type="presOf" srcId="{AB8C1DA9-6220-4872-8FE8-B716E5FF9F62}" destId="{BCBEBCD6-2632-4685-8B52-06433E5786EB}" srcOrd="0" destOrd="0" presId="urn:microsoft.com/office/officeart/2005/8/layout/process1"/>
    <dgm:cxn modelId="{1C4B12D9-109B-4CA7-8D33-F8EA19948C55}" type="presOf" srcId="{EEEDD39C-93D7-471A-A4A5-F75C4D5FB361}" destId="{5E72F2F8-6A9A-486B-B77B-3675063CE97F}" srcOrd="1" destOrd="0" presId="urn:microsoft.com/office/officeart/2005/8/layout/process1"/>
    <dgm:cxn modelId="{13596E52-D07F-4903-8E5C-D331AA36969A}" srcId="{DF0E1EFE-0C0D-4879-AC77-A2B2EB31AA0A}" destId="{9940700D-2FA5-4F67-A645-C8693DE63F9D}" srcOrd="1" destOrd="0" parTransId="{4977D408-1082-43C5-80D8-8A94438D38CA}" sibTransId="{6EFE0EB4-DCA1-4537-8236-01BCEB9E543B}"/>
    <dgm:cxn modelId="{3BD8ABE4-DFEA-47A2-BF37-57488978D25A}" srcId="{DF0E1EFE-0C0D-4879-AC77-A2B2EB31AA0A}" destId="{9070F4EF-27EA-49B4-B58F-80FEAB28BCB6}" srcOrd="3" destOrd="0" parTransId="{00663189-9DB7-4F7C-95CC-51421B5D596C}" sibTransId="{733EBBB0-A98D-4301-B941-1982BD52FDC7}"/>
    <dgm:cxn modelId="{1C2E54F3-5707-4CF3-9D60-EA53A4AB58D6}" srcId="{DF0E1EFE-0C0D-4879-AC77-A2B2EB31AA0A}" destId="{5E106C11-C49E-4781-8E8C-5439E262668D}" srcOrd="6" destOrd="0" parTransId="{7EC2AC93-CFA2-493C-90E8-A125977721CE}" sibTransId="{2FCEF0C6-CC6B-4909-9A5C-0DD00C1826C1}"/>
    <dgm:cxn modelId="{1CC741B3-B818-483A-B349-088231F208CE}" type="presOf" srcId="{9070F4EF-27EA-49B4-B58F-80FEAB28BCB6}" destId="{2D197702-2D57-403B-9E76-D488B1CBC869}" srcOrd="0" destOrd="0" presId="urn:microsoft.com/office/officeart/2005/8/layout/process1"/>
    <dgm:cxn modelId="{C8931BA1-AA12-45BC-8532-B0E15886E926}" type="presOf" srcId="{5B3BE266-39FD-45E2-B111-86D69FD8076D}" destId="{3D79C51A-369D-437C-B312-69E034B8F62B}" srcOrd="0" destOrd="0" presId="urn:microsoft.com/office/officeart/2005/8/layout/process1"/>
    <dgm:cxn modelId="{EE8A73EE-E461-400D-92DF-A7C67C85393D}" type="presOf" srcId="{113F67CF-5085-4691-BE65-A078C38B667B}" destId="{D3504325-3782-42AF-8EAD-5B174F0CA759}" srcOrd="0" destOrd="0" presId="urn:microsoft.com/office/officeart/2005/8/layout/process1"/>
    <dgm:cxn modelId="{B9A8C198-5954-4379-9640-31E9FCD4627A}" srcId="{DF0E1EFE-0C0D-4879-AC77-A2B2EB31AA0A}" destId="{AB8C1DA9-6220-4872-8FE8-B716E5FF9F62}" srcOrd="4" destOrd="0" parTransId="{8A601E27-7648-4B44-B2D7-52A1934BB44E}" sibTransId="{EEEDD39C-93D7-471A-A4A5-F75C4D5FB361}"/>
    <dgm:cxn modelId="{104C9B55-2A5F-4326-9056-0E2D1F2FE539}" type="presOf" srcId="{733EBBB0-A98D-4301-B941-1982BD52FDC7}" destId="{819C1262-E4B1-4E36-AC45-CAD8D4A4290C}" srcOrd="1" destOrd="0" presId="urn:microsoft.com/office/officeart/2005/8/layout/process1"/>
    <dgm:cxn modelId="{B5E31700-52FA-4DFC-9261-FE337EFA5EE0}" type="presOf" srcId="{5892D2F1-B8FB-40EA-8984-A27BDB84B46B}" destId="{1634FA7B-2204-4C8D-B449-DD9AFEBEFF5A}" srcOrd="0" destOrd="0" presId="urn:microsoft.com/office/officeart/2005/8/layout/process1"/>
    <dgm:cxn modelId="{DBFD458F-E935-42EF-8528-D98F1E07AD93}" srcId="{DF0E1EFE-0C0D-4879-AC77-A2B2EB31AA0A}" destId="{00114C92-E9FA-42D5-8CAE-60835D305CEF}" srcOrd="0" destOrd="0" parTransId="{7715DAC1-898D-401F-97E9-C869874EE77E}" sibTransId="{03AD6F77-C56F-4977-8309-AAEFF9C6EF11}"/>
    <dgm:cxn modelId="{39464F9A-541B-4E75-9C07-95BDE8BF49B2}" type="presOf" srcId="{6EFE0EB4-DCA1-4537-8236-01BCEB9E543B}" destId="{8B1500D1-E103-4396-9974-BC798432C3EE}" srcOrd="0" destOrd="0" presId="urn:microsoft.com/office/officeart/2005/8/layout/process1"/>
    <dgm:cxn modelId="{1DE0A06D-5F0B-4942-968B-2C05CF9713BF}" type="presOf" srcId="{2361D81E-D67C-4CCD-B28A-73B29BEB9F07}" destId="{E3DF0195-BC79-44B5-9035-B059D5E55142}" srcOrd="1" destOrd="0" presId="urn:microsoft.com/office/officeart/2005/8/layout/process1"/>
    <dgm:cxn modelId="{E0399735-C7A6-4F3F-8B37-52DE08E590CA}" type="presOf" srcId="{5B3BE266-39FD-45E2-B111-86D69FD8076D}" destId="{61F81B99-B624-413C-BFA8-41E522999D29}" srcOrd="1" destOrd="0" presId="urn:microsoft.com/office/officeart/2005/8/layout/process1"/>
    <dgm:cxn modelId="{2A34B3BF-DABA-44FE-8617-85A42390EC27}" type="presOf" srcId="{6EFE0EB4-DCA1-4537-8236-01BCEB9E543B}" destId="{260BA59D-94D5-4440-B4E2-22670EFAF1DA}" srcOrd="1" destOrd="0" presId="urn:microsoft.com/office/officeart/2005/8/layout/process1"/>
    <dgm:cxn modelId="{21EC90F7-3582-4E2B-97D9-7A1EB291D415}" type="presOf" srcId="{2361D81E-D67C-4CCD-B28A-73B29BEB9F07}" destId="{4133A411-B67C-4716-A7CB-BEF063A7D6E2}" srcOrd="0" destOrd="0" presId="urn:microsoft.com/office/officeart/2005/8/layout/process1"/>
    <dgm:cxn modelId="{9DD1DC18-7623-4A47-BA52-F262D7C37335}" type="presOf" srcId="{DF0E1EFE-0C0D-4879-AC77-A2B2EB31AA0A}" destId="{024582FC-0F8E-425B-9716-8F9A696CA43D}" srcOrd="0" destOrd="0" presId="urn:microsoft.com/office/officeart/2005/8/layout/process1"/>
    <dgm:cxn modelId="{D6D60A35-1B80-40CA-A805-FDC081DD59FD}" type="presOf" srcId="{00114C92-E9FA-42D5-8CAE-60835D305CEF}" destId="{3BE1F7E7-B62A-4A46-89A6-4DE3C29A1B9E}" srcOrd="0" destOrd="0" presId="urn:microsoft.com/office/officeart/2005/8/layout/process1"/>
    <dgm:cxn modelId="{CB5674D2-4EC6-4284-944A-A3B991287E78}" type="presOf" srcId="{733EBBB0-A98D-4301-B941-1982BD52FDC7}" destId="{24DC2AB6-A66B-4F0C-9918-5A9FD2B31537}" srcOrd="0" destOrd="0" presId="urn:microsoft.com/office/officeart/2005/8/layout/process1"/>
    <dgm:cxn modelId="{13141418-F543-4CB3-80AD-65E01CA17AFC}" type="presOf" srcId="{5E106C11-C49E-4781-8E8C-5439E262668D}" destId="{49FED9EF-CB88-4137-B669-87627D22F2E8}" srcOrd="0" destOrd="0" presId="urn:microsoft.com/office/officeart/2005/8/layout/process1"/>
    <dgm:cxn modelId="{7095C152-21A6-403C-98A5-6B5E30C9C025}" type="presOf" srcId="{EEEDD39C-93D7-471A-A4A5-F75C4D5FB361}" destId="{D367CBF3-7D5C-4018-82B4-F556FA86C9D4}" srcOrd="0" destOrd="0" presId="urn:microsoft.com/office/officeart/2005/8/layout/process1"/>
    <dgm:cxn modelId="{599C21FD-22FD-41D3-A7AC-B1D18305D7EB}" type="presOf" srcId="{03AD6F77-C56F-4977-8309-AAEFF9C6EF11}" destId="{DC096BA4-EF41-42F4-ACBA-B2D57B7263F1}" srcOrd="1" destOrd="0" presId="urn:microsoft.com/office/officeart/2005/8/layout/process1"/>
    <dgm:cxn modelId="{8CCD97F0-B2D2-4F86-B166-02FCB1D41705}" type="presOf" srcId="{03AD6F77-C56F-4977-8309-AAEFF9C6EF11}" destId="{9FB5D868-1D1A-450A-BDD2-C936135C4561}" srcOrd="0" destOrd="0" presId="urn:microsoft.com/office/officeart/2005/8/layout/process1"/>
    <dgm:cxn modelId="{E5265C22-09E4-4319-A73D-9C0F540831C0}" srcId="{DF0E1EFE-0C0D-4879-AC77-A2B2EB31AA0A}" destId="{5892D2F1-B8FB-40EA-8984-A27BDB84B46B}" srcOrd="2" destOrd="0" parTransId="{2C72BC03-5FF2-4D07-B960-4D77CEF72FF0}" sibTransId="{5B3BE266-39FD-45E2-B111-86D69FD8076D}"/>
    <dgm:cxn modelId="{C954748D-857C-4024-830C-01B8CB39B838}" srcId="{DF0E1EFE-0C0D-4879-AC77-A2B2EB31AA0A}" destId="{113F67CF-5085-4691-BE65-A078C38B667B}" srcOrd="5" destOrd="0" parTransId="{5655E89D-7F4D-449E-AD9F-74DAFF10D157}" sibTransId="{2361D81E-D67C-4CCD-B28A-73B29BEB9F07}"/>
    <dgm:cxn modelId="{7CDF4024-A673-48EA-A6A6-00136B867FFF}" type="presOf" srcId="{9940700D-2FA5-4F67-A645-C8693DE63F9D}" destId="{89B23F56-4883-4C2F-AB99-57C605C46A6D}" srcOrd="0" destOrd="0" presId="urn:microsoft.com/office/officeart/2005/8/layout/process1"/>
    <dgm:cxn modelId="{C00D7E22-BE46-4224-B463-F8F1D46A4F61}" type="presParOf" srcId="{024582FC-0F8E-425B-9716-8F9A696CA43D}" destId="{3BE1F7E7-B62A-4A46-89A6-4DE3C29A1B9E}" srcOrd="0" destOrd="0" presId="urn:microsoft.com/office/officeart/2005/8/layout/process1"/>
    <dgm:cxn modelId="{CAE6631B-3C60-43D7-9CBE-A0F957BF96D7}" type="presParOf" srcId="{024582FC-0F8E-425B-9716-8F9A696CA43D}" destId="{9FB5D868-1D1A-450A-BDD2-C936135C4561}" srcOrd="1" destOrd="0" presId="urn:microsoft.com/office/officeart/2005/8/layout/process1"/>
    <dgm:cxn modelId="{E89F1897-0D70-43DB-90C3-9380C3CDB7C5}" type="presParOf" srcId="{9FB5D868-1D1A-450A-BDD2-C936135C4561}" destId="{DC096BA4-EF41-42F4-ACBA-B2D57B7263F1}" srcOrd="0" destOrd="0" presId="urn:microsoft.com/office/officeart/2005/8/layout/process1"/>
    <dgm:cxn modelId="{CD12D678-A4E1-4085-990A-5147BE48B559}" type="presParOf" srcId="{024582FC-0F8E-425B-9716-8F9A696CA43D}" destId="{89B23F56-4883-4C2F-AB99-57C605C46A6D}" srcOrd="2" destOrd="0" presId="urn:microsoft.com/office/officeart/2005/8/layout/process1"/>
    <dgm:cxn modelId="{AFA9A091-D8B4-4A94-A29A-4D8F057C3EC2}" type="presParOf" srcId="{024582FC-0F8E-425B-9716-8F9A696CA43D}" destId="{8B1500D1-E103-4396-9974-BC798432C3EE}" srcOrd="3" destOrd="0" presId="urn:microsoft.com/office/officeart/2005/8/layout/process1"/>
    <dgm:cxn modelId="{C0C5B92C-B1ED-4A01-B6A6-ACCF2C80E181}" type="presParOf" srcId="{8B1500D1-E103-4396-9974-BC798432C3EE}" destId="{260BA59D-94D5-4440-B4E2-22670EFAF1DA}" srcOrd="0" destOrd="0" presId="urn:microsoft.com/office/officeart/2005/8/layout/process1"/>
    <dgm:cxn modelId="{448A7235-3D2A-465D-A445-0C0C96C40182}" type="presParOf" srcId="{024582FC-0F8E-425B-9716-8F9A696CA43D}" destId="{1634FA7B-2204-4C8D-B449-DD9AFEBEFF5A}" srcOrd="4" destOrd="0" presId="urn:microsoft.com/office/officeart/2005/8/layout/process1"/>
    <dgm:cxn modelId="{49C37C41-2E75-43F8-A784-239711ADAC01}" type="presParOf" srcId="{024582FC-0F8E-425B-9716-8F9A696CA43D}" destId="{3D79C51A-369D-437C-B312-69E034B8F62B}" srcOrd="5" destOrd="0" presId="urn:microsoft.com/office/officeart/2005/8/layout/process1"/>
    <dgm:cxn modelId="{0D1D519F-0EB9-4277-BE09-3BEF42630BD4}" type="presParOf" srcId="{3D79C51A-369D-437C-B312-69E034B8F62B}" destId="{61F81B99-B624-413C-BFA8-41E522999D29}" srcOrd="0" destOrd="0" presId="urn:microsoft.com/office/officeart/2005/8/layout/process1"/>
    <dgm:cxn modelId="{09012523-E365-4699-9A99-6E34C4FF113C}" type="presParOf" srcId="{024582FC-0F8E-425B-9716-8F9A696CA43D}" destId="{2D197702-2D57-403B-9E76-D488B1CBC869}" srcOrd="6" destOrd="0" presId="urn:microsoft.com/office/officeart/2005/8/layout/process1"/>
    <dgm:cxn modelId="{161C0954-F875-47DA-8A79-7D6312F485E4}" type="presParOf" srcId="{024582FC-0F8E-425B-9716-8F9A696CA43D}" destId="{24DC2AB6-A66B-4F0C-9918-5A9FD2B31537}" srcOrd="7" destOrd="0" presId="urn:microsoft.com/office/officeart/2005/8/layout/process1"/>
    <dgm:cxn modelId="{05F85263-E845-49A7-8B7E-807858254B90}" type="presParOf" srcId="{24DC2AB6-A66B-4F0C-9918-5A9FD2B31537}" destId="{819C1262-E4B1-4E36-AC45-CAD8D4A4290C}" srcOrd="0" destOrd="0" presId="urn:microsoft.com/office/officeart/2005/8/layout/process1"/>
    <dgm:cxn modelId="{3CFBF0B2-21D3-44D7-BD80-5DC1EFE36730}" type="presParOf" srcId="{024582FC-0F8E-425B-9716-8F9A696CA43D}" destId="{BCBEBCD6-2632-4685-8B52-06433E5786EB}" srcOrd="8" destOrd="0" presId="urn:microsoft.com/office/officeart/2005/8/layout/process1"/>
    <dgm:cxn modelId="{760E0C01-1406-4ABA-8F73-CBB58C7E0C3E}" type="presParOf" srcId="{024582FC-0F8E-425B-9716-8F9A696CA43D}" destId="{D367CBF3-7D5C-4018-82B4-F556FA86C9D4}" srcOrd="9" destOrd="0" presId="urn:microsoft.com/office/officeart/2005/8/layout/process1"/>
    <dgm:cxn modelId="{839468CF-C01D-4F7E-83D3-BAA2124B624E}" type="presParOf" srcId="{D367CBF3-7D5C-4018-82B4-F556FA86C9D4}" destId="{5E72F2F8-6A9A-486B-B77B-3675063CE97F}" srcOrd="0" destOrd="0" presId="urn:microsoft.com/office/officeart/2005/8/layout/process1"/>
    <dgm:cxn modelId="{8491DFD7-DCA2-4D7B-BD6F-20F538764665}" type="presParOf" srcId="{024582FC-0F8E-425B-9716-8F9A696CA43D}" destId="{D3504325-3782-42AF-8EAD-5B174F0CA759}" srcOrd="10" destOrd="0" presId="urn:microsoft.com/office/officeart/2005/8/layout/process1"/>
    <dgm:cxn modelId="{D648545D-A58A-429B-8961-14284B138D62}" type="presParOf" srcId="{024582FC-0F8E-425B-9716-8F9A696CA43D}" destId="{4133A411-B67C-4716-A7CB-BEF063A7D6E2}" srcOrd="11" destOrd="0" presId="urn:microsoft.com/office/officeart/2005/8/layout/process1"/>
    <dgm:cxn modelId="{F9893E3C-53FA-46CC-B30F-08D6B34E89E9}" type="presParOf" srcId="{4133A411-B67C-4716-A7CB-BEF063A7D6E2}" destId="{E3DF0195-BC79-44B5-9035-B059D5E55142}" srcOrd="0" destOrd="0" presId="urn:microsoft.com/office/officeart/2005/8/layout/process1"/>
    <dgm:cxn modelId="{1A670822-2DB7-40CF-9F04-07536FE5055A}" type="presParOf" srcId="{024582FC-0F8E-425B-9716-8F9A696CA43D}" destId="{49FED9EF-CB88-4137-B669-87627D22F2E8}" srcOrd="12" destOrd="0" presId="urn:microsoft.com/office/officeart/2005/8/layout/process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E1F7E7-B62A-4A46-89A6-4DE3C29A1B9E}">
      <dsp:nvSpPr>
        <dsp:cNvPr id="0" name=""/>
        <dsp:cNvSpPr/>
      </dsp:nvSpPr>
      <dsp:spPr>
        <a:xfrm>
          <a:off x="4864" y="611374"/>
          <a:ext cx="575439" cy="937491"/>
        </a:xfrm>
        <a:prstGeom prst="roundRect">
          <a:avLst>
            <a:gd name="adj" fmla="val 10000"/>
          </a:avLst>
        </a:prstGeom>
        <a:solidFill>
          <a:srgbClr val="A6D2FF"/>
        </a:solidFill>
        <a:ln w="25400" cap="flat" cmpd="sng" algn="ctr">
          <a:solidFill>
            <a:srgbClr val="A6D2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入库</a:t>
          </a:r>
          <a:endParaRPr lang="zh-CN" altLang="en-US" sz="2400" kern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1718" y="628228"/>
        <a:ext cx="541731" cy="903783"/>
      </dsp:txXfrm>
    </dsp:sp>
    <dsp:sp modelId="{9FB5D868-1D1A-450A-BDD2-C936135C4561}">
      <dsp:nvSpPr>
        <dsp:cNvPr id="0" name=""/>
        <dsp:cNvSpPr/>
      </dsp:nvSpPr>
      <dsp:spPr>
        <a:xfrm>
          <a:off x="679091" y="957623"/>
          <a:ext cx="209430" cy="244993"/>
        </a:xfrm>
        <a:prstGeom prst="rightArrow">
          <a:avLst>
            <a:gd name="adj1" fmla="val 60000"/>
            <a:gd name="adj2" fmla="val 50000"/>
          </a:avLst>
        </a:prstGeom>
        <a:solidFill>
          <a:srgbClr val="A6D2FF"/>
        </a:solidFill>
        <a:ln>
          <a:solidFill>
            <a:srgbClr val="A6D2FF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679091" y="1006622"/>
        <a:ext cx="146601" cy="146995"/>
      </dsp:txXfrm>
    </dsp:sp>
    <dsp:sp modelId="{89B23F56-4883-4C2F-AB99-57C605C46A6D}">
      <dsp:nvSpPr>
        <dsp:cNvPr id="0" name=""/>
        <dsp:cNvSpPr/>
      </dsp:nvSpPr>
      <dsp:spPr>
        <a:xfrm>
          <a:off x="975454" y="611374"/>
          <a:ext cx="575439" cy="937491"/>
        </a:xfrm>
        <a:prstGeom prst="roundRect">
          <a:avLst>
            <a:gd name="adj" fmla="val 10000"/>
          </a:avLst>
        </a:prstGeom>
        <a:solidFill>
          <a:srgbClr val="A6D2FF"/>
        </a:solidFill>
        <a:ln w="25400" cap="flat" cmpd="sng" algn="ctr">
          <a:solidFill>
            <a:srgbClr val="A6D2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打包</a:t>
          </a:r>
          <a:endParaRPr lang="zh-CN" altLang="en-US" sz="2400" kern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992308" y="628228"/>
        <a:ext cx="541731" cy="903783"/>
      </dsp:txXfrm>
    </dsp:sp>
    <dsp:sp modelId="{8B1500D1-E103-4396-9974-BC798432C3EE}">
      <dsp:nvSpPr>
        <dsp:cNvPr id="0" name=""/>
        <dsp:cNvSpPr/>
      </dsp:nvSpPr>
      <dsp:spPr>
        <a:xfrm>
          <a:off x="1649682" y="957623"/>
          <a:ext cx="209430" cy="244993"/>
        </a:xfrm>
        <a:prstGeom prst="rightArrow">
          <a:avLst>
            <a:gd name="adj1" fmla="val 60000"/>
            <a:gd name="adj2" fmla="val 50000"/>
          </a:avLst>
        </a:prstGeom>
        <a:solidFill>
          <a:srgbClr val="A6D2FF"/>
        </a:solidFill>
        <a:ln>
          <a:solidFill>
            <a:srgbClr val="A6D2FF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649682" y="1006622"/>
        <a:ext cx="146601" cy="146995"/>
      </dsp:txXfrm>
    </dsp:sp>
    <dsp:sp modelId="{1634FA7B-2204-4C8D-B449-DD9AFEBEFF5A}">
      <dsp:nvSpPr>
        <dsp:cNvPr id="0" name=""/>
        <dsp:cNvSpPr/>
      </dsp:nvSpPr>
      <dsp:spPr>
        <a:xfrm>
          <a:off x="1946045" y="611374"/>
          <a:ext cx="575439" cy="937491"/>
        </a:xfrm>
        <a:prstGeom prst="roundRect">
          <a:avLst>
            <a:gd name="adj" fmla="val 10000"/>
          </a:avLst>
        </a:prstGeom>
        <a:solidFill>
          <a:srgbClr val="A6D2FF"/>
        </a:solidFill>
        <a:ln w="25400" cap="flat" cmpd="sng" algn="ctr">
          <a:solidFill>
            <a:srgbClr val="A6D2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理货</a:t>
          </a:r>
          <a:endParaRPr lang="zh-CN" altLang="en-US" sz="2400" kern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962899" y="628228"/>
        <a:ext cx="541731" cy="903783"/>
      </dsp:txXfrm>
    </dsp:sp>
    <dsp:sp modelId="{3D79C51A-369D-437C-B312-69E034B8F62B}">
      <dsp:nvSpPr>
        <dsp:cNvPr id="0" name=""/>
        <dsp:cNvSpPr/>
      </dsp:nvSpPr>
      <dsp:spPr>
        <a:xfrm>
          <a:off x="2620272" y="957623"/>
          <a:ext cx="209430" cy="244993"/>
        </a:xfrm>
        <a:prstGeom prst="rightArrow">
          <a:avLst>
            <a:gd name="adj1" fmla="val 60000"/>
            <a:gd name="adj2" fmla="val 50000"/>
          </a:avLst>
        </a:prstGeom>
        <a:solidFill>
          <a:srgbClr val="A6D2FF"/>
        </a:solidFill>
        <a:ln>
          <a:solidFill>
            <a:srgbClr val="A6D2FF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620272" y="1006622"/>
        <a:ext cx="146601" cy="146995"/>
      </dsp:txXfrm>
    </dsp:sp>
    <dsp:sp modelId="{2D197702-2D57-403B-9E76-D488B1CBC869}">
      <dsp:nvSpPr>
        <dsp:cNvPr id="0" name=""/>
        <dsp:cNvSpPr/>
      </dsp:nvSpPr>
      <dsp:spPr>
        <a:xfrm>
          <a:off x="2916636" y="611374"/>
          <a:ext cx="575439" cy="937491"/>
        </a:xfrm>
        <a:prstGeom prst="roundRect">
          <a:avLst>
            <a:gd name="adj" fmla="val 10000"/>
          </a:avLst>
        </a:prstGeom>
        <a:solidFill>
          <a:srgbClr val="A6D2FF"/>
        </a:solidFill>
        <a:ln w="25400" cap="flat" cmpd="sng" algn="ctr">
          <a:solidFill>
            <a:srgbClr val="A6D2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上架</a:t>
          </a:r>
          <a:endParaRPr lang="zh-CN" altLang="en-US" sz="2400" kern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933490" y="628228"/>
        <a:ext cx="541731" cy="903783"/>
      </dsp:txXfrm>
    </dsp:sp>
    <dsp:sp modelId="{24DC2AB6-A66B-4F0C-9918-5A9FD2B31537}">
      <dsp:nvSpPr>
        <dsp:cNvPr id="0" name=""/>
        <dsp:cNvSpPr/>
      </dsp:nvSpPr>
      <dsp:spPr>
        <a:xfrm>
          <a:off x="3590863" y="957623"/>
          <a:ext cx="209430" cy="244993"/>
        </a:xfrm>
        <a:prstGeom prst="rightArrow">
          <a:avLst>
            <a:gd name="adj1" fmla="val 60000"/>
            <a:gd name="adj2" fmla="val 50000"/>
          </a:avLst>
        </a:prstGeom>
        <a:solidFill>
          <a:srgbClr val="A6D2FF"/>
        </a:solidFill>
        <a:ln>
          <a:solidFill>
            <a:srgbClr val="A6D2FF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590863" y="1006622"/>
        <a:ext cx="146601" cy="146995"/>
      </dsp:txXfrm>
    </dsp:sp>
    <dsp:sp modelId="{BCBEBCD6-2632-4685-8B52-06433E5786EB}">
      <dsp:nvSpPr>
        <dsp:cNvPr id="0" name=""/>
        <dsp:cNvSpPr/>
      </dsp:nvSpPr>
      <dsp:spPr>
        <a:xfrm>
          <a:off x="3887227" y="611374"/>
          <a:ext cx="575439" cy="937491"/>
        </a:xfrm>
        <a:prstGeom prst="roundRect">
          <a:avLst>
            <a:gd name="adj" fmla="val 10000"/>
          </a:avLst>
        </a:prstGeom>
        <a:solidFill>
          <a:srgbClr val="A6D2FF"/>
        </a:solidFill>
        <a:ln w="25400" cap="flat" cmpd="sng" algn="ctr">
          <a:solidFill>
            <a:srgbClr val="A6D2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库存</a:t>
          </a:r>
          <a:endParaRPr lang="zh-CN" altLang="en-US" sz="2400" kern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904081" y="628228"/>
        <a:ext cx="541731" cy="903783"/>
      </dsp:txXfrm>
    </dsp:sp>
    <dsp:sp modelId="{D367CBF3-7D5C-4018-82B4-F556FA86C9D4}">
      <dsp:nvSpPr>
        <dsp:cNvPr id="0" name=""/>
        <dsp:cNvSpPr/>
      </dsp:nvSpPr>
      <dsp:spPr>
        <a:xfrm>
          <a:off x="4561454" y="957623"/>
          <a:ext cx="209430" cy="244993"/>
        </a:xfrm>
        <a:prstGeom prst="rightArrow">
          <a:avLst>
            <a:gd name="adj1" fmla="val 60000"/>
            <a:gd name="adj2" fmla="val 50000"/>
          </a:avLst>
        </a:prstGeom>
        <a:solidFill>
          <a:srgbClr val="A6D2FF"/>
        </a:solidFill>
        <a:ln>
          <a:solidFill>
            <a:srgbClr val="A6D2FF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561454" y="1006622"/>
        <a:ext cx="146601" cy="146995"/>
      </dsp:txXfrm>
    </dsp:sp>
    <dsp:sp modelId="{D3504325-3782-42AF-8EAD-5B174F0CA759}">
      <dsp:nvSpPr>
        <dsp:cNvPr id="0" name=""/>
        <dsp:cNvSpPr/>
      </dsp:nvSpPr>
      <dsp:spPr>
        <a:xfrm>
          <a:off x="4857817" y="611374"/>
          <a:ext cx="575439" cy="937491"/>
        </a:xfrm>
        <a:prstGeom prst="roundRect">
          <a:avLst>
            <a:gd name="adj" fmla="val 10000"/>
          </a:avLst>
        </a:prstGeom>
        <a:solidFill>
          <a:srgbClr val="A6D2FF"/>
        </a:solidFill>
        <a:ln w="25400" cap="flat" cmpd="sng" algn="ctr">
          <a:solidFill>
            <a:srgbClr val="A6D2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盘库</a:t>
          </a:r>
          <a:endParaRPr lang="zh-CN" altLang="en-US" sz="2400" kern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874671" y="628228"/>
        <a:ext cx="541731" cy="903783"/>
      </dsp:txXfrm>
    </dsp:sp>
    <dsp:sp modelId="{4133A411-B67C-4716-A7CB-BEF063A7D6E2}">
      <dsp:nvSpPr>
        <dsp:cNvPr id="0" name=""/>
        <dsp:cNvSpPr/>
      </dsp:nvSpPr>
      <dsp:spPr>
        <a:xfrm>
          <a:off x="5532044" y="957623"/>
          <a:ext cx="209430" cy="244993"/>
        </a:xfrm>
        <a:prstGeom prst="rightArrow">
          <a:avLst>
            <a:gd name="adj1" fmla="val 60000"/>
            <a:gd name="adj2" fmla="val 50000"/>
          </a:avLst>
        </a:prstGeom>
        <a:solidFill>
          <a:srgbClr val="A6D2FF"/>
        </a:solidFill>
        <a:ln>
          <a:solidFill>
            <a:srgbClr val="A6D2FF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5532044" y="1006622"/>
        <a:ext cx="146601" cy="146995"/>
      </dsp:txXfrm>
    </dsp:sp>
    <dsp:sp modelId="{49FED9EF-CB88-4137-B669-87627D22F2E8}">
      <dsp:nvSpPr>
        <dsp:cNvPr id="0" name=""/>
        <dsp:cNvSpPr/>
      </dsp:nvSpPr>
      <dsp:spPr>
        <a:xfrm>
          <a:off x="5828408" y="611374"/>
          <a:ext cx="575439" cy="937491"/>
        </a:xfrm>
        <a:prstGeom prst="roundRect">
          <a:avLst>
            <a:gd name="adj" fmla="val 10000"/>
          </a:avLst>
        </a:prstGeom>
        <a:solidFill>
          <a:srgbClr val="A6D2FF"/>
        </a:solidFill>
        <a:ln w="25400" cap="flat" cmpd="sng" algn="ctr">
          <a:solidFill>
            <a:srgbClr val="A6D2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出库</a:t>
          </a:r>
          <a:endParaRPr lang="zh-CN" altLang="en-US" sz="2400" kern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5845262" y="628228"/>
        <a:ext cx="541731" cy="903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E1F7E7-B62A-4A46-89A6-4DE3C29A1B9E}">
      <dsp:nvSpPr>
        <dsp:cNvPr id="0" name=""/>
        <dsp:cNvSpPr/>
      </dsp:nvSpPr>
      <dsp:spPr>
        <a:xfrm>
          <a:off x="4864" y="611374"/>
          <a:ext cx="575439" cy="937491"/>
        </a:xfrm>
        <a:prstGeom prst="roundRect">
          <a:avLst>
            <a:gd name="adj" fmla="val 10000"/>
          </a:avLst>
        </a:prstGeom>
        <a:solidFill>
          <a:srgbClr val="FF6200"/>
        </a:solidFill>
        <a:ln w="25400" cap="flat" cmpd="sng" algn="ctr">
          <a:solidFill>
            <a:srgbClr val="FF62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入库</a:t>
          </a:r>
          <a:endParaRPr lang="zh-CN" altLang="en-US" sz="2400" kern="1200" dirty="0">
            <a:solidFill>
              <a:schemeClr val="bg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1718" y="628228"/>
        <a:ext cx="541731" cy="903783"/>
      </dsp:txXfrm>
    </dsp:sp>
    <dsp:sp modelId="{9FB5D868-1D1A-450A-BDD2-C936135C4561}">
      <dsp:nvSpPr>
        <dsp:cNvPr id="0" name=""/>
        <dsp:cNvSpPr/>
      </dsp:nvSpPr>
      <dsp:spPr>
        <a:xfrm>
          <a:off x="679091" y="957623"/>
          <a:ext cx="209430" cy="244993"/>
        </a:xfrm>
        <a:prstGeom prst="rightArrow">
          <a:avLst>
            <a:gd name="adj1" fmla="val 60000"/>
            <a:gd name="adj2" fmla="val 50000"/>
          </a:avLst>
        </a:prstGeom>
        <a:solidFill>
          <a:srgbClr val="A6D2FF"/>
        </a:solidFill>
        <a:ln>
          <a:solidFill>
            <a:srgbClr val="A6D2FF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679091" y="1006622"/>
        <a:ext cx="146601" cy="146995"/>
      </dsp:txXfrm>
    </dsp:sp>
    <dsp:sp modelId="{89B23F56-4883-4C2F-AB99-57C605C46A6D}">
      <dsp:nvSpPr>
        <dsp:cNvPr id="0" name=""/>
        <dsp:cNvSpPr/>
      </dsp:nvSpPr>
      <dsp:spPr>
        <a:xfrm>
          <a:off x="975454" y="611374"/>
          <a:ext cx="575439" cy="937491"/>
        </a:xfrm>
        <a:prstGeom prst="roundRect">
          <a:avLst>
            <a:gd name="adj" fmla="val 10000"/>
          </a:avLst>
        </a:prstGeom>
        <a:solidFill>
          <a:srgbClr val="A6D2FF"/>
        </a:solidFill>
        <a:ln w="25400" cap="flat" cmpd="sng" algn="ctr">
          <a:solidFill>
            <a:srgbClr val="A6D2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打包</a:t>
          </a:r>
          <a:endParaRPr lang="zh-CN" altLang="en-US" sz="2400" kern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992308" y="628228"/>
        <a:ext cx="541731" cy="903783"/>
      </dsp:txXfrm>
    </dsp:sp>
    <dsp:sp modelId="{8B1500D1-E103-4396-9974-BC798432C3EE}">
      <dsp:nvSpPr>
        <dsp:cNvPr id="0" name=""/>
        <dsp:cNvSpPr/>
      </dsp:nvSpPr>
      <dsp:spPr>
        <a:xfrm>
          <a:off x="1649682" y="957623"/>
          <a:ext cx="209430" cy="244993"/>
        </a:xfrm>
        <a:prstGeom prst="rightArrow">
          <a:avLst>
            <a:gd name="adj1" fmla="val 60000"/>
            <a:gd name="adj2" fmla="val 50000"/>
          </a:avLst>
        </a:prstGeom>
        <a:solidFill>
          <a:srgbClr val="A6D2FF"/>
        </a:solidFill>
        <a:ln>
          <a:solidFill>
            <a:srgbClr val="A6D2FF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649682" y="1006622"/>
        <a:ext cx="146601" cy="146995"/>
      </dsp:txXfrm>
    </dsp:sp>
    <dsp:sp modelId="{1634FA7B-2204-4C8D-B449-DD9AFEBEFF5A}">
      <dsp:nvSpPr>
        <dsp:cNvPr id="0" name=""/>
        <dsp:cNvSpPr/>
      </dsp:nvSpPr>
      <dsp:spPr>
        <a:xfrm>
          <a:off x="1946045" y="611374"/>
          <a:ext cx="575439" cy="937491"/>
        </a:xfrm>
        <a:prstGeom prst="roundRect">
          <a:avLst>
            <a:gd name="adj" fmla="val 10000"/>
          </a:avLst>
        </a:prstGeom>
        <a:solidFill>
          <a:srgbClr val="FF6200"/>
        </a:solidFill>
        <a:ln w="25400" cap="flat" cmpd="sng" algn="ctr">
          <a:solidFill>
            <a:srgbClr val="FF62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理货</a:t>
          </a:r>
          <a:endParaRPr lang="zh-CN" altLang="en-US" sz="2400" kern="1200" dirty="0">
            <a:solidFill>
              <a:schemeClr val="bg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962899" y="628228"/>
        <a:ext cx="541731" cy="903783"/>
      </dsp:txXfrm>
    </dsp:sp>
    <dsp:sp modelId="{3D79C51A-369D-437C-B312-69E034B8F62B}">
      <dsp:nvSpPr>
        <dsp:cNvPr id="0" name=""/>
        <dsp:cNvSpPr/>
      </dsp:nvSpPr>
      <dsp:spPr>
        <a:xfrm>
          <a:off x="2620272" y="957623"/>
          <a:ext cx="209430" cy="244993"/>
        </a:xfrm>
        <a:prstGeom prst="rightArrow">
          <a:avLst>
            <a:gd name="adj1" fmla="val 60000"/>
            <a:gd name="adj2" fmla="val 50000"/>
          </a:avLst>
        </a:prstGeom>
        <a:solidFill>
          <a:srgbClr val="A6D2FF"/>
        </a:solidFill>
        <a:ln>
          <a:solidFill>
            <a:srgbClr val="A6D2FF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620272" y="1006622"/>
        <a:ext cx="146601" cy="146995"/>
      </dsp:txXfrm>
    </dsp:sp>
    <dsp:sp modelId="{2D197702-2D57-403B-9E76-D488B1CBC869}">
      <dsp:nvSpPr>
        <dsp:cNvPr id="0" name=""/>
        <dsp:cNvSpPr/>
      </dsp:nvSpPr>
      <dsp:spPr>
        <a:xfrm>
          <a:off x="2916636" y="611374"/>
          <a:ext cx="575439" cy="937491"/>
        </a:xfrm>
        <a:prstGeom prst="roundRect">
          <a:avLst>
            <a:gd name="adj" fmla="val 10000"/>
          </a:avLst>
        </a:prstGeom>
        <a:solidFill>
          <a:srgbClr val="FF6200"/>
        </a:solidFill>
        <a:ln w="25400" cap="flat" cmpd="sng" algn="ctr">
          <a:solidFill>
            <a:srgbClr val="FF62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上架</a:t>
          </a:r>
          <a:endParaRPr lang="zh-CN" altLang="en-US" sz="2400" kern="1200" dirty="0">
            <a:solidFill>
              <a:schemeClr val="bg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933490" y="628228"/>
        <a:ext cx="541731" cy="903783"/>
      </dsp:txXfrm>
    </dsp:sp>
    <dsp:sp modelId="{24DC2AB6-A66B-4F0C-9918-5A9FD2B31537}">
      <dsp:nvSpPr>
        <dsp:cNvPr id="0" name=""/>
        <dsp:cNvSpPr/>
      </dsp:nvSpPr>
      <dsp:spPr>
        <a:xfrm>
          <a:off x="3590863" y="957623"/>
          <a:ext cx="209430" cy="244993"/>
        </a:xfrm>
        <a:prstGeom prst="rightArrow">
          <a:avLst>
            <a:gd name="adj1" fmla="val 60000"/>
            <a:gd name="adj2" fmla="val 50000"/>
          </a:avLst>
        </a:prstGeom>
        <a:solidFill>
          <a:srgbClr val="A6D2FF"/>
        </a:solidFill>
        <a:ln>
          <a:solidFill>
            <a:srgbClr val="A6D2FF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590863" y="1006622"/>
        <a:ext cx="146601" cy="146995"/>
      </dsp:txXfrm>
    </dsp:sp>
    <dsp:sp modelId="{BCBEBCD6-2632-4685-8B52-06433E5786EB}">
      <dsp:nvSpPr>
        <dsp:cNvPr id="0" name=""/>
        <dsp:cNvSpPr/>
      </dsp:nvSpPr>
      <dsp:spPr>
        <a:xfrm>
          <a:off x="3887227" y="611374"/>
          <a:ext cx="575439" cy="937491"/>
        </a:xfrm>
        <a:prstGeom prst="roundRect">
          <a:avLst>
            <a:gd name="adj" fmla="val 10000"/>
          </a:avLst>
        </a:prstGeom>
        <a:solidFill>
          <a:srgbClr val="A6D2FF"/>
        </a:solidFill>
        <a:ln w="25400" cap="flat" cmpd="sng" algn="ctr">
          <a:solidFill>
            <a:srgbClr val="A6D2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库存</a:t>
          </a:r>
          <a:endParaRPr lang="zh-CN" altLang="en-US" sz="2400" kern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904081" y="628228"/>
        <a:ext cx="541731" cy="903783"/>
      </dsp:txXfrm>
    </dsp:sp>
    <dsp:sp modelId="{D367CBF3-7D5C-4018-82B4-F556FA86C9D4}">
      <dsp:nvSpPr>
        <dsp:cNvPr id="0" name=""/>
        <dsp:cNvSpPr/>
      </dsp:nvSpPr>
      <dsp:spPr>
        <a:xfrm>
          <a:off x="4561454" y="957623"/>
          <a:ext cx="209430" cy="244993"/>
        </a:xfrm>
        <a:prstGeom prst="rightArrow">
          <a:avLst>
            <a:gd name="adj1" fmla="val 60000"/>
            <a:gd name="adj2" fmla="val 50000"/>
          </a:avLst>
        </a:prstGeom>
        <a:solidFill>
          <a:srgbClr val="A6D2FF"/>
        </a:solidFill>
        <a:ln>
          <a:solidFill>
            <a:srgbClr val="A6D2FF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561454" y="1006622"/>
        <a:ext cx="146601" cy="146995"/>
      </dsp:txXfrm>
    </dsp:sp>
    <dsp:sp modelId="{D3504325-3782-42AF-8EAD-5B174F0CA759}">
      <dsp:nvSpPr>
        <dsp:cNvPr id="0" name=""/>
        <dsp:cNvSpPr/>
      </dsp:nvSpPr>
      <dsp:spPr>
        <a:xfrm>
          <a:off x="4857817" y="611374"/>
          <a:ext cx="575439" cy="937491"/>
        </a:xfrm>
        <a:prstGeom prst="roundRect">
          <a:avLst>
            <a:gd name="adj" fmla="val 10000"/>
          </a:avLst>
        </a:prstGeom>
        <a:solidFill>
          <a:srgbClr val="A6D2FF"/>
        </a:solidFill>
        <a:ln w="25400" cap="flat" cmpd="sng" algn="ctr">
          <a:solidFill>
            <a:srgbClr val="A6D2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盘库</a:t>
          </a:r>
          <a:endParaRPr lang="zh-CN" altLang="en-US" sz="2400" kern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874671" y="628228"/>
        <a:ext cx="541731" cy="903783"/>
      </dsp:txXfrm>
    </dsp:sp>
    <dsp:sp modelId="{4133A411-B67C-4716-A7CB-BEF063A7D6E2}">
      <dsp:nvSpPr>
        <dsp:cNvPr id="0" name=""/>
        <dsp:cNvSpPr/>
      </dsp:nvSpPr>
      <dsp:spPr>
        <a:xfrm>
          <a:off x="5532044" y="957623"/>
          <a:ext cx="209430" cy="244993"/>
        </a:xfrm>
        <a:prstGeom prst="rightArrow">
          <a:avLst>
            <a:gd name="adj1" fmla="val 60000"/>
            <a:gd name="adj2" fmla="val 50000"/>
          </a:avLst>
        </a:prstGeom>
        <a:solidFill>
          <a:srgbClr val="A6D2FF"/>
        </a:solidFill>
        <a:ln>
          <a:solidFill>
            <a:srgbClr val="A6D2FF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5532044" y="1006622"/>
        <a:ext cx="146601" cy="146995"/>
      </dsp:txXfrm>
    </dsp:sp>
    <dsp:sp modelId="{49FED9EF-CB88-4137-B669-87627D22F2E8}">
      <dsp:nvSpPr>
        <dsp:cNvPr id="0" name=""/>
        <dsp:cNvSpPr/>
      </dsp:nvSpPr>
      <dsp:spPr>
        <a:xfrm>
          <a:off x="5828408" y="611374"/>
          <a:ext cx="575439" cy="937491"/>
        </a:xfrm>
        <a:prstGeom prst="roundRect">
          <a:avLst>
            <a:gd name="adj" fmla="val 10000"/>
          </a:avLst>
        </a:prstGeom>
        <a:solidFill>
          <a:srgbClr val="FF6200"/>
        </a:solidFill>
        <a:ln w="25400" cap="flat" cmpd="sng" algn="ctr">
          <a:solidFill>
            <a:srgbClr val="FF62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出库</a:t>
          </a:r>
          <a:endParaRPr lang="zh-CN" altLang="en-US" sz="2400" kern="1200" dirty="0">
            <a:solidFill>
              <a:schemeClr val="bg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5845262" y="628228"/>
        <a:ext cx="541731" cy="903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5AE3CB-3706-41BE-A512-6A879BF92D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6779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575AC-6D7B-40E2-8CEA-F493F6369FE6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1123950"/>
            <a:ext cx="4048125" cy="3035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327525"/>
            <a:ext cx="5683250" cy="35401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54075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6A961-8D05-42EC-9C7B-E94F9D91C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94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961-8D05-42EC-9C7B-E94F9D91C1F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104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O2O </a:t>
            </a:r>
            <a:r>
              <a:rPr lang="zh-CN" altLang="en-US" smtClean="0"/>
              <a:t>用户通过</a:t>
            </a:r>
            <a:r>
              <a:rPr lang="en-US" altLang="zh-CN" smtClean="0"/>
              <a:t>APP</a:t>
            </a:r>
            <a:r>
              <a:rPr lang="zh-CN" altLang="en-US" smtClean="0"/>
              <a:t>下单，通过后端线上和线下的处理，将食材配送到用户的饭店</a:t>
            </a:r>
            <a:endParaRPr lang="en-US" altLang="zh-CN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B8A590-106A-41BB-B2DC-36C747D5D423}" type="slidenum">
              <a:rPr lang="zh-CN" altLang="en-US" smtClean="0"/>
              <a:pPr/>
              <a:t>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14463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项目意义</a:t>
            </a:r>
            <a:endParaRPr lang="en-US" altLang="zh-CN" dirty="0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B8A590-106A-41BB-B2DC-36C747D5D423}" type="slidenum">
              <a:rPr lang="zh-CN" altLang="en-US" smtClean="0"/>
              <a:pPr/>
              <a:t>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2664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1" name="Group 29"/>
          <p:cNvGrpSpPr>
            <a:grpSpLocks/>
          </p:cNvGrpSpPr>
          <p:nvPr/>
        </p:nvGrpSpPr>
        <p:grpSpPr bwMode="auto">
          <a:xfrm>
            <a:off x="1143000" y="628650"/>
            <a:ext cx="8012113" cy="2571750"/>
            <a:chOff x="720" y="396"/>
            <a:chExt cx="5047" cy="1620"/>
          </a:xfrm>
        </p:grpSpPr>
        <p:sp>
          <p:nvSpPr>
            <p:cNvPr id="3090" name="Rectangle 18"/>
            <p:cNvSpPr>
              <a:spLocks noChangeArrowheads="1"/>
            </p:cNvSpPr>
            <p:nvPr userDrawn="1"/>
          </p:nvSpPr>
          <p:spPr bwMode="gray">
            <a:xfrm>
              <a:off x="1081" y="396"/>
              <a:ext cx="4686" cy="15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" name="Rectangle 28"/>
            <p:cNvSpPr>
              <a:spLocks noChangeArrowheads="1"/>
            </p:cNvSpPr>
            <p:nvPr userDrawn="1"/>
          </p:nvSpPr>
          <p:spPr bwMode="gray">
            <a:xfrm>
              <a:off x="720" y="1440"/>
              <a:ext cx="576" cy="57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1130300" y="3141663"/>
            <a:ext cx="8013700" cy="574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573088" y="2520950"/>
            <a:ext cx="576262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gray">
          <a:xfrm>
            <a:off x="1716088" y="628650"/>
            <a:ext cx="566737" cy="6365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gray">
          <a:xfrm>
            <a:off x="2278063" y="0"/>
            <a:ext cx="585787" cy="635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gray">
          <a:xfrm>
            <a:off x="2281238" y="628650"/>
            <a:ext cx="585787" cy="6318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gray">
          <a:xfrm>
            <a:off x="1141413" y="1262063"/>
            <a:ext cx="574675" cy="6254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gray">
          <a:xfrm>
            <a:off x="1716088" y="1263650"/>
            <a:ext cx="566737" cy="6223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7" name="Rectangle 25"/>
          <p:cNvSpPr>
            <a:spLocks noChangeArrowheads="1"/>
          </p:cNvSpPr>
          <p:nvPr/>
        </p:nvSpPr>
        <p:spPr bwMode="gray">
          <a:xfrm>
            <a:off x="573088" y="1885950"/>
            <a:ext cx="576262" cy="644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8" name="Rectangle 26"/>
          <p:cNvSpPr>
            <a:spLocks noChangeArrowheads="1"/>
          </p:cNvSpPr>
          <p:nvPr/>
        </p:nvSpPr>
        <p:spPr bwMode="gray">
          <a:xfrm>
            <a:off x="1141413" y="1885950"/>
            <a:ext cx="576262" cy="644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9" name="Rectangle 27"/>
          <p:cNvSpPr>
            <a:spLocks noChangeArrowheads="1"/>
          </p:cNvSpPr>
          <p:nvPr/>
        </p:nvSpPr>
        <p:spPr bwMode="gray">
          <a:xfrm>
            <a:off x="0" y="2528888"/>
            <a:ext cx="574675" cy="63341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752600" y="1800225"/>
            <a:ext cx="6629400" cy="1012825"/>
          </a:xfrm>
        </p:spPr>
        <p:txBody>
          <a:bodyPr/>
          <a:lstStyle>
            <a:lvl1pPr algn="ctr">
              <a:defRPr sz="3600" i="1">
                <a:latin typeface="Verdana" pitchFamily="34" charset="0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00200" y="3276600"/>
            <a:ext cx="6324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4389"/>
            <a:ext cx="2026459" cy="20264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94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232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03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53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4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68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94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54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862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1522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7828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655638" y="360363"/>
            <a:ext cx="8497887" cy="7191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457200"/>
            <a:ext cx="7391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0" y="719138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gray">
          <a:xfrm>
            <a:off x="328613" y="357188"/>
            <a:ext cx="328612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657225" y="0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657225" y="361950"/>
            <a:ext cx="328613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gray">
          <a:xfrm>
            <a:off x="328613" y="719138"/>
            <a:ext cx="328612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0" y="66898"/>
            <a:ext cx="985838" cy="985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j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j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2060848"/>
            <a:ext cx="6629400" cy="752202"/>
          </a:xfrm>
        </p:spPr>
        <p:txBody>
          <a:bodyPr/>
          <a:lstStyle/>
          <a:p>
            <a:r>
              <a:rPr lang="zh-CN" altLang="en-US" sz="4400" i="0" spc="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餐饮原材料供应链管理系统的设计与实现</a:t>
            </a:r>
            <a:endParaRPr lang="en-US" altLang="zh-CN" sz="4400" i="0" spc="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521348" y="4221088"/>
            <a:ext cx="3091904" cy="1872208"/>
          </a:xfrm>
        </p:spPr>
        <p:txBody>
          <a:bodyPr/>
          <a:lstStyle/>
          <a:p>
            <a:pPr eaLnBrk="1" hangingPunct="1">
              <a:lnSpc>
                <a:spcPct val="125000"/>
              </a:lnSpc>
              <a:defRPr/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姓名：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指导老师：陈旭东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日期：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2015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1"/>
          <p:cNvSpPr txBox="1">
            <a:spLocks/>
          </p:cNvSpPr>
          <p:nvPr/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9pPr>
          </a:lstStyle>
          <a:p>
            <a:r>
              <a:rPr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技术架构</a:t>
            </a:r>
            <a:endParaRPr lang="zh-CN" altLang="en-US" b="1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项目设计</a:t>
            </a:r>
            <a:endParaRPr lang="en-US" altLang="zh-CN" sz="4000" dirty="0">
              <a:solidFill>
                <a:schemeClr val="accent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zh-CN" altLang="zh-CN"/>
          </a:p>
        </p:txBody>
      </p:sp>
      <p:pic>
        <p:nvPicPr>
          <p:cNvPr id="8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7313256" cy="479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椭圆 3"/>
          <p:cNvSpPr/>
          <p:nvPr/>
        </p:nvSpPr>
        <p:spPr bwMode="auto">
          <a:xfrm>
            <a:off x="6156176" y="1556792"/>
            <a:ext cx="1944216" cy="648072"/>
          </a:xfrm>
          <a:prstGeom prst="ellipse">
            <a:avLst/>
          </a:prstGeom>
          <a:solidFill>
            <a:srgbClr val="F2F09C"/>
          </a:solidFill>
          <a:ln w="9525" cap="flat" cmpd="sng" algn="ctr">
            <a:solidFill>
              <a:srgbClr val="F2F09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Shiro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74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1"/>
          <p:cNvSpPr txBox="1">
            <a:spLocks/>
          </p:cNvSpPr>
          <p:nvPr/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9pPr>
          </a:lstStyle>
          <a:p>
            <a:r>
              <a:rPr lang="zh-CN" altLang="en-US" b="1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数据库设计</a:t>
            </a:r>
            <a:endParaRPr lang="en-US" altLang="zh-CN" b="1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主要表结构</a:t>
            </a:r>
            <a:r>
              <a:rPr lang="en-US" altLang="zh-CN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32</a:t>
            </a: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张</a:t>
            </a:r>
            <a:endParaRPr lang="en-US" altLang="zh-CN" sz="240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尽量做到三范式，</a:t>
            </a: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允许合理数据冗</a:t>
            </a:r>
            <a:endParaRPr lang="en-US" altLang="zh-CN" sz="240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kern="0" smtClean="0">
                <a:latin typeface="黑体" panose="02010609060101010101" pitchFamily="49" charset="-122"/>
                <a:ea typeface="黑体" panose="02010609060101010101" pitchFamily="49" charset="-122"/>
              </a:rPr>
              <a:t>余</a:t>
            </a:r>
            <a:endParaRPr lang="en-US" altLang="zh-CN" sz="240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结构明朗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存取高效</a:t>
            </a:r>
            <a:endParaRPr lang="en-US" altLang="zh-CN" sz="240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满足系统需求</a:t>
            </a:r>
            <a:endParaRPr lang="en-US" altLang="zh-CN" sz="240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项目设计</a:t>
            </a:r>
            <a:endParaRPr lang="en-US" altLang="zh-CN" sz="4000" dirty="0">
              <a:solidFill>
                <a:schemeClr val="accent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zh-CN" altLang="zh-CN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87" y="1052736"/>
            <a:ext cx="4736593" cy="5788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2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1"/>
          <p:cNvSpPr txBox="1">
            <a:spLocks/>
          </p:cNvSpPr>
          <p:nvPr/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9pPr>
          </a:lstStyle>
          <a:p>
            <a:r>
              <a:rPr lang="zh-CN" altLang="en-US" b="1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  <a:endParaRPr lang="en-US" altLang="zh-CN" b="1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PMS</a:t>
            </a: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功能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点</a:t>
            </a:r>
            <a:endParaRPr lang="zh-CN" altLang="en-US" sz="240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627015" y="2708920"/>
            <a:ext cx="5904656" cy="2016224"/>
          </a:xfrm>
          <a:prstGeom prst="rect">
            <a:avLst/>
          </a:prstGeom>
          <a:solidFill>
            <a:srgbClr val="A6D2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详细设计</a:t>
            </a:r>
            <a:endParaRPr lang="en-US" altLang="zh-CN" sz="4000" dirty="0">
              <a:solidFill>
                <a:schemeClr val="accent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zh-CN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44" y="2267093"/>
            <a:ext cx="7476704" cy="451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9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1"/>
          <p:cNvSpPr txBox="1">
            <a:spLocks/>
          </p:cNvSpPr>
          <p:nvPr/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9pPr>
          </a:lstStyle>
          <a:p>
            <a:r>
              <a:rPr lang="zh-CN" altLang="en-US" b="1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  <a:endParaRPr lang="en-US" altLang="zh-CN" b="1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en-US" altLang="zh-CN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MS</a:t>
            </a: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功能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点</a:t>
            </a:r>
            <a:endParaRPr lang="zh-CN" altLang="en-US" sz="240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555775" y="5850351"/>
            <a:ext cx="4640027" cy="891018"/>
          </a:xfrm>
          <a:prstGeom prst="rect">
            <a:avLst/>
          </a:prstGeom>
          <a:solidFill>
            <a:srgbClr val="A6D2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948197" y="3944888"/>
            <a:ext cx="5247605" cy="1008112"/>
          </a:xfrm>
          <a:prstGeom prst="rect">
            <a:avLst/>
          </a:prstGeom>
          <a:solidFill>
            <a:srgbClr val="A6D2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948197" y="2420888"/>
            <a:ext cx="5247605" cy="1008112"/>
          </a:xfrm>
          <a:prstGeom prst="rect">
            <a:avLst/>
          </a:prstGeom>
          <a:solidFill>
            <a:srgbClr val="A6D2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详细设计</a:t>
            </a:r>
            <a:endParaRPr lang="en-US" altLang="zh-CN" sz="4000" dirty="0">
              <a:solidFill>
                <a:schemeClr val="accent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zh-CN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13" y="2126076"/>
            <a:ext cx="6382799" cy="473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6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1"/>
          <p:cNvSpPr txBox="1">
            <a:spLocks/>
          </p:cNvSpPr>
          <p:nvPr/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9pPr>
          </a:lstStyle>
          <a:p>
            <a:r>
              <a:rPr lang="zh-CN" altLang="en-US" b="1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  <a:endParaRPr lang="en-US" altLang="zh-CN" b="1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TMS</a:t>
            </a: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功能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点</a:t>
            </a:r>
            <a:endParaRPr lang="zh-CN" altLang="en-US" sz="240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915816" y="2852936"/>
            <a:ext cx="5618584" cy="1440160"/>
          </a:xfrm>
          <a:prstGeom prst="rect">
            <a:avLst/>
          </a:prstGeom>
          <a:solidFill>
            <a:srgbClr val="A6D2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详细设计</a:t>
            </a:r>
            <a:endParaRPr lang="en-US" altLang="zh-CN" sz="4000" dirty="0">
              <a:solidFill>
                <a:schemeClr val="accent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zh-CN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564904"/>
            <a:ext cx="7543800" cy="219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详细设计</a:t>
            </a:r>
            <a:endParaRPr lang="en-US" altLang="zh-CN" sz="4000" dirty="0">
              <a:solidFill>
                <a:schemeClr val="accent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zh-CN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89" y="1556953"/>
            <a:ext cx="7350811" cy="5229200"/>
          </a:xfrm>
          <a:prstGeom prst="rect">
            <a:avLst/>
          </a:prstGeom>
        </p:spPr>
      </p:pic>
      <p:sp>
        <p:nvSpPr>
          <p:cNvPr id="7" name="内容占位符 1"/>
          <p:cNvSpPr txBox="1">
            <a:spLocks/>
          </p:cNvSpPr>
          <p:nvPr/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9pPr>
          </a:lstStyle>
          <a:p>
            <a:r>
              <a:rPr lang="zh-CN" altLang="en-US" b="1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  <a:endParaRPr lang="en-US" altLang="zh-CN" b="1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入库流程明细</a:t>
            </a:r>
          </a:p>
        </p:txBody>
      </p:sp>
    </p:spTree>
    <p:extLst>
      <p:ext uri="{BB962C8B-B14F-4D97-AF65-F5344CB8AC3E}">
        <p14:creationId xmlns:p14="http://schemas.microsoft.com/office/powerpoint/2010/main" val="268026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1"/>
          <p:cNvSpPr txBox="1">
            <a:spLocks/>
          </p:cNvSpPr>
          <p:nvPr/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9pPr>
          </a:lstStyle>
          <a:p>
            <a:r>
              <a:rPr lang="zh-CN" altLang="en-US" b="1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  <a:endParaRPr lang="en-US" altLang="zh-CN" b="1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入库数据状态图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详细设计</a:t>
            </a:r>
            <a:endParaRPr lang="en-US" altLang="zh-CN" sz="4000" dirty="0">
              <a:solidFill>
                <a:schemeClr val="accent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zh-CN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525" y="2492896"/>
            <a:ext cx="6120680" cy="341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3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详细设计</a:t>
            </a:r>
            <a:endParaRPr lang="en-US" altLang="zh-CN" sz="4000" dirty="0">
              <a:solidFill>
                <a:schemeClr val="accent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zh-CN" altLang="zh-CN"/>
          </a:p>
        </p:txBody>
      </p:sp>
      <p:sp>
        <p:nvSpPr>
          <p:cNvPr id="8" name="圆角矩形 7"/>
          <p:cNvSpPr/>
          <p:nvPr/>
        </p:nvSpPr>
        <p:spPr bwMode="auto">
          <a:xfrm>
            <a:off x="819000" y="3643845"/>
            <a:ext cx="648000" cy="1872208"/>
          </a:xfrm>
          <a:prstGeom prst="roundRect">
            <a:avLst/>
          </a:prstGeom>
          <a:solidFill>
            <a:srgbClr val="A6D2FF"/>
          </a:solidFill>
          <a:ln w="12700">
            <a:solidFill>
              <a:srgbClr val="A6D2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采购入库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2597559" y="2944197"/>
            <a:ext cx="1675758" cy="313200"/>
          </a:xfrm>
          <a:prstGeom prst="roundRect">
            <a:avLst/>
          </a:prstGeom>
          <a:solidFill>
            <a:srgbClr val="A6D2FF"/>
          </a:solidFill>
          <a:ln w="12700">
            <a:solidFill>
              <a:srgbClr val="A6D2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采购入库</a:t>
            </a:r>
          </a:p>
        </p:txBody>
      </p:sp>
      <p:sp>
        <p:nvSpPr>
          <p:cNvPr id="10" name="圆角矩形 9"/>
          <p:cNvSpPr/>
          <p:nvPr/>
        </p:nvSpPr>
        <p:spPr bwMode="auto">
          <a:xfrm>
            <a:off x="2597559" y="6016528"/>
            <a:ext cx="1675758" cy="313200"/>
          </a:xfrm>
          <a:prstGeom prst="roundRect">
            <a:avLst/>
          </a:prstGeom>
          <a:solidFill>
            <a:srgbClr val="A6D2FF"/>
          </a:solidFill>
          <a:ln w="12700">
            <a:solidFill>
              <a:srgbClr val="A6D2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入库详情</a:t>
            </a:r>
          </a:p>
        </p:txBody>
      </p:sp>
      <p:sp>
        <p:nvSpPr>
          <p:cNvPr id="11" name="圆角矩形 10"/>
          <p:cNvSpPr/>
          <p:nvPr/>
        </p:nvSpPr>
        <p:spPr bwMode="auto">
          <a:xfrm>
            <a:off x="5440982" y="1196751"/>
            <a:ext cx="1939326" cy="313200"/>
          </a:xfrm>
          <a:prstGeom prst="roundRect">
            <a:avLst/>
          </a:prstGeom>
          <a:solidFill>
            <a:srgbClr val="A6D2FF"/>
          </a:solidFill>
          <a:ln w="12700">
            <a:solidFill>
              <a:srgbClr val="A6D2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查询</a:t>
            </a:r>
          </a:p>
        </p:txBody>
      </p:sp>
      <p:sp>
        <p:nvSpPr>
          <p:cNvPr id="12" name="圆角矩形 11"/>
          <p:cNvSpPr/>
          <p:nvPr/>
        </p:nvSpPr>
        <p:spPr bwMode="auto">
          <a:xfrm>
            <a:off x="5440977" y="1630925"/>
            <a:ext cx="1939331" cy="313200"/>
          </a:xfrm>
          <a:prstGeom prst="roundRect">
            <a:avLst/>
          </a:prstGeom>
          <a:solidFill>
            <a:srgbClr val="A6D2FF"/>
          </a:solidFill>
          <a:ln w="12700">
            <a:solidFill>
              <a:srgbClr val="A6D2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生成入库单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5440976" y="2063056"/>
            <a:ext cx="1939331" cy="313200"/>
          </a:xfrm>
          <a:prstGeom prst="roundRect">
            <a:avLst/>
          </a:prstGeom>
          <a:solidFill>
            <a:srgbClr val="A6D2FF"/>
          </a:solidFill>
          <a:ln w="12700">
            <a:solidFill>
              <a:srgbClr val="A6D2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编辑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5440976" y="2492993"/>
            <a:ext cx="1939331" cy="313200"/>
          </a:xfrm>
          <a:prstGeom prst="roundRect">
            <a:avLst/>
          </a:prstGeom>
          <a:solidFill>
            <a:srgbClr val="A6D2FF"/>
          </a:solidFill>
          <a:ln w="12700">
            <a:solidFill>
              <a:srgbClr val="A6D2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查看</a:t>
            </a:r>
          </a:p>
        </p:txBody>
      </p:sp>
      <p:sp>
        <p:nvSpPr>
          <p:cNvPr id="15" name="圆角矩形 14"/>
          <p:cNvSpPr/>
          <p:nvPr/>
        </p:nvSpPr>
        <p:spPr bwMode="auto">
          <a:xfrm>
            <a:off x="5440975" y="2931745"/>
            <a:ext cx="2443393" cy="313200"/>
          </a:xfrm>
          <a:prstGeom prst="roundRect">
            <a:avLst/>
          </a:prstGeom>
          <a:solidFill>
            <a:srgbClr val="A6D2FF"/>
          </a:solidFill>
          <a:ln w="12700">
            <a:solidFill>
              <a:srgbClr val="A6D2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提交</a:t>
            </a: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审核</a:t>
            </a:r>
            <a:r>
              <a:rPr lang="en-US" altLang="zh-CN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重新提交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5440971" y="3365919"/>
            <a:ext cx="1939331" cy="313200"/>
          </a:xfrm>
          <a:prstGeom prst="roundRect">
            <a:avLst/>
          </a:prstGeom>
          <a:solidFill>
            <a:srgbClr val="A6D2FF"/>
          </a:solidFill>
          <a:ln w="12700">
            <a:solidFill>
              <a:srgbClr val="A6D2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审核通过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5440970" y="3798050"/>
            <a:ext cx="1939331" cy="313200"/>
          </a:xfrm>
          <a:prstGeom prst="roundRect">
            <a:avLst/>
          </a:prstGeom>
          <a:solidFill>
            <a:srgbClr val="A6D2FF"/>
          </a:solidFill>
          <a:ln w="12700">
            <a:solidFill>
              <a:srgbClr val="A6D2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审核拒绝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5440970" y="4227987"/>
            <a:ext cx="2443398" cy="313200"/>
          </a:xfrm>
          <a:prstGeom prst="roundRect">
            <a:avLst/>
          </a:prstGeom>
          <a:solidFill>
            <a:srgbClr val="A6D2FF"/>
          </a:solidFill>
          <a:ln w="12700">
            <a:solidFill>
              <a:srgbClr val="A6D2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打印三联入库单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5440966" y="5610169"/>
            <a:ext cx="1939331" cy="313200"/>
          </a:xfrm>
          <a:prstGeom prst="roundRect">
            <a:avLst/>
          </a:prstGeom>
          <a:solidFill>
            <a:srgbClr val="A6D2FF"/>
          </a:solidFill>
          <a:ln w="12700">
            <a:solidFill>
              <a:srgbClr val="A6D2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编辑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5440966" y="6010084"/>
            <a:ext cx="1939331" cy="313200"/>
          </a:xfrm>
          <a:prstGeom prst="roundRect">
            <a:avLst/>
          </a:prstGeom>
          <a:solidFill>
            <a:srgbClr val="A6D2FF"/>
          </a:solidFill>
          <a:ln w="12700">
            <a:solidFill>
              <a:srgbClr val="A6D2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保存</a:t>
            </a:r>
          </a:p>
        </p:txBody>
      </p:sp>
      <p:sp>
        <p:nvSpPr>
          <p:cNvPr id="21" name="圆角矩形 20"/>
          <p:cNvSpPr/>
          <p:nvPr/>
        </p:nvSpPr>
        <p:spPr bwMode="auto">
          <a:xfrm>
            <a:off x="5440966" y="6443049"/>
            <a:ext cx="1939331" cy="313200"/>
          </a:xfrm>
          <a:prstGeom prst="roundRect">
            <a:avLst/>
          </a:prstGeom>
          <a:solidFill>
            <a:srgbClr val="A6D2FF"/>
          </a:solidFill>
          <a:ln w="12700">
            <a:solidFill>
              <a:srgbClr val="A6D2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连接符 4"/>
          <p:cNvCxnSpPr>
            <a:stCxn id="8" idx="3"/>
          </p:cNvCxnSpPr>
          <p:nvPr/>
        </p:nvCxnSpPr>
        <p:spPr bwMode="auto">
          <a:xfrm>
            <a:off x="1467000" y="4579949"/>
            <a:ext cx="546269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 bwMode="auto">
          <a:xfrm>
            <a:off x="2013269" y="3088345"/>
            <a:ext cx="0" cy="3094679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9" idx="1"/>
          </p:cNvCxnSpPr>
          <p:nvPr/>
        </p:nvCxnSpPr>
        <p:spPr bwMode="auto">
          <a:xfrm>
            <a:off x="2025756" y="3100797"/>
            <a:ext cx="571803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endCxn id="10" idx="1"/>
          </p:cNvCxnSpPr>
          <p:nvPr/>
        </p:nvCxnSpPr>
        <p:spPr bwMode="auto">
          <a:xfrm>
            <a:off x="2013269" y="6173128"/>
            <a:ext cx="58429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 bwMode="auto">
          <a:xfrm>
            <a:off x="4827773" y="1353351"/>
            <a:ext cx="0" cy="303203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endCxn id="11" idx="1"/>
          </p:cNvCxnSpPr>
          <p:nvPr/>
        </p:nvCxnSpPr>
        <p:spPr bwMode="auto">
          <a:xfrm>
            <a:off x="4827773" y="1353351"/>
            <a:ext cx="613209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 bwMode="auto">
          <a:xfrm>
            <a:off x="4838683" y="1787525"/>
            <a:ext cx="602282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 bwMode="auto">
          <a:xfrm>
            <a:off x="4838683" y="2219656"/>
            <a:ext cx="602282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 bwMode="auto">
          <a:xfrm>
            <a:off x="4838683" y="2649593"/>
            <a:ext cx="602282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 bwMode="auto">
          <a:xfrm>
            <a:off x="4838683" y="3088345"/>
            <a:ext cx="602282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 bwMode="auto">
          <a:xfrm>
            <a:off x="4838683" y="3522519"/>
            <a:ext cx="602282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 bwMode="auto">
          <a:xfrm>
            <a:off x="4838683" y="3963351"/>
            <a:ext cx="602282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 bwMode="auto">
          <a:xfrm>
            <a:off x="4838683" y="4385388"/>
            <a:ext cx="602282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 bwMode="auto">
          <a:xfrm>
            <a:off x="4827773" y="5769775"/>
            <a:ext cx="0" cy="82757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 bwMode="auto">
          <a:xfrm>
            <a:off x="4838675" y="5769775"/>
            <a:ext cx="602282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 bwMode="auto">
          <a:xfrm>
            <a:off x="4838675" y="6166684"/>
            <a:ext cx="602282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endCxn id="21" idx="1"/>
          </p:cNvCxnSpPr>
          <p:nvPr/>
        </p:nvCxnSpPr>
        <p:spPr bwMode="auto">
          <a:xfrm>
            <a:off x="4827773" y="6597352"/>
            <a:ext cx="613193" cy="229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 bwMode="auto">
          <a:xfrm>
            <a:off x="4273317" y="3088345"/>
            <a:ext cx="565352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0" idx="3"/>
          </p:cNvCxnSpPr>
          <p:nvPr/>
        </p:nvCxnSpPr>
        <p:spPr bwMode="auto">
          <a:xfrm flipV="1">
            <a:off x="4273317" y="6166684"/>
            <a:ext cx="565352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8" name="内容占位符 1"/>
          <p:cNvSpPr txBox="1">
            <a:spLocks/>
          </p:cNvSpPr>
          <p:nvPr/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9pPr>
          </a:lstStyle>
          <a:p>
            <a:r>
              <a:rPr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  <a:endParaRPr lang="en-US" altLang="zh-CN" b="1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入库模块功能点</a:t>
            </a:r>
          </a:p>
        </p:txBody>
      </p:sp>
    </p:spTree>
    <p:extLst>
      <p:ext uri="{BB962C8B-B14F-4D97-AF65-F5344CB8AC3E}">
        <p14:creationId xmlns:p14="http://schemas.microsoft.com/office/powerpoint/2010/main" val="377970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详细设计</a:t>
            </a:r>
            <a:endParaRPr lang="en-US" altLang="zh-CN" sz="4000" dirty="0">
              <a:solidFill>
                <a:schemeClr val="accent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zh-CN" altLang="zh-CN"/>
          </a:p>
        </p:txBody>
      </p:sp>
      <p:sp>
        <p:nvSpPr>
          <p:cNvPr id="8" name="圆角矩形 7"/>
          <p:cNvSpPr/>
          <p:nvPr/>
        </p:nvSpPr>
        <p:spPr bwMode="auto">
          <a:xfrm>
            <a:off x="888980" y="3104685"/>
            <a:ext cx="648000" cy="3078339"/>
          </a:xfrm>
          <a:prstGeom prst="roundRect">
            <a:avLst/>
          </a:prstGeom>
          <a:solidFill>
            <a:srgbClr val="FF6200"/>
          </a:solidFill>
          <a:ln w="12700">
            <a:solidFill>
              <a:srgbClr val="FF62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退货</a:t>
            </a:r>
            <a:r>
              <a:rPr lang="en-US" altLang="zh-CN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盘库入库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2597559" y="2944197"/>
            <a:ext cx="1675758" cy="313200"/>
          </a:xfrm>
          <a:prstGeom prst="roundRect">
            <a:avLst/>
          </a:prstGeom>
          <a:solidFill>
            <a:srgbClr val="FF6200"/>
          </a:solidFill>
          <a:ln w="12700">
            <a:solidFill>
              <a:srgbClr val="FF62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退货</a:t>
            </a:r>
            <a:r>
              <a:rPr lang="en-US" altLang="zh-CN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盘库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入库</a:t>
            </a:r>
          </a:p>
        </p:txBody>
      </p:sp>
      <p:sp>
        <p:nvSpPr>
          <p:cNvPr id="10" name="圆角矩形 9"/>
          <p:cNvSpPr/>
          <p:nvPr/>
        </p:nvSpPr>
        <p:spPr bwMode="auto">
          <a:xfrm>
            <a:off x="2597559" y="6016528"/>
            <a:ext cx="1675758" cy="313200"/>
          </a:xfrm>
          <a:prstGeom prst="roundRect">
            <a:avLst/>
          </a:prstGeom>
          <a:solidFill>
            <a:srgbClr val="A6D2FF"/>
          </a:solidFill>
          <a:ln w="12700">
            <a:solidFill>
              <a:srgbClr val="A6D2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入库详情</a:t>
            </a:r>
          </a:p>
        </p:txBody>
      </p:sp>
      <p:sp>
        <p:nvSpPr>
          <p:cNvPr id="11" name="圆角矩形 10"/>
          <p:cNvSpPr/>
          <p:nvPr/>
        </p:nvSpPr>
        <p:spPr bwMode="auto">
          <a:xfrm>
            <a:off x="5440982" y="1196751"/>
            <a:ext cx="1939326" cy="313200"/>
          </a:xfrm>
          <a:prstGeom prst="roundRect">
            <a:avLst/>
          </a:prstGeom>
          <a:solidFill>
            <a:srgbClr val="A6D2FF"/>
          </a:solidFill>
          <a:ln w="12700">
            <a:solidFill>
              <a:srgbClr val="A6D2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查询</a:t>
            </a:r>
          </a:p>
        </p:txBody>
      </p:sp>
      <p:sp>
        <p:nvSpPr>
          <p:cNvPr id="12" name="圆角矩形 11"/>
          <p:cNvSpPr/>
          <p:nvPr/>
        </p:nvSpPr>
        <p:spPr bwMode="auto">
          <a:xfrm>
            <a:off x="5440977" y="1630925"/>
            <a:ext cx="1939331" cy="313200"/>
          </a:xfrm>
          <a:prstGeom prst="roundRect">
            <a:avLst/>
          </a:prstGeom>
          <a:solidFill>
            <a:srgbClr val="FF6200"/>
          </a:solidFill>
          <a:ln w="12700">
            <a:solidFill>
              <a:srgbClr val="FF62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新增退货入库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5440976" y="2063056"/>
            <a:ext cx="1939331" cy="313200"/>
          </a:xfrm>
          <a:prstGeom prst="roundRect">
            <a:avLst/>
          </a:prstGeom>
          <a:solidFill>
            <a:srgbClr val="A6D2FF"/>
          </a:solidFill>
          <a:ln w="12700">
            <a:solidFill>
              <a:srgbClr val="A6D2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编辑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5440976" y="2492993"/>
            <a:ext cx="1939331" cy="313200"/>
          </a:xfrm>
          <a:prstGeom prst="roundRect">
            <a:avLst/>
          </a:prstGeom>
          <a:solidFill>
            <a:srgbClr val="A6D2FF"/>
          </a:solidFill>
          <a:ln w="12700">
            <a:solidFill>
              <a:srgbClr val="A6D2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查看</a:t>
            </a:r>
          </a:p>
        </p:txBody>
      </p:sp>
      <p:sp>
        <p:nvSpPr>
          <p:cNvPr id="15" name="圆角矩形 14"/>
          <p:cNvSpPr/>
          <p:nvPr/>
        </p:nvSpPr>
        <p:spPr bwMode="auto">
          <a:xfrm>
            <a:off x="5440975" y="2931745"/>
            <a:ext cx="2443393" cy="313200"/>
          </a:xfrm>
          <a:prstGeom prst="roundRect">
            <a:avLst/>
          </a:prstGeom>
          <a:solidFill>
            <a:srgbClr val="A6D2FF"/>
          </a:solidFill>
          <a:ln w="12700">
            <a:solidFill>
              <a:srgbClr val="A6D2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提交</a:t>
            </a: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审核</a:t>
            </a:r>
            <a:r>
              <a:rPr lang="en-US" altLang="zh-CN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重新提交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5440971" y="3365919"/>
            <a:ext cx="1939331" cy="313200"/>
          </a:xfrm>
          <a:prstGeom prst="roundRect">
            <a:avLst/>
          </a:prstGeom>
          <a:solidFill>
            <a:srgbClr val="A6D2FF"/>
          </a:solidFill>
          <a:ln w="12700">
            <a:solidFill>
              <a:srgbClr val="A6D2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审核通过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5440970" y="3798050"/>
            <a:ext cx="1939331" cy="313200"/>
          </a:xfrm>
          <a:prstGeom prst="roundRect">
            <a:avLst/>
          </a:prstGeom>
          <a:solidFill>
            <a:srgbClr val="A6D2FF"/>
          </a:solidFill>
          <a:ln w="12700">
            <a:solidFill>
              <a:srgbClr val="A6D2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审核拒绝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5440970" y="4227987"/>
            <a:ext cx="2443398" cy="313200"/>
          </a:xfrm>
          <a:prstGeom prst="roundRect">
            <a:avLst/>
          </a:prstGeom>
          <a:solidFill>
            <a:srgbClr val="A6D2FF"/>
          </a:solidFill>
          <a:ln w="12700">
            <a:solidFill>
              <a:srgbClr val="A6D2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打印三联入库单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5440966" y="5610169"/>
            <a:ext cx="1939331" cy="313200"/>
          </a:xfrm>
          <a:prstGeom prst="roundRect">
            <a:avLst/>
          </a:prstGeom>
          <a:solidFill>
            <a:srgbClr val="A6D2FF"/>
          </a:solidFill>
          <a:ln w="12700">
            <a:solidFill>
              <a:srgbClr val="A6D2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编辑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5440966" y="6010084"/>
            <a:ext cx="1939331" cy="313200"/>
          </a:xfrm>
          <a:prstGeom prst="roundRect">
            <a:avLst/>
          </a:prstGeom>
          <a:solidFill>
            <a:srgbClr val="A6D2FF"/>
          </a:solidFill>
          <a:ln w="12700">
            <a:solidFill>
              <a:srgbClr val="A6D2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保存</a:t>
            </a:r>
          </a:p>
        </p:txBody>
      </p:sp>
      <p:sp>
        <p:nvSpPr>
          <p:cNvPr id="21" name="圆角矩形 20"/>
          <p:cNvSpPr/>
          <p:nvPr/>
        </p:nvSpPr>
        <p:spPr bwMode="auto">
          <a:xfrm>
            <a:off x="5440966" y="6443049"/>
            <a:ext cx="1939331" cy="313200"/>
          </a:xfrm>
          <a:prstGeom prst="roundRect">
            <a:avLst/>
          </a:prstGeom>
          <a:solidFill>
            <a:srgbClr val="A6D2FF"/>
          </a:solidFill>
          <a:ln w="12700">
            <a:solidFill>
              <a:srgbClr val="A6D2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5440967" y="5207969"/>
            <a:ext cx="1939331" cy="313200"/>
          </a:xfrm>
          <a:prstGeom prst="roundRect">
            <a:avLst/>
          </a:prstGeom>
          <a:solidFill>
            <a:srgbClr val="FF6200"/>
          </a:solidFill>
          <a:ln w="12700">
            <a:solidFill>
              <a:srgbClr val="FF62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新增</a:t>
            </a:r>
          </a:p>
        </p:txBody>
      </p:sp>
      <p:sp>
        <p:nvSpPr>
          <p:cNvPr id="23" name="圆角矩形 22"/>
          <p:cNvSpPr/>
          <p:nvPr/>
        </p:nvSpPr>
        <p:spPr bwMode="auto">
          <a:xfrm>
            <a:off x="5440965" y="4610607"/>
            <a:ext cx="1939331" cy="313200"/>
          </a:xfrm>
          <a:prstGeom prst="roundRect">
            <a:avLst/>
          </a:prstGeom>
          <a:solidFill>
            <a:srgbClr val="FF6200"/>
          </a:solidFill>
          <a:ln w="12700">
            <a:solidFill>
              <a:srgbClr val="FF62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连接符 4"/>
          <p:cNvCxnSpPr>
            <a:stCxn id="8" idx="3"/>
          </p:cNvCxnSpPr>
          <p:nvPr/>
        </p:nvCxnSpPr>
        <p:spPr bwMode="auto">
          <a:xfrm flipV="1">
            <a:off x="1536980" y="4610607"/>
            <a:ext cx="488776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 bwMode="auto">
          <a:xfrm>
            <a:off x="2013269" y="3088345"/>
            <a:ext cx="0" cy="3094679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9" idx="1"/>
          </p:cNvCxnSpPr>
          <p:nvPr/>
        </p:nvCxnSpPr>
        <p:spPr bwMode="auto">
          <a:xfrm>
            <a:off x="2025756" y="3100797"/>
            <a:ext cx="571803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endCxn id="10" idx="1"/>
          </p:cNvCxnSpPr>
          <p:nvPr/>
        </p:nvCxnSpPr>
        <p:spPr bwMode="auto">
          <a:xfrm>
            <a:off x="2013269" y="6173128"/>
            <a:ext cx="58429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 bwMode="auto">
          <a:xfrm flipH="1">
            <a:off x="4838669" y="1353351"/>
            <a:ext cx="32" cy="344586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endCxn id="11" idx="1"/>
          </p:cNvCxnSpPr>
          <p:nvPr/>
        </p:nvCxnSpPr>
        <p:spPr bwMode="auto">
          <a:xfrm>
            <a:off x="4827773" y="1353351"/>
            <a:ext cx="613209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 bwMode="auto">
          <a:xfrm>
            <a:off x="4838683" y="1787525"/>
            <a:ext cx="602282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 bwMode="auto">
          <a:xfrm>
            <a:off x="4838683" y="2219656"/>
            <a:ext cx="602282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 bwMode="auto">
          <a:xfrm>
            <a:off x="4838683" y="2649593"/>
            <a:ext cx="602282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 bwMode="auto">
          <a:xfrm>
            <a:off x="4838683" y="3088345"/>
            <a:ext cx="602282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 bwMode="auto">
          <a:xfrm>
            <a:off x="4838683" y="3522519"/>
            <a:ext cx="602282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 bwMode="auto">
          <a:xfrm>
            <a:off x="4838683" y="3963351"/>
            <a:ext cx="602282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 bwMode="auto">
          <a:xfrm>
            <a:off x="4838683" y="4385388"/>
            <a:ext cx="602282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 bwMode="auto">
          <a:xfrm>
            <a:off x="4838683" y="4788966"/>
            <a:ext cx="602282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 bwMode="auto">
          <a:xfrm>
            <a:off x="4838683" y="5373216"/>
            <a:ext cx="602282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 bwMode="auto">
          <a:xfrm>
            <a:off x="4838675" y="5366093"/>
            <a:ext cx="8" cy="1231259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 bwMode="auto">
          <a:xfrm>
            <a:off x="4838675" y="5769775"/>
            <a:ext cx="602282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 bwMode="auto">
          <a:xfrm>
            <a:off x="4838675" y="6166684"/>
            <a:ext cx="602282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endCxn id="21" idx="1"/>
          </p:cNvCxnSpPr>
          <p:nvPr/>
        </p:nvCxnSpPr>
        <p:spPr bwMode="auto">
          <a:xfrm>
            <a:off x="4827773" y="6597352"/>
            <a:ext cx="613193" cy="229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 bwMode="auto">
          <a:xfrm>
            <a:off x="4273317" y="3088345"/>
            <a:ext cx="565352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0" idx="3"/>
          </p:cNvCxnSpPr>
          <p:nvPr/>
        </p:nvCxnSpPr>
        <p:spPr bwMode="auto">
          <a:xfrm flipV="1">
            <a:off x="4273317" y="6166684"/>
            <a:ext cx="565352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2" name="内容占位符 1"/>
          <p:cNvSpPr txBox="1">
            <a:spLocks/>
          </p:cNvSpPr>
          <p:nvPr/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9pPr>
          </a:lstStyle>
          <a:p>
            <a:r>
              <a:rPr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  <a:endParaRPr lang="en-US" altLang="zh-CN" b="1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入库模块功能点</a:t>
            </a:r>
          </a:p>
        </p:txBody>
      </p:sp>
    </p:spTree>
    <p:extLst>
      <p:ext uri="{BB962C8B-B14F-4D97-AF65-F5344CB8AC3E}">
        <p14:creationId xmlns:p14="http://schemas.microsoft.com/office/powerpoint/2010/main" val="6080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1"/>
          <p:cNvSpPr txBox="1">
            <a:spLocks/>
          </p:cNvSpPr>
          <p:nvPr/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9pPr>
          </a:lstStyle>
          <a:p>
            <a:r>
              <a:rPr lang="zh-CN" altLang="en-US" b="1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系统展示</a:t>
            </a:r>
            <a:endParaRPr lang="en-US" altLang="zh-CN" b="1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采购管理界面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展示</a:t>
            </a:r>
            <a:endParaRPr lang="en-US" altLang="zh-CN" sz="4000" dirty="0">
              <a:solidFill>
                <a:schemeClr val="accent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zh-CN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6872"/>
            <a:ext cx="9144000" cy="345232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8758"/>
            <a:ext cx="9144000" cy="241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5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目录</a:t>
            </a:r>
            <a:endParaRPr lang="en-US" altLang="zh-CN" sz="4000" dirty="0">
              <a:solidFill>
                <a:schemeClr val="accent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zh-CN" altLang="zh-CN"/>
          </a:p>
        </p:txBody>
      </p:sp>
      <p:grpSp>
        <p:nvGrpSpPr>
          <p:cNvPr id="106565" name="Group 69"/>
          <p:cNvGrpSpPr>
            <a:grpSpLocks/>
          </p:cNvGrpSpPr>
          <p:nvPr/>
        </p:nvGrpSpPr>
        <p:grpSpPr bwMode="auto">
          <a:xfrm>
            <a:off x="1966913" y="1905000"/>
            <a:ext cx="5043487" cy="530225"/>
            <a:chOff x="1239" y="1200"/>
            <a:chExt cx="3177" cy="334"/>
          </a:xfrm>
        </p:grpSpPr>
        <p:sp>
          <p:nvSpPr>
            <p:cNvPr id="106542" name="Line 46"/>
            <p:cNvSpPr>
              <a:spLocks noChangeShapeType="1"/>
            </p:cNvSpPr>
            <p:nvPr/>
          </p:nvSpPr>
          <p:spPr bwMode="auto">
            <a:xfrm>
              <a:off x="1392" y="1486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106543" name="Group 47"/>
            <p:cNvGrpSpPr>
              <a:grpSpLocks/>
            </p:cNvGrpSpPr>
            <p:nvPr/>
          </p:nvGrpSpPr>
          <p:grpSpPr bwMode="auto">
            <a:xfrm>
              <a:off x="1239" y="1419"/>
              <a:ext cx="115" cy="115"/>
              <a:chOff x="1239" y="1515"/>
              <a:chExt cx="115" cy="115"/>
            </a:xfrm>
          </p:grpSpPr>
          <p:sp>
            <p:nvSpPr>
              <p:cNvPr id="106544" name="AutoShape 48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6545" name="AutoShape 49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06546" name="Text Box 50"/>
            <p:cNvSpPr txBox="1">
              <a:spLocks noChangeArrowheads="1"/>
            </p:cNvSpPr>
            <p:nvPr/>
          </p:nvSpPr>
          <p:spPr bwMode="auto">
            <a:xfrm>
              <a:off x="1899" y="1200"/>
              <a:ext cx="7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4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1. </a:t>
              </a:r>
              <a:r>
                <a:rPr lang="zh-CN" altLang="en-US" sz="24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背景</a:t>
              </a:r>
              <a:endPara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06547" name="Group 51"/>
          <p:cNvGrpSpPr>
            <a:grpSpLocks/>
          </p:cNvGrpSpPr>
          <p:nvPr/>
        </p:nvGrpSpPr>
        <p:grpSpPr bwMode="auto">
          <a:xfrm>
            <a:off x="1966913" y="2819400"/>
            <a:ext cx="5043487" cy="530225"/>
            <a:chOff x="1239" y="1296"/>
            <a:chExt cx="3177" cy="334"/>
          </a:xfrm>
        </p:grpSpPr>
        <p:sp>
          <p:nvSpPr>
            <p:cNvPr id="106548" name="Line 52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106549" name="Group 53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106550" name="AutoShape 54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6551" name="AutoShape 55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06552" name="Text Box 56"/>
            <p:cNvSpPr txBox="1">
              <a:spLocks noChangeArrowheads="1"/>
            </p:cNvSpPr>
            <p:nvPr/>
          </p:nvSpPr>
          <p:spPr bwMode="auto">
            <a:xfrm>
              <a:off x="1899" y="1296"/>
              <a:ext cx="11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4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2. </a:t>
              </a:r>
              <a:r>
                <a:rPr lang="zh-CN" altLang="en-US" sz="2400" dirty="0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需求分析</a:t>
              </a:r>
              <a:endPara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06553" name="Group 57"/>
          <p:cNvGrpSpPr>
            <a:grpSpLocks/>
          </p:cNvGrpSpPr>
          <p:nvPr/>
        </p:nvGrpSpPr>
        <p:grpSpPr bwMode="auto">
          <a:xfrm>
            <a:off x="1966913" y="3736975"/>
            <a:ext cx="5043487" cy="530225"/>
            <a:chOff x="1239" y="1296"/>
            <a:chExt cx="3177" cy="334"/>
          </a:xfrm>
        </p:grpSpPr>
        <p:sp>
          <p:nvSpPr>
            <p:cNvPr id="106554" name="Line 58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106555" name="Group 59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106556" name="AutoShape 60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6557" name="AutoShape 61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06558" name="Text Box 62"/>
            <p:cNvSpPr txBox="1">
              <a:spLocks noChangeArrowheads="1"/>
            </p:cNvSpPr>
            <p:nvPr/>
          </p:nvSpPr>
          <p:spPr bwMode="auto">
            <a:xfrm>
              <a:off x="1899" y="1296"/>
              <a:ext cx="17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4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3. </a:t>
              </a:r>
              <a:r>
                <a:rPr lang="zh-CN" altLang="en-US" sz="2400" dirty="0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项目设计与实现</a:t>
              </a:r>
              <a:endPara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06559" name="Group 63"/>
          <p:cNvGrpSpPr>
            <a:grpSpLocks/>
          </p:cNvGrpSpPr>
          <p:nvPr/>
        </p:nvGrpSpPr>
        <p:grpSpPr bwMode="auto">
          <a:xfrm>
            <a:off x="1966913" y="4648200"/>
            <a:ext cx="5043487" cy="530225"/>
            <a:chOff x="1239" y="1296"/>
            <a:chExt cx="3177" cy="334"/>
          </a:xfrm>
        </p:grpSpPr>
        <p:sp>
          <p:nvSpPr>
            <p:cNvPr id="106560" name="Line 64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106561" name="Group 65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106562" name="AutoShape 66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6563" name="AutoShape 67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06564" name="Text Box 68"/>
            <p:cNvSpPr txBox="1">
              <a:spLocks noChangeArrowheads="1"/>
            </p:cNvSpPr>
            <p:nvPr/>
          </p:nvSpPr>
          <p:spPr bwMode="auto">
            <a:xfrm>
              <a:off x="1899" y="1296"/>
              <a:ext cx="7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4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4. </a:t>
              </a:r>
              <a:r>
                <a:rPr lang="zh-CN" altLang="en-US" sz="2400" dirty="0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总结</a:t>
              </a:r>
              <a:endPara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1"/>
          <p:cNvSpPr txBox="1">
            <a:spLocks/>
          </p:cNvSpPr>
          <p:nvPr/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9pPr>
          </a:lstStyle>
          <a:p>
            <a:r>
              <a:rPr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系统展示</a:t>
            </a:r>
            <a:endParaRPr lang="en-US" altLang="zh-CN" b="1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采购入库管理界面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展示</a:t>
            </a:r>
            <a:endParaRPr lang="en-US" altLang="zh-CN" sz="4000" dirty="0">
              <a:solidFill>
                <a:schemeClr val="accent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zh-CN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6872"/>
            <a:ext cx="9144000" cy="36517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4985"/>
            <a:ext cx="9144000" cy="318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3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1"/>
          <p:cNvSpPr txBox="1">
            <a:spLocks/>
          </p:cNvSpPr>
          <p:nvPr/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9pPr>
          </a:lstStyle>
          <a:p>
            <a:r>
              <a:rPr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系统展示</a:t>
            </a:r>
            <a:endParaRPr lang="en-US" altLang="zh-CN" b="1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基础数据界面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展示</a:t>
            </a:r>
            <a:endParaRPr lang="en-US" altLang="zh-CN" sz="4000" dirty="0">
              <a:solidFill>
                <a:schemeClr val="accent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zh-CN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7106"/>
            <a:ext cx="9144000" cy="44742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8378"/>
            <a:ext cx="9144000" cy="351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1"/>
          <p:cNvSpPr txBox="1">
            <a:spLocks/>
          </p:cNvSpPr>
          <p:nvPr/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9pPr>
          </a:lstStyle>
          <a:p>
            <a:endParaRPr lang="zh-CN" altLang="en-US" sz="240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总结</a:t>
            </a:r>
            <a:endParaRPr lang="en-US" altLang="zh-CN" sz="4000" dirty="0">
              <a:solidFill>
                <a:schemeClr val="accent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zh-CN" altLang="zh-CN"/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683568" y="1981200"/>
            <a:ext cx="3843768" cy="4660900"/>
            <a:chOff x="527" y="1252"/>
            <a:chExt cx="2257" cy="2411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gray">
            <a:xfrm rot="-319177">
              <a:off x="527" y="1252"/>
              <a:ext cx="2144" cy="2411"/>
            </a:xfrm>
            <a:prstGeom prst="rect">
              <a:avLst/>
            </a:prstGeom>
            <a:solidFill>
              <a:srgbClr val="0000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gray">
            <a:xfrm>
              <a:off x="688" y="1344"/>
              <a:ext cx="2096" cy="220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BD3A9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gray">
            <a:xfrm>
              <a:off x="759" y="1440"/>
              <a:ext cx="1980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indent="-342900" algn="l">
                <a:spcBef>
                  <a:spcPct val="0"/>
                </a:spcBef>
              </a:pPr>
              <a:endParaRPr lang="en-US" altLang="zh-CN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" name="Group 7"/>
          <p:cNvGrpSpPr>
            <a:grpSpLocks/>
          </p:cNvGrpSpPr>
          <p:nvPr/>
        </p:nvGrpSpPr>
        <p:grpSpPr bwMode="auto">
          <a:xfrm>
            <a:off x="4959672" y="1955800"/>
            <a:ext cx="3860800" cy="4660900"/>
            <a:chOff x="3040" y="1232"/>
            <a:chExt cx="2266" cy="2411"/>
          </a:xfrm>
        </p:grpSpPr>
        <p:sp>
          <p:nvSpPr>
            <p:cNvPr id="13" name="Rectangle 8"/>
            <p:cNvSpPr>
              <a:spLocks noChangeArrowheads="1"/>
            </p:cNvSpPr>
            <p:nvPr/>
          </p:nvSpPr>
          <p:spPr bwMode="gray">
            <a:xfrm rot="301233">
              <a:off x="3162" y="1232"/>
              <a:ext cx="2144" cy="2411"/>
            </a:xfrm>
            <a:prstGeom prst="rect">
              <a:avLst/>
            </a:prstGeom>
            <a:solidFill>
              <a:srgbClr val="0000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gray">
            <a:xfrm>
              <a:off x="3040" y="1344"/>
              <a:ext cx="2096" cy="220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ABC9BC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gray">
            <a:xfrm>
              <a:off x="3111" y="1440"/>
              <a:ext cx="198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8" name="内容占位符 1"/>
          <p:cNvSpPr txBox="1">
            <a:spLocks/>
          </p:cNvSpPr>
          <p:nvPr/>
        </p:nvSpPr>
        <p:spPr bwMode="auto">
          <a:xfrm>
            <a:off x="949408" y="2276872"/>
            <a:ext cx="3561495" cy="4234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上线：</a:t>
            </a:r>
            <a:r>
              <a:rPr lang="en-US" altLang="zh-CN" sz="2000" dirty="0">
                <a:solidFill>
                  <a:srgbClr val="000000"/>
                </a:solidFill>
                <a:latin typeface="+mj-ea"/>
              </a:rPr>
              <a:t>PMS</a:t>
            </a:r>
            <a:r>
              <a:rPr lang="zh-CN" altLang="en-US" sz="2000" dirty="0">
                <a:solidFill>
                  <a:srgbClr val="000000"/>
                </a:solidFill>
                <a:latin typeface="+mj-ea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+mj-ea"/>
              </a:rPr>
              <a:t>TMS</a:t>
            </a:r>
            <a:r>
              <a:rPr lang="zh-CN" altLang="en-US" sz="2000" dirty="0">
                <a:solidFill>
                  <a:srgbClr val="000000"/>
                </a:solidFill>
                <a:latin typeface="+mj-ea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+mj-ea"/>
              </a:rPr>
              <a:t>WMS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的出入库模块、损耗模块已正式上线；同时支持</a:t>
            </a:r>
            <a:r>
              <a:rPr lang="zh-CN" altLang="en-US" sz="2000" dirty="0">
                <a:solidFill>
                  <a:srgbClr val="FF62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北京、天津、上海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；每天订单</a:t>
            </a:r>
            <a:r>
              <a:rPr lang="zh-CN" altLang="en-US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量约</a:t>
            </a:r>
            <a:r>
              <a:rPr lang="en-US" altLang="zh-CN" sz="2000" dirty="0" smtClean="0">
                <a:solidFill>
                  <a:srgbClr val="FF62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3000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单，日</a:t>
            </a:r>
            <a:r>
              <a:rPr lang="zh-CN" altLang="en-US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销售额约</a:t>
            </a:r>
            <a:r>
              <a:rPr lang="en-US" altLang="zh-CN" sz="2000" dirty="0" smtClean="0">
                <a:solidFill>
                  <a:srgbClr val="FF62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zh-CN" altLang="en-US" sz="2000" dirty="0" smtClean="0">
                <a:solidFill>
                  <a:srgbClr val="FF62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万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，日出库量约</a:t>
            </a:r>
            <a:r>
              <a:rPr lang="en-US" altLang="zh-CN" sz="2000" dirty="0" smtClean="0">
                <a:solidFill>
                  <a:srgbClr val="FF62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吨，北京仓库约</a:t>
            </a:r>
            <a:r>
              <a:rPr lang="en-US" altLang="zh-CN" sz="2000" dirty="0" smtClean="0">
                <a:solidFill>
                  <a:srgbClr val="FF62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 smtClean="0">
                <a:solidFill>
                  <a:srgbClr val="FF62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万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平方米</a:t>
            </a:r>
            <a:r>
              <a:rPr lang="zh-CN" altLang="en-US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WMS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其余模块在北京地区内测上线。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sz="24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展望：</a:t>
            </a:r>
            <a:r>
              <a:rPr lang="zh-CN" altLang="en-US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引入</a:t>
            </a:r>
            <a:r>
              <a:rPr lang="en-US" altLang="zh-CN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SKU</a:t>
            </a:r>
            <a:r>
              <a:rPr lang="zh-CN" altLang="en-US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集成硬件</a:t>
            </a:r>
            <a:r>
              <a:rPr lang="zh-CN" altLang="en-US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设备、精细化管理。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内容占位符 1"/>
          <p:cNvSpPr txBox="1">
            <a:spLocks/>
          </p:cNvSpPr>
          <p:nvPr/>
        </p:nvSpPr>
        <p:spPr bwMode="auto">
          <a:xfrm>
            <a:off x="4954844" y="2492896"/>
            <a:ext cx="3561495" cy="4234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参与</a:t>
            </a:r>
            <a:r>
              <a:rPr lang="zh-CN" altLang="en-US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了需求分析、设计、实现、测试、上线、现场部署的全流程。</a:t>
            </a:r>
            <a:endParaRPr lang="en-US" altLang="zh-CN" sz="20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实现功能模块：</a:t>
            </a:r>
            <a:r>
              <a:rPr lang="en-US" altLang="zh-CN" sz="2000" dirty="0" smtClean="0">
                <a:solidFill>
                  <a:srgbClr val="FF62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endParaRPr lang="en-US" altLang="zh-CN" sz="20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实现功能点：</a:t>
            </a:r>
            <a:r>
              <a:rPr lang="en-US" altLang="zh-CN" sz="2000" dirty="0" smtClean="0">
                <a:solidFill>
                  <a:srgbClr val="FF62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93</a:t>
            </a:r>
            <a:r>
              <a:rPr lang="zh-CN" altLang="en-US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endParaRPr lang="en-US" altLang="zh-CN" sz="20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测试用例：</a:t>
            </a:r>
            <a:r>
              <a:rPr lang="en-US" altLang="zh-CN" sz="2000" dirty="0" smtClean="0">
                <a:solidFill>
                  <a:srgbClr val="FF62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188</a:t>
            </a:r>
            <a:r>
              <a:rPr lang="zh-CN" altLang="en-US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endParaRPr lang="en-US" altLang="zh-CN" sz="20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需求文档：</a:t>
            </a:r>
            <a:r>
              <a:rPr lang="en-US" altLang="zh-CN" sz="2000" dirty="0" smtClean="0">
                <a:solidFill>
                  <a:srgbClr val="FF62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份</a:t>
            </a:r>
            <a:endParaRPr lang="en-US" altLang="zh-CN" sz="20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原型</a:t>
            </a:r>
            <a:r>
              <a:rPr lang="zh-CN" altLang="en-US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设计：</a:t>
            </a:r>
            <a:r>
              <a:rPr lang="en-US" altLang="zh-CN" sz="2000" dirty="0" smtClean="0">
                <a:solidFill>
                  <a:srgbClr val="FF62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份</a:t>
            </a:r>
            <a:endParaRPr lang="en-US" altLang="zh-CN" sz="20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流程图设计：</a:t>
            </a:r>
            <a:r>
              <a:rPr lang="en-US" altLang="zh-CN" sz="2000" dirty="0" smtClean="0">
                <a:solidFill>
                  <a:srgbClr val="FF62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份</a:t>
            </a:r>
            <a:endParaRPr lang="en-US" altLang="zh-CN" sz="20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用户手册：</a:t>
            </a:r>
            <a:r>
              <a:rPr lang="en-US" altLang="zh-CN" sz="2000" dirty="0" smtClean="0">
                <a:solidFill>
                  <a:srgbClr val="FF62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份</a:t>
            </a:r>
            <a:endParaRPr lang="en-US" altLang="zh-CN" sz="20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其他文档：</a:t>
            </a:r>
            <a:r>
              <a:rPr lang="en-US" altLang="zh-CN" sz="2000" dirty="0" smtClean="0">
                <a:solidFill>
                  <a:srgbClr val="FF62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份</a:t>
            </a:r>
            <a:endParaRPr lang="en-US" altLang="zh-CN" sz="1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107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713038" y="5927725"/>
            <a:ext cx="3001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solidFill>
                  <a:schemeClr val="bg1"/>
                </a:solidFill>
                <a:ea typeface="宋体" pitchFamily="2" charset="-122"/>
              </a:rPr>
              <a:t>www.themegallery.com</a:t>
            </a:r>
          </a:p>
        </p:txBody>
      </p:sp>
      <p:sp>
        <p:nvSpPr>
          <p:cNvPr id="104453" name="WordArt 5"/>
          <p:cNvSpPr>
            <a:spLocks noChangeArrowheads="1" noChangeShapeType="1" noTextEdit="1"/>
          </p:cNvSpPr>
          <p:nvPr/>
        </p:nvSpPr>
        <p:spPr bwMode="gray">
          <a:xfrm>
            <a:off x="2195513" y="2132013"/>
            <a:ext cx="5689600" cy="79216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r>
              <a:rPr lang="zh-CN" altLang="en-US" sz="3600" b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tx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Arial"/>
              </a:rPr>
              <a:t>谢谢 ！</a:t>
            </a:r>
            <a:endParaRPr lang="zh-CN" altLang="en-US" sz="36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53882" dir="2700000" algn="ctr" rotWithShape="0">
                  <a:schemeClr val="tx2">
                    <a:alpha val="5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Arial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691680" y="3068960"/>
            <a:ext cx="6324600" cy="381000"/>
          </a:xfrm>
        </p:spPr>
        <p:txBody>
          <a:bodyPr/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恳请老师批评指正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"/>
          <p:cNvSpPr>
            <a:spLocks noGrp="1"/>
          </p:cNvSpPr>
          <p:nvPr>
            <p:ph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单位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北京吉食语科技有限公司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时间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2014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27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-2015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28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岗位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开发工程师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背景 </a:t>
            </a:r>
            <a:endParaRPr lang="en-US" altLang="zh-CN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ltGray">
          <a:xfrm>
            <a:off x="1819349" y="3068960"/>
            <a:ext cx="4839072" cy="3340968"/>
          </a:xfrm>
          <a:prstGeom prst="rightArrow">
            <a:avLst>
              <a:gd name="adj1" fmla="val 79306"/>
              <a:gd name="adj2" fmla="val 32395"/>
            </a:avLst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zh-CN" altLang="en-US" sz="2800" smtClean="0">
              <a:ea typeface="宋体" panose="02010600030101010101" pitchFamily="2" charset="-122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2191453" y="3620543"/>
            <a:ext cx="3416466" cy="595513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69804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bg1"/>
                </a:solidFill>
                <a:ea typeface="宋体" pitchFamily="2" charset="-122"/>
              </a:rPr>
              <a:t>ERP1.0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gray">
          <a:xfrm>
            <a:off x="2191453" y="4401866"/>
            <a:ext cx="3416466" cy="595513"/>
          </a:xfrm>
          <a:prstGeom prst="roundRect">
            <a:avLst>
              <a:gd name="adj" fmla="val 9106"/>
            </a:avLst>
          </a:prstGeom>
          <a:solidFill>
            <a:srgbClr val="5D6EEE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bg1"/>
                </a:solidFill>
                <a:ea typeface="宋体" pitchFamily="2" charset="-122"/>
              </a:rPr>
              <a:t>WMS1.0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2191453" y="5183189"/>
            <a:ext cx="3416466" cy="595513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tx2"/>
              </a:gs>
              <a:gs pos="50000">
                <a:schemeClr val="tx2">
                  <a:gamma/>
                  <a:tint val="69804"/>
                  <a:invGamma/>
                </a:schemeClr>
              </a:gs>
              <a:gs pos="100000">
                <a:schemeClr val="tx2"/>
              </a:gs>
            </a:gsLst>
            <a:lin ang="27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WMS1.1</a:t>
            </a:r>
            <a:r>
              <a:rPr lang="zh-CN" altLang="en-US" sz="2800" b="1" dirty="0" smtClean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（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负责）</a:t>
            </a:r>
            <a:endParaRPr lang="en-US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26314" y="3833787"/>
            <a:ext cx="553998" cy="18027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3</a:t>
            </a:r>
            <a:r>
              <a:rPr lang="zh-CN" altLang="en-US" sz="2400" dirty="0" smtClean="0"/>
              <a:t>次迭代完成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301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 bwMode="auto">
          <a:xfrm>
            <a:off x="6860416" y="3417075"/>
            <a:ext cx="1888048" cy="576000"/>
          </a:xfrm>
          <a:prstGeom prst="roundRect">
            <a:avLst/>
          </a:prstGeom>
          <a:solidFill>
            <a:srgbClr val="F5F3B3"/>
          </a:solidFill>
          <a:ln w="12700">
            <a:solidFill>
              <a:srgbClr val="F5F3B3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中小型饭店</a:t>
            </a:r>
          </a:p>
        </p:txBody>
      </p:sp>
      <p:sp>
        <p:nvSpPr>
          <p:cNvPr id="37" name="圆角矩形 36"/>
          <p:cNvSpPr/>
          <p:nvPr/>
        </p:nvSpPr>
        <p:spPr bwMode="auto">
          <a:xfrm>
            <a:off x="2267744" y="4360256"/>
            <a:ext cx="2520280" cy="576000"/>
          </a:xfrm>
          <a:prstGeom prst="roundRect">
            <a:avLst/>
          </a:prstGeom>
          <a:solidFill>
            <a:srgbClr val="F5F3B3"/>
          </a:solidFill>
          <a:ln w="12700">
            <a:solidFill>
              <a:srgbClr val="F5F3B3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原材料供应链</a:t>
            </a:r>
          </a:p>
        </p:txBody>
      </p:sp>
      <p:sp>
        <p:nvSpPr>
          <p:cNvPr id="38" name="圆角矩形 37"/>
          <p:cNvSpPr/>
          <p:nvPr/>
        </p:nvSpPr>
        <p:spPr bwMode="auto">
          <a:xfrm>
            <a:off x="5162808" y="4360256"/>
            <a:ext cx="1302732" cy="576000"/>
          </a:xfrm>
          <a:prstGeom prst="roundRect">
            <a:avLst/>
          </a:prstGeom>
          <a:solidFill>
            <a:srgbClr val="F5F3B3"/>
          </a:solidFill>
          <a:ln w="12700">
            <a:solidFill>
              <a:srgbClr val="F5F3B3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饭店联盟</a:t>
            </a:r>
          </a:p>
        </p:txBody>
      </p:sp>
      <p:sp>
        <p:nvSpPr>
          <p:cNvPr id="40" name="圆角矩形 39"/>
          <p:cNvSpPr/>
          <p:nvPr/>
        </p:nvSpPr>
        <p:spPr bwMode="auto">
          <a:xfrm>
            <a:off x="6865252" y="4360256"/>
            <a:ext cx="1883184" cy="576000"/>
          </a:xfrm>
          <a:prstGeom prst="roundRect">
            <a:avLst/>
          </a:prstGeom>
          <a:solidFill>
            <a:srgbClr val="F5F3B3"/>
          </a:solidFill>
          <a:ln w="12700">
            <a:solidFill>
              <a:srgbClr val="F5F3B3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O2O/B</a:t>
            </a:r>
            <a:r>
              <a:rPr lang="en-US" altLang="zh-CN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电商平台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6859448" y="5289406"/>
            <a:ext cx="1889016" cy="576000"/>
          </a:xfrm>
          <a:prstGeom prst="roundRect">
            <a:avLst/>
          </a:prstGeom>
          <a:solidFill>
            <a:srgbClr val="F5F3B3"/>
          </a:solidFill>
          <a:ln w="12700">
            <a:solidFill>
              <a:srgbClr val="F5F3B3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原材料供应商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背景</a:t>
            </a:r>
            <a:endParaRPr lang="en-US" altLang="zh-CN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2267744" y="1614896"/>
            <a:ext cx="2520280" cy="576000"/>
          </a:xfrm>
          <a:prstGeom prst="roundRect">
            <a:avLst/>
          </a:prstGeom>
          <a:solidFill>
            <a:srgbClr val="F5F3B3"/>
          </a:solidFill>
          <a:ln w="12700">
            <a:solidFill>
              <a:srgbClr val="F7F7CD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企业品牌营销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2267744" y="2530016"/>
            <a:ext cx="2520280" cy="576000"/>
          </a:xfrm>
          <a:prstGeom prst="roundRect">
            <a:avLst/>
          </a:prstGeom>
          <a:solidFill>
            <a:srgbClr val="F5F3B3"/>
          </a:solidFill>
          <a:ln w="12700">
            <a:solidFill>
              <a:srgbClr val="F7F7CD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端入口导流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683567" y="1373755"/>
            <a:ext cx="648000" cy="4718762"/>
          </a:xfrm>
          <a:prstGeom prst="roundRect">
            <a:avLst/>
          </a:prstGeom>
          <a:solidFill>
            <a:srgbClr val="A6D2FF"/>
          </a:solidFill>
          <a:ln w="12700">
            <a:solidFill>
              <a:srgbClr val="A6D2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饭店</a:t>
            </a:r>
            <a:endParaRPr lang="zh-CN" altLang="en-US" sz="3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2267744" y="3445136"/>
            <a:ext cx="2520280" cy="576000"/>
          </a:xfrm>
          <a:prstGeom prst="roundRect">
            <a:avLst/>
          </a:prstGeom>
          <a:solidFill>
            <a:srgbClr val="F5F3B3"/>
          </a:solidFill>
          <a:ln w="12700">
            <a:solidFill>
              <a:srgbClr val="F5F3B3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企业内部信息化</a:t>
            </a:r>
          </a:p>
        </p:txBody>
      </p:sp>
      <p:sp>
        <p:nvSpPr>
          <p:cNvPr id="27" name="圆角矩形 26"/>
          <p:cNvSpPr/>
          <p:nvPr/>
        </p:nvSpPr>
        <p:spPr bwMode="auto">
          <a:xfrm>
            <a:off x="2267744" y="5275376"/>
            <a:ext cx="2520280" cy="576000"/>
          </a:xfrm>
          <a:prstGeom prst="roundRect">
            <a:avLst/>
          </a:prstGeom>
          <a:solidFill>
            <a:srgbClr val="F5F3B3"/>
          </a:solidFill>
          <a:ln w="12700">
            <a:solidFill>
              <a:srgbClr val="F7F7CD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原材料生产</a:t>
            </a:r>
          </a:p>
        </p:txBody>
      </p:sp>
      <p:sp>
        <p:nvSpPr>
          <p:cNvPr id="28" name="圆角矩形 27"/>
          <p:cNvSpPr/>
          <p:nvPr/>
        </p:nvSpPr>
        <p:spPr bwMode="auto">
          <a:xfrm>
            <a:off x="2267744" y="4360256"/>
            <a:ext cx="2520280" cy="576000"/>
          </a:xfrm>
          <a:prstGeom prst="roundRect">
            <a:avLst/>
          </a:prstGeom>
          <a:solidFill>
            <a:srgbClr val="FF6200"/>
          </a:solidFill>
          <a:ln w="12700">
            <a:solidFill>
              <a:srgbClr val="FF62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原材料供应链</a:t>
            </a:r>
          </a:p>
        </p:txBody>
      </p:sp>
      <p:sp>
        <p:nvSpPr>
          <p:cNvPr id="29" name="圆角矩形 28"/>
          <p:cNvSpPr/>
          <p:nvPr/>
        </p:nvSpPr>
        <p:spPr bwMode="auto">
          <a:xfrm>
            <a:off x="5162808" y="1614896"/>
            <a:ext cx="1302732" cy="576000"/>
          </a:xfrm>
          <a:prstGeom prst="roundRect">
            <a:avLst/>
          </a:prstGeom>
          <a:solidFill>
            <a:srgbClr val="F5F3B3"/>
          </a:solidFill>
          <a:ln w="12700">
            <a:solidFill>
              <a:srgbClr val="F7F7CD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雕爷牛腩</a:t>
            </a:r>
          </a:p>
        </p:txBody>
      </p:sp>
      <p:sp>
        <p:nvSpPr>
          <p:cNvPr id="30" name="圆角矩形 29"/>
          <p:cNvSpPr/>
          <p:nvPr/>
        </p:nvSpPr>
        <p:spPr bwMode="auto">
          <a:xfrm>
            <a:off x="5162808" y="2530016"/>
            <a:ext cx="1302732" cy="576000"/>
          </a:xfrm>
          <a:prstGeom prst="roundRect">
            <a:avLst/>
          </a:prstGeom>
          <a:solidFill>
            <a:srgbClr val="F5F3B3"/>
          </a:solidFill>
          <a:ln w="12700">
            <a:solidFill>
              <a:srgbClr val="F7F7CD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大众点评</a:t>
            </a:r>
          </a:p>
        </p:txBody>
      </p:sp>
      <p:sp>
        <p:nvSpPr>
          <p:cNvPr id="32" name="圆角矩形 31"/>
          <p:cNvSpPr/>
          <p:nvPr/>
        </p:nvSpPr>
        <p:spPr bwMode="auto">
          <a:xfrm>
            <a:off x="5162808" y="4360256"/>
            <a:ext cx="1302732" cy="576000"/>
          </a:xfrm>
          <a:prstGeom prst="roundRect">
            <a:avLst/>
          </a:prstGeom>
          <a:solidFill>
            <a:srgbClr val="FF6200"/>
          </a:solidFill>
          <a:ln w="12700">
            <a:solidFill>
              <a:srgbClr val="FF62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饭店联盟</a:t>
            </a:r>
          </a:p>
        </p:txBody>
      </p:sp>
      <p:sp>
        <p:nvSpPr>
          <p:cNvPr id="33" name="圆角矩形 32"/>
          <p:cNvSpPr/>
          <p:nvPr/>
        </p:nvSpPr>
        <p:spPr bwMode="auto">
          <a:xfrm>
            <a:off x="5162808" y="5275376"/>
            <a:ext cx="1302732" cy="576000"/>
          </a:xfrm>
          <a:prstGeom prst="roundRect">
            <a:avLst/>
          </a:prstGeom>
          <a:solidFill>
            <a:srgbClr val="F5F3B3"/>
          </a:solidFill>
          <a:ln w="12700">
            <a:solidFill>
              <a:srgbClr val="F7F7CD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生产基地</a:t>
            </a:r>
          </a:p>
        </p:txBody>
      </p:sp>
      <p:sp>
        <p:nvSpPr>
          <p:cNvPr id="34" name="圆角矩形 33"/>
          <p:cNvSpPr/>
          <p:nvPr/>
        </p:nvSpPr>
        <p:spPr bwMode="auto">
          <a:xfrm>
            <a:off x="6860416" y="3417075"/>
            <a:ext cx="1888048" cy="576000"/>
          </a:xfrm>
          <a:prstGeom prst="roundRect">
            <a:avLst/>
          </a:prstGeom>
          <a:solidFill>
            <a:srgbClr val="FF6200"/>
          </a:solidFill>
          <a:ln w="12700">
            <a:solidFill>
              <a:srgbClr val="FF62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中小型饭店</a:t>
            </a:r>
          </a:p>
        </p:txBody>
      </p:sp>
      <p:sp>
        <p:nvSpPr>
          <p:cNvPr id="35" name="圆角矩形 34"/>
          <p:cNvSpPr/>
          <p:nvPr/>
        </p:nvSpPr>
        <p:spPr bwMode="auto">
          <a:xfrm>
            <a:off x="6865252" y="4360256"/>
            <a:ext cx="1883184" cy="576000"/>
          </a:xfrm>
          <a:prstGeom prst="roundRect">
            <a:avLst/>
          </a:prstGeom>
          <a:solidFill>
            <a:srgbClr val="FF6200"/>
          </a:solidFill>
          <a:ln w="12700">
            <a:solidFill>
              <a:srgbClr val="FF62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O2O/B</a:t>
            </a: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电商平台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6859448" y="5289406"/>
            <a:ext cx="1889016" cy="576000"/>
          </a:xfrm>
          <a:prstGeom prst="roundRect">
            <a:avLst/>
          </a:prstGeom>
          <a:solidFill>
            <a:srgbClr val="FF6200"/>
          </a:solidFill>
          <a:ln w="12700">
            <a:solidFill>
              <a:srgbClr val="FF62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原材料供应商</a:t>
            </a:r>
          </a:p>
        </p:txBody>
      </p:sp>
      <p:sp>
        <p:nvSpPr>
          <p:cNvPr id="31" name="圆角矩形 30"/>
          <p:cNvSpPr/>
          <p:nvPr/>
        </p:nvSpPr>
        <p:spPr bwMode="auto">
          <a:xfrm>
            <a:off x="5162808" y="3445136"/>
            <a:ext cx="1302732" cy="576000"/>
          </a:xfrm>
          <a:prstGeom prst="roundRect">
            <a:avLst/>
          </a:prstGeom>
          <a:solidFill>
            <a:srgbClr val="F5F3B3"/>
          </a:solidFill>
          <a:ln w="12700">
            <a:solidFill>
              <a:srgbClr val="F7F7CD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客如云</a:t>
            </a:r>
          </a:p>
        </p:txBody>
      </p:sp>
      <p:cxnSp>
        <p:nvCxnSpPr>
          <p:cNvPr id="8" name="直接箭头连接符 7"/>
          <p:cNvCxnSpPr>
            <a:stCxn id="3" idx="3"/>
            <a:endCxn id="29" idx="1"/>
          </p:cNvCxnSpPr>
          <p:nvPr/>
        </p:nvCxnSpPr>
        <p:spPr bwMode="auto">
          <a:xfrm>
            <a:off x="4788024" y="1902896"/>
            <a:ext cx="37478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箭头连接符 9"/>
          <p:cNvCxnSpPr>
            <a:stCxn id="21" idx="3"/>
            <a:endCxn id="30" idx="1"/>
          </p:cNvCxnSpPr>
          <p:nvPr/>
        </p:nvCxnSpPr>
        <p:spPr bwMode="auto">
          <a:xfrm>
            <a:off x="4788024" y="2818016"/>
            <a:ext cx="37478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>
            <a:stCxn id="24" idx="3"/>
            <a:endCxn id="31" idx="1"/>
          </p:cNvCxnSpPr>
          <p:nvPr/>
        </p:nvCxnSpPr>
        <p:spPr bwMode="auto">
          <a:xfrm>
            <a:off x="4788024" y="3733136"/>
            <a:ext cx="37478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stCxn id="28" idx="3"/>
            <a:endCxn id="32" idx="1"/>
          </p:cNvCxnSpPr>
          <p:nvPr/>
        </p:nvCxnSpPr>
        <p:spPr bwMode="auto">
          <a:xfrm>
            <a:off x="4788024" y="4648256"/>
            <a:ext cx="37478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>
            <a:stCxn id="27" idx="3"/>
            <a:endCxn id="33" idx="1"/>
          </p:cNvCxnSpPr>
          <p:nvPr/>
        </p:nvCxnSpPr>
        <p:spPr bwMode="auto">
          <a:xfrm>
            <a:off x="4788024" y="5563376"/>
            <a:ext cx="37478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右箭头 16"/>
          <p:cNvSpPr/>
          <p:nvPr/>
        </p:nvSpPr>
        <p:spPr bwMode="auto">
          <a:xfrm>
            <a:off x="1495434" y="2818016"/>
            <a:ext cx="657159" cy="627120"/>
          </a:xfrm>
          <a:prstGeom prst="rightArrow">
            <a:avLst/>
          </a:prstGeom>
          <a:solidFill>
            <a:srgbClr val="A6D2FF"/>
          </a:solidFill>
          <a:ln>
            <a:solidFill>
              <a:srgbClr val="A6D2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开源</a:t>
            </a:r>
          </a:p>
        </p:txBody>
      </p:sp>
      <p:sp>
        <p:nvSpPr>
          <p:cNvPr id="19" name="左箭头 18"/>
          <p:cNvSpPr/>
          <p:nvPr/>
        </p:nvSpPr>
        <p:spPr bwMode="auto">
          <a:xfrm>
            <a:off x="1471076" y="4021136"/>
            <a:ext cx="657159" cy="627120"/>
          </a:xfrm>
          <a:prstGeom prst="leftArrow">
            <a:avLst/>
          </a:prstGeom>
          <a:solidFill>
            <a:srgbClr val="A6D2FF"/>
          </a:solidFill>
          <a:ln>
            <a:solidFill>
              <a:srgbClr val="A6D2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节流</a:t>
            </a:r>
            <a:endParaRPr lang="zh-CN" altLang="en-US" sz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69" name="左大括号 7168"/>
          <p:cNvSpPr/>
          <p:nvPr/>
        </p:nvSpPr>
        <p:spPr bwMode="auto">
          <a:xfrm>
            <a:off x="6609556" y="3573016"/>
            <a:ext cx="194692" cy="2088232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直接箭头连接符 4"/>
          <p:cNvCxnSpPr>
            <a:stCxn id="34" idx="2"/>
            <a:endCxn id="35" idx="0"/>
          </p:cNvCxnSpPr>
          <p:nvPr/>
        </p:nvCxnSpPr>
        <p:spPr bwMode="auto">
          <a:xfrm>
            <a:off x="7804440" y="3993075"/>
            <a:ext cx="2404" cy="3671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箭头连接符 6"/>
          <p:cNvCxnSpPr>
            <a:stCxn id="36" idx="0"/>
            <a:endCxn id="35" idx="2"/>
          </p:cNvCxnSpPr>
          <p:nvPr/>
        </p:nvCxnSpPr>
        <p:spPr bwMode="auto">
          <a:xfrm flipV="1">
            <a:off x="7803956" y="4936256"/>
            <a:ext cx="2888" cy="3531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2345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2" grpId="0" animBg="1"/>
      <p:bldP spid="34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信息化支持线下供应链业务流程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餐饮原材料供前、供中、供后的高效运作体系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172" name="Picture 3" descr="C:\Users\Sieg\Desktop\易欣欣-毕业设计任务书、开题报告\100004017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99" y="4437112"/>
            <a:ext cx="1295400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 descr="C:\Users\Sieg\Desktop\易欣欣-毕业设计任务书、开题报告\w-4f61a74f2833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4022725"/>
            <a:ext cx="2420938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4" descr="C:\Users\Sieg\Desktop\易欣欣-毕业设计任务书、开题报告\13019126_202458906000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008" y="4618209"/>
            <a:ext cx="1232785" cy="65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文本框 1"/>
          <p:cNvSpPr txBox="1">
            <a:spLocks noChangeArrowheads="1"/>
          </p:cNvSpPr>
          <p:nvPr/>
        </p:nvSpPr>
        <p:spPr bwMode="auto">
          <a:xfrm>
            <a:off x="211362" y="5744617"/>
            <a:ext cx="1338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餐饮原材料</a:t>
            </a:r>
          </a:p>
        </p:txBody>
      </p:sp>
      <p:sp>
        <p:nvSpPr>
          <p:cNvPr id="7178" name="文本框 9"/>
          <p:cNvSpPr txBox="1">
            <a:spLocks noChangeArrowheads="1"/>
          </p:cNvSpPr>
          <p:nvPr/>
        </p:nvSpPr>
        <p:spPr bwMode="auto">
          <a:xfrm>
            <a:off x="2951956" y="5763934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库内管理</a:t>
            </a:r>
          </a:p>
        </p:txBody>
      </p:sp>
      <p:sp>
        <p:nvSpPr>
          <p:cNvPr id="7179" name="文本框 12"/>
          <p:cNvSpPr txBox="1">
            <a:spLocks noChangeArrowheads="1"/>
          </p:cNvSpPr>
          <p:nvPr/>
        </p:nvSpPr>
        <p:spPr bwMode="auto">
          <a:xfrm>
            <a:off x="1549624" y="4595798"/>
            <a:ext cx="6461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采购</a:t>
            </a:r>
          </a:p>
        </p:txBody>
      </p:sp>
      <p:sp>
        <p:nvSpPr>
          <p:cNvPr id="7180" name="文本框 13"/>
          <p:cNvSpPr txBox="1">
            <a:spLocks noChangeArrowheads="1"/>
          </p:cNvSpPr>
          <p:nvPr/>
        </p:nvSpPr>
        <p:spPr bwMode="auto">
          <a:xfrm>
            <a:off x="7153275" y="4604120"/>
            <a:ext cx="646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配送</a:t>
            </a:r>
          </a:p>
        </p:txBody>
      </p:sp>
      <p:pic>
        <p:nvPicPr>
          <p:cNvPr id="7181" name="Picture 16" descr="C:\Users\Sieg\Desktop\u=1620559257,435654161&amp;fm=21&amp;gp=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972" y="2517290"/>
            <a:ext cx="8318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文本框 12"/>
          <p:cNvSpPr txBox="1">
            <a:spLocks noChangeArrowheads="1"/>
          </p:cNvSpPr>
          <p:nvPr/>
        </p:nvSpPr>
        <p:spPr bwMode="auto">
          <a:xfrm>
            <a:off x="3690577" y="3548856"/>
            <a:ext cx="647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订单</a:t>
            </a:r>
          </a:p>
        </p:txBody>
      </p:sp>
      <p:sp>
        <p:nvSpPr>
          <p:cNvPr id="7185" name="文本框 12"/>
          <p:cNvSpPr txBox="1">
            <a:spLocks noChangeArrowheads="1"/>
          </p:cNvSpPr>
          <p:nvPr/>
        </p:nvSpPr>
        <p:spPr bwMode="auto">
          <a:xfrm>
            <a:off x="4763412" y="4581128"/>
            <a:ext cx="647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分拣</a:t>
            </a:r>
          </a:p>
        </p:txBody>
      </p:sp>
      <p:pic>
        <p:nvPicPr>
          <p:cNvPr id="7186" name="Picture 17" descr="C:\Users\Sieg\Desktop\ghsswl_94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365625"/>
            <a:ext cx="1503362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背景</a:t>
            </a:r>
            <a:endParaRPr lang="en-US" altLang="zh-CN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3613897" y="3410725"/>
            <a:ext cx="0" cy="61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箭头连接符 6"/>
          <p:cNvCxnSpPr/>
          <p:nvPr/>
        </p:nvCxnSpPr>
        <p:spPr bwMode="auto">
          <a:xfrm flipV="1">
            <a:off x="1541949" y="4955566"/>
            <a:ext cx="6480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箭头连接符 24"/>
          <p:cNvCxnSpPr/>
          <p:nvPr/>
        </p:nvCxnSpPr>
        <p:spPr bwMode="auto">
          <a:xfrm flipV="1">
            <a:off x="4774686" y="4945993"/>
            <a:ext cx="6480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箭头连接符 25"/>
          <p:cNvCxnSpPr/>
          <p:nvPr/>
        </p:nvCxnSpPr>
        <p:spPr bwMode="auto">
          <a:xfrm flipV="1">
            <a:off x="7203907" y="4969472"/>
            <a:ext cx="6480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3775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/>
        </p:nvSpPr>
        <p:spPr bwMode="auto">
          <a:xfrm>
            <a:off x="1155824" y="5520145"/>
            <a:ext cx="7821488" cy="789175"/>
          </a:xfrm>
          <a:prstGeom prst="rect">
            <a:avLst/>
          </a:prstGeom>
          <a:solidFill>
            <a:schemeClr val="bg1"/>
          </a:solidFill>
          <a:ln>
            <a:solidFill>
              <a:srgbClr val="5D6EEE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1143000" y="3219784"/>
            <a:ext cx="7821488" cy="2009416"/>
          </a:xfrm>
          <a:prstGeom prst="rect">
            <a:avLst/>
          </a:prstGeom>
          <a:solidFill>
            <a:schemeClr val="bg1"/>
          </a:solidFill>
          <a:ln>
            <a:solidFill>
              <a:srgbClr val="5D6EEE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143000" y="1252493"/>
            <a:ext cx="7821487" cy="1672451"/>
          </a:xfrm>
          <a:prstGeom prst="rect">
            <a:avLst/>
          </a:prstGeom>
          <a:solidFill>
            <a:schemeClr val="bg1"/>
          </a:solidFill>
          <a:ln>
            <a:solidFill>
              <a:srgbClr val="5D6EEE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背景</a:t>
            </a:r>
            <a:endParaRPr lang="en-US" altLang="zh-CN" sz="4000" dirty="0">
              <a:solidFill>
                <a:schemeClr val="accent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zh-CN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1" name="图示 30"/>
          <p:cNvGraphicFramePr/>
          <p:nvPr>
            <p:extLst>
              <p:ext uri="{D42A27DB-BD31-4B8C-83A1-F6EECF244321}">
                <p14:modId xmlns:p14="http://schemas.microsoft.com/office/powerpoint/2010/main" val="3619379180"/>
              </p:ext>
            </p:extLst>
          </p:nvPr>
        </p:nvGraphicFramePr>
        <p:xfrm>
          <a:off x="2472369" y="2780928"/>
          <a:ext cx="6408712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2" name="文本框 1"/>
          <p:cNvSpPr txBox="1">
            <a:spLocks noChangeArrowheads="1"/>
          </p:cNvSpPr>
          <p:nvPr/>
        </p:nvSpPr>
        <p:spPr bwMode="auto">
          <a:xfrm>
            <a:off x="1373750" y="1820028"/>
            <a:ext cx="8515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latin typeface="+mj-lt"/>
                <a:ea typeface="黑体" panose="02010609060101010101" pitchFamily="49" charset="-122"/>
              </a:rPr>
              <a:t>PMS</a:t>
            </a:r>
            <a:endParaRPr lang="zh-CN" altLang="en-US" sz="2400" dirty="0"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33" name="文本框 21"/>
          <p:cNvSpPr txBox="1">
            <a:spLocks noChangeArrowheads="1"/>
          </p:cNvSpPr>
          <p:nvPr/>
        </p:nvSpPr>
        <p:spPr bwMode="auto">
          <a:xfrm>
            <a:off x="1331269" y="4029663"/>
            <a:ext cx="936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latin typeface="+mj-lt"/>
                <a:ea typeface="黑体" panose="02010609060101010101" pitchFamily="49" charset="-122"/>
              </a:rPr>
              <a:t>WMS</a:t>
            </a:r>
            <a:endParaRPr lang="zh-CN" altLang="en-US" sz="2400" dirty="0"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34" name="文本框 22"/>
          <p:cNvSpPr txBox="1">
            <a:spLocks noChangeArrowheads="1"/>
          </p:cNvSpPr>
          <p:nvPr/>
        </p:nvSpPr>
        <p:spPr bwMode="auto">
          <a:xfrm>
            <a:off x="1373750" y="5719940"/>
            <a:ext cx="8338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latin typeface="+mj-lt"/>
                <a:ea typeface="黑体" panose="02010609060101010101" pitchFamily="49" charset="-122"/>
              </a:rPr>
              <a:t>TMS</a:t>
            </a:r>
            <a:endParaRPr lang="zh-CN" altLang="en-US" sz="2400" dirty="0">
              <a:latin typeface="+mj-lt"/>
              <a:ea typeface="黑体" panose="02010609060101010101" pitchFamily="49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476871" y="1398644"/>
            <a:ext cx="2161163" cy="504000"/>
            <a:chOff x="1476" y="0"/>
            <a:chExt cx="1827128" cy="716857"/>
          </a:xfrm>
          <a:solidFill>
            <a:srgbClr val="A6D2FF"/>
          </a:solidFill>
        </p:grpSpPr>
        <p:sp>
          <p:nvSpPr>
            <p:cNvPr id="38" name="圆角矩形 37"/>
            <p:cNvSpPr/>
            <p:nvPr/>
          </p:nvSpPr>
          <p:spPr>
            <a:xfrm>
              <a:off x="1476" y="0"/>
              <a:ext cx="1827128" cy="716857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A6D2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圆角矩形 4"/>
            <p:cNvSpPr/>
            <p:nvPr/>
          </p:nvSpPr>
          <p:spPr>
            <a:xfrm>
              <a:off x="22472" y="20997"/>
              <a:ext cx="1754110" cy="674865"/>
            </a:xfrm>
            <a:prstGeom prst="rect">
              <a:avLst/>
            </a:prstGeom>
            <a:grpFill/>
            <a:ln>
              <a:solidFill>
                <a:srgbClr val="A6D2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采购管理</a:t>
              </a:r>
              <a:endPara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431377" y="2197509"/>
            <a:ext cx="2129223" cy="504000"/>
            <a:chOff x="1476" y="0"/>
            <a:chExt cx="1510691" cy="716857"/>
          </a:xfrm>
          <a:solidFill>
            <a:srgbClr val="A6D2FF"/>
          </a:solidFill>
        </p:grpSpPr>
        <p:sp>
          <p:nvSpPr>
            <p:cNvPr id="44" name="圆角矩形 43"/>
            <p:cNvSpPr/>
            <p:nvPr/>
          </p:nvSpPr>
          <p:spPr>
            <a:xfrm>
              <a:off x="1476" y="0"/>
              <a:ext cx="1510691" cy="716857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A6D2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圆角矩形 4"/>
            <p:cNvSpPr/>
            <p:nvPr/>
          </p:nvSpPr>
          <p:spPr>
            <a:xfrm>
              <a:off x="22472" y="20996"/>
              <a:ext cx="1468699" cy="674865"/>
            </a:xfrm>
            <a:prstGeom prst="rect">
              <a:avLst/>
            </a:prstGeom>
            <a:grpFill/>
            <a:ln>
              <a:solidFill>
                <a:srgbClr val="A6D2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供应商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管理</a:t>
              </a:r>
              <a:endPara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920295" y="1426893"/>
            <a:ext cx="2104388" cy="504000"/>
            <a:chOff x="1476" y="0"/>
            <a:chExt cx="1510691" cy="716857"/>
          </a:xfrm>
          <a:solidFill>
            <a:srgbClr val="A6D2FF"/>
          </a:solidFill>
        </p:grpSpPr>
        <p:sp>
          <p:nvSpPr>
            <p:cNvPr id="47" name="圆角矩形 46"/>
            <p:cNvSpPr/>
            <p:nvPr/>
          </p:nvSpPr>
          <p:spPr>
            <a:xfrm>
              <a:off x="1476" y="0"/>
              <a:ext cx="1510691" cy="716857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A6D2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圆角矩形 4"/>
            <p:cNvSpPr/>
            <p:nvPr/>
          </p:nvSpPr>
          <p:spPr>
            <a:xfrm>
              <a:off x="22472" y="20997"/>
              <a:ext cx="1468699" cy="674865"/>
            </a:xfrm>
            <a:prstGeom prst="rect">
              <a:avLst/>
            </a:prstGeom>
            <a:grpFill/>
            <a:ln>
              <a:solidFill>
                <a:srgbClr val="A6D2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每日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需求列表</a:t>
              </a:r>
              <a:endPara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428998" y="5661248"/>
            <a:ext cx="2129223" cy="504000"/>
            <a:chOff x="1476" y="0"/>
            <a:chExt cx="1510691" cy="716857"/>
          </a:xfrm>
          <a:solidFill>
            <a:srgbClr val="A6D2FF"/>
          </a:solidFill>
        </p:grpSpPr>
        <p:sp>
          <p:nvSpPr>
            <p:cNvPr id="50" name="圆角矩形 49"/>
            <p:cNvSpPr/>
            <p:nvPr/>
          </p:nvSpPr>
          <p:spPr>
            <a:xfrm>
              <a:off x="1476" y="0"/>
              <a:ext cx="1510691" cy="716857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A6D2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圆角矩形 4"/>
            <p:cNvSpPr/>
            <p:nvPr/>
          </p:nvSpPr>
          <p:spPr>
            <a:xfrm>
              <a:off x="22472" y="20996"/>
              <a:ext cx="1468699" cy="674865"/>
            </a:xfrm>
            <a:prstGeom prst="rect">
              <a:avLst/>
            </a:prstGeom>
            <a:grpFill/>
            <a:ln>
              <a:solidFill>
                <a:srgbClr val="A6D2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配送区域管理</a:t>
              </a:r>
              <a:endPara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920295" y="5677605"/>
            <a:ext cx="2129223" cy="504000"/>
            <a:chOff x="1476" y="0"/>
            <a:chExt cx="1510691" cy="716857"/>
          </a:xfrm>
          <a:solidFill>
            <a:srgbClr val="A6D2FF"/>
          </a:solidFill>
        </p:grpSpPr>
        <p:sp>
          <p:nvSpPr>
            <p:cNvPr id="53" name="圆角矩形 52"/>
            <p:cNvSpPr/>
            <p:nvPr/>
          </p:nvSpPr>
          <p:spPr>
            <a:xfrm>
              <a:off x="1476" y="0"/>
              <a:ext cx="1510691" cy="716857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A6D2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圆角矩形 4"/>
            <p:cNvSpPr/>
            <p:nvPr/>
          </p:nvSpPr>
          <p:spPr>
            <a:xfrm>
              <a:off x="22472" y="20996"/>
              <a:ext cx="1468699" cy="674865"/>
            </a:xfrm>
            <a:prstGeom prst="rect">
              <a:avLst/>
            </a:prstGeom>
            <a:grpFill/>
            <a:ln>
              <a:solidFill>
                <a:srgbClr val="A6D2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配送路径跟踪</a:t>
              </a:r>
              <a:endPara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924757" y="2175918"/>
            <a:ext cx="2104388" cy="504000"/>
            <a:chOff x="1476" y="0"/>
            <a:chExt cx="1510691" cy="716857"/>
          </a:xfrm>
          <a:solidFill>
            <a:srgbClr val="A6D2FF"/>
          </a:solidFill>
        </p:grpSpPr>
        <p:sp>
          <p:nvSpPr>
            <p:cNvPr id="56" name="圆角矩形 55"/>
            <p:cNvSpPr/>
            <p:nvPr/>
          </p:nvSpPr>
          <p:spPr>
            <a:xfrm>
              <a:off x="1476" y="0"/>
              <a:ext cx="1510691" cy="716857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A6D2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圆角矩形 4"/>
            <p:cNvSpPr/>
            <p:nvPr/>
          </p:nvSpPr>
          <p:spPr>
            <a:xfrm>
              <a:off x="22472" y="20997"/>
              <a:ext cx="1468699" cy="674865"/>
            </a:xfrm>
            <a:prstGeom prst="rect">
              <a:avLst/>
            </a:prstGeom>
            <a:grpFill/>
            <a:ln>
              <a:solidFill>
                <a:srgbClr val="A6D2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原材料管理</a:t>
              </a:r>
              <a:endPara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2463318" y="4564471"/>
            <a:ext cx="2129223" cy="504000"/>
            <a:chOff x="1476" y="0"/>
            <a:chExt cx="1510691" cy="716857"/>
          </a:xfrm>
          <a:solidFill>
            <a:srgbClr val="A6D2FF"/>
          </a:solidFill>
        </p:grpSpPr>
        <p:sp>
          <p:nvSpPr>
            <p:cNvPr id="62" name="圆角矩形 61"/>
            <p:cNvSpPr/>
            <p:nvPr/>
          </p:nvSpPr>
          <p:spPr>
            <a:xfrm>
              <a:off x="1476" y="0"/>
              <a:ext cx="1510691" cy="716857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A6D2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圆角矩形 4"/>
            <p:cNvSpPr/>
            <p:nvPr/>
          </p:nvSpPr>
          <p:spPr>
            <a:xfrm>
              <a:off x="22472" y="20996"/>
              <a:ext cx="1468699" cy="674865"/>
            </a:xfrm>
            <a:prstGeom prst="rect">
              <a:avLst/>
            </a:prstGeom>
            <a:grpFill/>
            <a:ln>
              <a:solidFill>
                <a:srgbClr val="A6D2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配送中心管理</a:t>
              </a:r>
              <a:endPara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920296" y="4580828"/>
            <a:ext cx="2129223" cy="504000"/>
            <a:chOff x="1476" y="0"/>
            <a:chExt cx="1510691" cy="716857"/>
          </a:xfrm>
          <a:solidFill>
            <a:srgbClr val="A6D2FF"/>
          </a:solidFill>
        </p:grpSpPr>
        <p:sp>
          <p:nvSpPr>
            <p:cNvPr id="65" name="圆角矩形 64"/>
            <p:cNvSpPr/>
            <p:nvPr/>
          </p:nvSpPr>
          <p:spPr>
            <a:xfrm>
              <a:off x="1476" y="0"/>
              <a:ext cx="1510691" cy="716857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A6D2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圆角矩形 4"/>
            <p:cNvSpPr/>
            <p:nvPr/>
          </p:nvSpPr>
          <p:spPr>
            <a:xfrm>
              <a:off x="22472" y="20996"/>
              <a:ext cx="1468699" cy="674865"/>
            </a:xfrm>
            <a:prstGeom prst="rect">
              <a:avLst/>
            </a:prstGeom>
            <a:grpFill/>
            <a:ln>
              <a:solidFill>
                <a:srgbClr val="A6D2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商品货位管理</a:t>
              </a:r>
              <a:endPara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70" name="文本框 1"/>
          <p:cNvSpPr txBox="1">
            <a:spLocks noChangeArrowheads="1"/>
          </p:cNvSpPr>
          <p:nvPr/>
        </p:nvSpPr>
        <p:spPr bwMode="auto">
          <a:xfrm>
            <a:off x="179512" y="3219784"/>
            <a:ext cx="677108" cy="1004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3200" b="1" dirty="0" smtClean="0">
                <a:latin typeface="+mj-lt"/>
                <a:ea typeface="黑体" panose="02010609060101010101" pitchFamily="49" charset="-122"/>
              </a:rPr>
              <a:t>SCM</a:t>
            </a:r>
            <a:endParaRPr lang="zh-CN" altLang="en-US" sz="3200" b="1" dirty="0"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4" name="左大括号 3"/>
          <p:cNvSpPr/>
          <p:nvPr/>
        </p:nvSpPr>
        <p:spPr bwMode="auto">
          <a:xfrm>
            <a:off x="705054" y="1700808"/>
            <a:ext cx="338554" cy="4330459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2476871" y="1398644"/>
            <a:ext cx="2161163" cy="504000"/>
            <a:chOff x="1476" y="0"/>
            <a:chExt cx="1827128" cy="716857"/>
          </a:xfrm>
          <a:solidFill>
            <a:srgbClr val="FF6200"/>
          </a:solidFill>
        </p:grpSpPr>
        <p:sp>
          <p:nvSpPr>
            <p:cNvPr id="73" name="圆角矩形 72"/>
            <p:cNvSpPr/>
            <p:nvPr/>
          </p:nvSpPr>
          <p:spPr>
            <a:xfrm>
              <a:off x="1476" y="0"/>
              <a:ext cx="1827128" cy="716857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FF62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圆角矩形 4"/>
            <p:cNvSpPr/>
            <p:nvPr/>
          </p:nvSpPr>
          <p:spPr>
            <a:xfrm>
              <a:off x="22472" y="20997"/>
              <a:ext cx="1754110" cy="674865"/>
            </a:xfrm>
            <a:prstGeom prst="rect">
              <a:avLst/>
            </a:prstGeom>
            <a:grpFill/>
            <a:ln>
              <a:solidFill>
                <a:srgbClr val="FF62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采购管理</a:t>
              </a:r>
              <a:endParaRPr lang="zh-CN" altLang="en-US" sz="2400" kern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4924757" y="2175918"/>
            <a:ext cx="2104388" cy="504000"/>
            <a:chOff x="1476" y="0"/>
            <a:chExt cx="1510691" cy="716857"/>
          </a:xfrm>
          <a:solidFill>
            <a:srgbClr val="FF6200"/>
          </a:solidFill>
        </p:grpSpPr>
        <p:sp>
          <p:nvSpPr>
            <p:cNvPr id="76" name="圆角矩形 75"/>
            <p:cNvSpPr/>
            <p:nvPr/>
          </p:nvSpPr>
          <p:spPr>
            <a:xfrm>
              <a:off x="1476" y="0"/>
              <a:ext cx="1510691" cy="716857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FF62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圆角矩形 4"/>
            <p:cNvSpPr/>
            <p:nvPr/>
          </p:nvSpPr>
          <p:spPr>
            <a:xfrm>
              <a:off x="22472" y="20997"/>
              <a:ext cx="1468699" cy="674865"/>
            </a:xfrm>
            <a:prstGeom prst="rect">
              <a:avLst/>
            </a:prstGeom>
            <a:grpFill/>
            <a:ln>
              <a:solidFill>
                <a:srgbClr val="FF62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原材料管理</a:t>
              </a:r>
              <a:endParaRPr lang="zh-CN" altLang="en-US" sz="2400" kern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78" name="图示 77"/>
          <p:cNvGraphicFramePr/>
          <p:nvPr>
            <p:extLst>
              <p:ext uri="{D42A27DB-BD31-4B8C-83A1-F6EECF244321}">
                <p14:modId xmlns:p14="http://schemas.microsoft.com/office/powerpoint/2010/main" val="3945134010"/>
              </p:ext>
            </p:extLst>
          </p:nvPr>
        </p:nvGraphicFramePr>
        <p:xfrm>
          <a:off x="2472369" y="2780928"/>
          <a:ext cx="6408712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79" name="组合 78"/>
          <p:cNvGrpSpPr/>
          <p:nvPr/>
        </p:nvGrpSpPr>
        <p:grpSpPr>
          <a:xfrm>
            <a:off x="2428998" y="5661248"/>
            <a:ext cx="2129223" cy="504000"/>
            <a:chOff x="1476" y="0"/>
            <a:chExt cx="1510691" cy="716857"/>
          </a:xfrm>
          <a:solidFill>
            <a:srgbClr val="FF6200"/>
          </a:solidFill>
        </p:grpSpPr>
        <p:sp>
          <p:nvSpPr>
            <p:cNvPr id="80" name="圆角矩形 79"/>
            <p:cNvSpPr/>
            <p:nvPr/>
          </p:nvSpPr>
          <p:spPr>
            <a:xfrm>
              <a:off x="1476" y="0"/>
              <a:ext cx="1510691" cy="716857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FF62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圆角矩形 4"/>
            <p:cNvSpPr/>
            <p:nvPr/>
          </p:nvSpPr>
          <p:spPr>
            <a:xfrm>
              <a:off x="22472" y="20996"/>
              <a:ext cx="1468699" cy="674865"/>
            </a:xfrm>
            <a:prstGeom prst="rect">
              <a:avLst/>
            </a:prstGeom>
            <a:grpFill/>
            <a:ln>
              <a:solidFill>
                <a:srgbClr val="FF62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配送区域管理</a:t>
              </a:r>
              <a:endParaRPr lang="zh-CN" altLang="en-US" sz="2400" kern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7377274" y="4580828"/>
            <a:ext cx="1447780" cy="504000"/>
            <a:chOff x="1476" y="0"/>
            <a:chExt cx="1510691" cy="716857"/>
          </a:xfrm>
          <a:solidFill>
            <a:srgbClr val="A6D2FF"/>
          </a:solidFill>
        </p:grpSpPr>
        <p:sp>
          <p:nvSpPr>
            <p:cNvPr id="59" name="圆角矩形 58"/>
            <p:cNvSpPr/>
            <p:nvPr/>
          </p:nvSpPr>
          <p:spPr>
            <a:xfrm>
              <a:off x="1476" y="0"/>
              <a:ext cx="1510691" cy="716857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A6D2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圆角矩形 4"/>
            <p:cNvSpPr/>
            <p:nvPr/>
          </p:nvSpPr>
          <p:spPr>
            <a:xfrm>
              <a:off x="22472" y="20996"/>
              <a:ext cx="1468699" cy="674865"/>
            </a:xfrm>
            <a:prstGeom prst="rect">
              <a:avLst/>
            </a:prstGeom>
            <a:grpFill/>
            <a:ln>
              <a:solidFill>
                <a:srgbClr val="A6D2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损耗管理</a:t>
              </a:r>
              <a:endPara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377274" y="4581184"/>
            <a:ext cx="1447780" cy="504000"/>
            <a:chOff x="1476" y="0"/>
            <a:chExt cx="1510691" cy="716857"/>
          </a:xfrm>
          <a:solidFill>
            <a:srgbClr val="FF6200"/>
          </a:solidFill>
        </p:grpSpPr>
        <p:sp>
          <p:nvSpPr>
            <p:cNvPr id="71" name="圆角矩形 70"/>
            <p:cNvSpPr/>
            <p:nvPr/>
          </p:nvSpPr>
          <p:spPr>
            <a:xfrm>
              <a:off x="1476" y="0"/>
              <a:ext cx="1510691" cy="716857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FF62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2" name="圆角矩形 4"/>
            <p:cNvSpPr/>
            <p:nvPr/>
          </p:nvSpPr>
          <p:spPr>
            <a:xfrm>
              <a:off x="22472" y="20996"/>
              <a:ext cx="1468699" cy="674865"/>
            </a:xfrm>
            <a:prstGeom prst="rect">
              <a:avLst/>
            </a:prstGeom>
            <a:grpFill/>
            <a:ln>
              <a:solidFill>
                <a:srgbClr val="FF62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损耗管理</a:t>
              </a:r>
              <a:endParaRPr lang="zh-CN" altLang="en-US" sz="2400" kern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09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1"/>
          <p:cNvSpPr txBox="1">
            <a:spLocks/>
          </p:cNvSpPr>
          <p:nvPr/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9pPr>
          </a:lstStyle>
          <a:p>
            <a:r>
              <a:rPr lang="zh-CN" altLang="en-US" b="1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  <a:endParaRPr lang="en-US" altLang="zh-CN" b="1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SERU</a:t>
            </a: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过程框架</a:t>
            </a:r>
            <a:endParaRPr lang="en-US" altLang="zh-CN" sz="240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项目需求分析</a:t>
            </a:r>
            <a:endParaRPr lang="en-US" altLang="zh-CN" sz="4000" dirty="0">
              <a:solidFill>
                <a:schemeClr val="accent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zh-CN" altLang="zh-CN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5661782"/>
              </p:ext>
            </p:extLst>
          </p:nvPr>
        </p:nvGraphicFramePr>
        <p:xfrm>
          <a:off x="549896" y="2636912"/>
          <a:ext cx="8136904" cy="342900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5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74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阶段</a:t>
                      </a:r>
                    </a:p>
                  </a:txBody>
                  <a:tcPr marL="68580" marR="68580" marT="0" marB="0">
                    <a:solidFill>
                      <a:srgbClr val="5D6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工作任务</a:t>
                      </a:r>
                    </a:p>
                  </a:txBody>
                  <a:tcPr marL="68580" marR="68580" marT="0" marB="0">
                    <a:solidFill>
                      <a:srgbClr val="5D6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活动</a:t>
                      </a:r>
                    </a:p>
                  </a:txBody>
                  <a:tcPr marL="68580" marR="68580" marT="0" marB="0">
                    <a:solidFill>
                      <a:srgbClr val="5D6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交付物</a:t>
                      </a:r>
                    </a:p>
                  </a:txBody>
                  <a:tcPr marL="68580" marR="68580" marT="0" marB="0">
                    <a:solidFill>
                      <a:srgbClr val="5D6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需求定义</a:t>
                      </a:r>
                    </a:p>
                  </a:txBody>
                  <a:tcPr marL="68580" marR="68580" marT="0" marB="0">
                    <a:solidFill>
                      <a:srgbClr val="F7F7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需求定义</a:t>
                      </a:r>
                    </a:p>
                  </a:txBody>
                  <a:tcPr marL="68580" marR="68580" marT="0" marB="0">
                    <a:solidFill>
                      <a:srgbClr val="F7F7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定义目标、划分主题域、确定需求范围、确定业务事件</a:t>
                      </a:r>
                    </a:p>
                  </a:txBody>
                  <a:tcPr marL="68580" marR="68580" marT="0" marB="0">
                    <a:solidFill>
                      <a:srgbClr val="F7F7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系统目标、构件图、业务事件列表</a:t>
                      </a:r>
                    </a:p>
                  </a:txBody>
                  <a:tcPr marL="68580" marR="68580" marT="0" marB="0">
                    <a:solidFill>
                      <a:srgbClr val="F7F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需求分析细化</a:t>
                      </a:r>
                      <a:endParaRPr lang="zh-CN" sz="2000" b="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>
                    <a:solidFill>
                      <a:srgbClr val="F7F7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需求捕获</a:t>
                      </a:r>
                    </a:p>
                  </a:txBody>
                  <a:tcPr marL="68580" marR="68580" marT="0" marB="0">
                    <a:solidFill>
                      <a:srgbClr val="F7F7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现场观摩、用户访谈和调研、需求评审</a:t>
                      </a:r>
                    </a:p>
                  </a:txBody>
                  <a:tcPr marL="68580" marR="68580" marT="0" marB="0">
                    <a:solidFill>
                      <a:srgbClr val="F7F7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用户访谈记录、会议报告、评审报告</a:t>
                      </a:r>
                    </a:p>
                  </a:txBody>
                  <a:tcPr marL="68580" marR="68580" marT="0" marB="0">
                    <a:solidFill>
                      <a:srgbClr val="F7F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需求分析细化</a:t>
                      </a:r>
                      <a:endParaRPr lang="zh-CN" sz="2000" b="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>
                    <a:solidFill>
                      <a:srgbClr val="F7F7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需求分析与建模</a:t>
                      </a:r>
                    </a:p>
                  </a:txBody>
                  <a:tcPr marL="68580" marR="68580" marT="0" marB="0">
                    <a:solidFill>
                      <a:srgbClr val="F7F7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需求分解、业务流程分析、业务实体分析、用例图分析</a:t>
                      </a:r>
                    </a:p>
                  </a:txBody>
                  <a:tcPr marL="68580" marR="68580" marT="0" marB="0">
                    <a:solidFill>
                      <a:srgbClr val="F7F7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需求分解、流程图、类图、用例图、原型</a:t>
                      </a:r>
                    </a:p>
                  </a:txBody>
                  <a:tcPr marL="68580" marR="68580" marT="0" marB="0">
                    <a:solidFill>
                      <a:srgbClr val="F7F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44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1"/>
          <p:cNvSpPr txBox="1">
            <a:spLocks/>
          </p:cNvSpPr>
          <p:nvPr/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9pPr>
          </a:lstStyle>
          <a:p>
            <a:r>
              <a:rPr lang="zh-CN" altLang="en-US" b="1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  <a:endParaRPr lang="en-US" altLang="zh-CN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角色划分：执行员工录入数据，主管审核数据</a:t>
            </a:r>
            <a:endParaRPr lang="en-US" altLang="zh-CN" sz="240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项目需求分析</a:t>
            </a:r>
            <a:endParaRPr lang="en-US" altLang="zh-CN" sz="4000" dirty="0">
              <a:solidFill>
                <a:schemeClr val="accent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zh-CN" altLang="zh-CN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124216"/>
              </p:ext>
            </p:extLst>
          </p:nvPr>
        </p:nvGraphicFramePr>
        <p:xfrm>
          <a:off x="575916" y="2636912"/>
          <a:ext cx="8136904" cy="342900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912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0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部门</a:t>
                      </a:r>
                      <a:endParaRPr lang="zh-CN" sz="20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rgbClr val="5D6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小组</a:t>
                      </a:r>
                      <a:endParaRPr lang="zh-CN" sz="20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rgbClr val="5D6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角色</a:t>
                      </a:r>
                      <a:endParaRPr lang="zh-CN" sz="20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rgbClr val="5D6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功能</a:t>
                      </a:r>
                      <a:endParaRPr lang="zh-CN" sz="20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rgbClr val="5D6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采购部</a:t>
                      </a:r>
                      <a:endParaRPr lang="zh-CN" sz="2000" b="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rgbClr val="F7F7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采购部</a:t>
                      </a:r>
                      <a:endParaRPr lang="zh-CN" sz="20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rgbClr val="F7F7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采购员、采购部主管和供应商管理科员</a:t>
                      </a:r>
                      <a:endParaRPr lang="zh-CN" sz="20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rgbClr val="F7F7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采购管理、每日需求列表、供应商管理</a:t>
                      </a:r>
                      <a:endParaRPr lang="zh-CN" sz="20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rgbClr val="F7F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仓储部</a:t>
                      </a:r>
                      <a:endParaRPr lang="zh-CN" sz="2000" b="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rgbClr val="F7F7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收货组</a:t>
                      </a:r>
                      <a:endParaRPr lang="zh-CN" sz="20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rgbClr val="F7F7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收货信息员，收货组主管</a:t>
                      </a:r>
                      <a:endParaRPr lang="zh-CN" sz="20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rgbClr val="F7F7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验货、入库</a:t>
                      </a:r>
                      <a:endParaRPr lang="zh-CN" sz="20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rgbClr val="F7F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2000" b="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打包组</a:t>
                      </a:r>
                      <a:endParaRPr lang="zh-CN" sz="20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rgbClr val="F7F7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打包员，打包组主管</a:t>
                      </a:r>
                      <a:endParaRPr lang="zh-CN" sz="20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rgbClr val="F7F7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原材料打包为商品</a:t>
                      </a:r>
                      <a:endParaRPr lang="zh-CN" sz="20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rgbClr val="F7F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2000" b="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理货组</a:t>
                      </a:r>
                      <a:endParaRPr lang="zh-CN" sz="20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rgbClr val="F7F7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理货员，理货组主管</a:t>
                      </a:r>
                      <a:endParaRPr lang="zh-CN" sz="20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rgbClr val="F7F7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验收商品</a:t>
                      </a:r>
                      <a:endParaRPr lang="zh-CN" sz="20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rgbClr val="F7F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2000" b="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上架组</a:t>
                      </a:r>
                      <a:endParaRPr lang="zh-CN" sz="20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rgbClr val="F7F7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上架员，上架组主管</a:t>
                      </a:r>
                      <a:endParaRPr lang="zh-CN" sz="20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rgbClr val="F7F7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上架，更新库存</a:t>
                      </a:r>
                      <a:endParaRPr lang="zh-CN" sz="20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rgbClr val="F7F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2000" b="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库管组</a:t>
                      </a:r>
                      <a:endParaRPr lang="zh-CN" sz="20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rgbClr val="F7F7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库管员，库管组主管</a:t>
                      </a:r>
                      <a:endParaRPr lang="zh-CN" sz="20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rgbClr val="F7F7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实时库存、盘库、出库</a:t>
                      </a:r>
                      <a:endParaRPr lang="zh-CN" sz="20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rgbClr val="F7F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物流组</a:t>
                      </a:r>
                      <a:endParaRPr lang="zh-CN" sz="2000" b="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rgbClr val="F7F7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物流部</a:t>
                      </a:r>
                      <a:endParaRPr lang="zh-CN" sz="20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rgbClr val="F7F7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配送员，配送组主管</a:t>
                      </a:r>
                      <a:endParaRPr lang="zh-CN" sz="20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rgbClr val="F7F7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分拣、配送</a:t>
                      </a:r>
                      <a:endParaRPr lang="zh-CN" sz="20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rgbClr val="F7F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74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1"/>
          <p:cNvSpPr txBox="1">
            <a:spLocks/>
          </p:cNvSpPr>
          <p:nvPr/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9pPr>
          </a:lstStyle>
          <a:p>
            <a:r>
              <a:rPr lang="zh-CN" altLang="en-US" b="1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  <a:endParaRPr lang="en-US" altLang="zh-CN" b="1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部分交付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物</a:t>
            </a:r>
            <a:endParaRPr lang="en-US" altLang="zh-CN" sz="240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项目需求分析</a:t>
            </a:r>
            <a:endParaRPr lang="en-US" altLang="zh-CN" sz="4000" dirty="0">
              <a:solidFill>
                <a:schemeClr val="accent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zh-CN" altLang="zh-C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3528" y="16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336" y="1071895"/>
            <a:ext cx="5419664" cy="57819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873902"/>
            <a:ext cx="7362825" cy="2933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1844824"/>
            <a:ext cx="6408713" cy="48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17TGp_report_diagram_v2">
  <a:themeElements>
    <a:clrScheme name="sample 1">
      <a:dk1>
        <a:srgbClr val="000000"/>
      </a:dk1>
      <a:lt1>
        <a:srgbClr val="FFFFFF"/>
      </a:lt1>
      <a:dk2>
        <a:srgbClr val="000798"/>
      </a:dk2>
      <a:lt2>
        <a:srgbClr val="B2B2B2"/>
      </a:lt2>
      <a:accent1>
        <a:srgbClr val="1B33E7"/>
      </a:accent1>
      <a:accent2>
        <a:srgbClr val="6699FF"/>
      </a:accent2>
      <a:accent3>
        <a:srgbClr val="FFFFFF"/>
      </a:accent3>
      <a:accent4>
        <a:srgbClr val="000000"/>
      </a:accent4>
      <a:accent5>
        <a:srgbClr val="ABADF1"/>
      </a:accent5>
      <a:accent6>
        <a:srgbClr val="5C8AE7"/>
      </a:accent6>
      <a:hlink>
        <a:srgbClr val="99CCFF"/>
      </a:hlink>
      <a:folHlink>
        <a:srgbClr val="3366CC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BADF1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94332"/>
        </a:dk2>
        <a:lt2>
          <a:srgbClr val="B2B2B2"/>
        </a:lt2>
        <a:accent1>
          <a:srgbClr val="0D6531"/>
        </a:accent1>
        <a:accent2>
          <a:srgbClr val="39AF6E"/>
        </a:accent2>
        <a:accent3>
          <a:srgbClr val="FFFFFF"/>
        </a:accent3>
        <a:accent4>
          <a:srgbClr val="000000"/>
        </a:accent4>
        <a:accent5>
          <a:srgbClr val="AAB8AD"/>
        </a:accent5>
        <a:accent6>
          <a:srgbClr val="339E63"/>
        </a:accent6>
        <a:hlink>
          <a:srgbClr val="93E1A0"/>
        </a:hlink>
        <a:folHlink>
          <a:srgbClr val="1D8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275CA3"/>
        </a:dk2>
        <a:lt2>
          <a:srgbClr val="C0C0C0"/>
        </a:lt2>
        <a:accent1>
          <a:srgbClr val="529EBC"/>
        </a:accent1>
        <a:accent2>
          <a:srgbClr val="55BEE3"/>
        </a:accent2>
        <a:accent3>
          <a:srgbClr val="FFFFFF"/>
        </a:accent3>
        <a:accent4>
          <a:srgbClr val="000000"/>
        </a:accent4>
        <a:accent5>
          <a:srgbClr val="B3CCDA"/>
        </a:accent5>
        <a:accent6>
          <a:srgbClr val="4CACCE"/>
        </a:accent6>
        <a:hlink>
          <a:srgbClr val="9FD4F1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117TGp_report_diagram_v2</Template>
  <TotalTime>900</TotalTime>
  <Words>764</Words>
  <Application>Microsoft Office PowerPoint</Application>
  <PresentationFormat>全屏显示(4:3)</PresentationFormat>
  <Paragraphs>229</Paragraphs>
  <Slides>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黑体</vt:lpstr>
      <vt:lpstr>华文新魏</vt:lpstr>
      <vt:lpstr>宋体</vt:lpstr>
      <vt:lpstr>Arial</vt:lpstr>
      <vt:lpstr>Calibri</vt:lpstr>
      <vt:lpstr>Verdana</vt:lpstr>
      <vt:lpstr>Wingdings</vt:lpstr>
      <vt:lpstr>117TGp_report_diagram_v2</vt:lpstr>
      <vt:lpstr>餐饮原材料供应链管理系统的设计与实现</vt:lpstr>
      <vt:lpstr>目录</vt:lpstr>
      <vt:lpstr>背景 </vt:lpstr>
      <vt:lpstr>背景</vt:lpstr>
      <vt:lpstr>背景</vt:lpstr>
      <vt:lpstr>背景</vt:lpstr>
      <vt:lpstr>项目需求分析</vt:lpstr>
      <vt:lpstr>项目需求分析</vt:lpstr>
      <vt:lpstr>项目需求分析</vt:lpstr>
      <vt:lpstr>项目设计</vt:lpstr>
      <vt:lpstr>项目设计</vt:lpstr>
      <vt:lpstr>详细设计</vt:lpstr>
      <vt:lpstr>详细设计</vt:lpstr>
      <vt:lpstr>详细设计</vt:lpstr>
      <vt:lpstr>详细设计</vt:lpstr>
      <vt:lpstr>详细设计</vt:lpstr>
      <vt:lpstr>详细设计</vt:lpstr>
      <vt:lpstr>详细设计</vt:lpstr>
      <vt:lpstr>展示</vt:lpstr>
      <vt:lpstr>展示</vt:lpstr>
      <vt:lpstr>展示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 Template</dc:title>
  <dc:creator>Dina</dc:creator>
  <cp:lastModifiedBy>zxj</cp:lastModifiedBy>
  <cp:revision>334</cp:revision>
  <dcterms:created xsi:type="dcterms:W3CDTF">2014-06-14T03:09:28Z</dcterms:created>
  <dcterms:modified xsi:type="dcterms:W3CDTF">2017-06-01T12:33:01Z</dcterms:modified>
</cp:coreProperties>
</file>