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6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71" r:id="rId8"/>
    <p:sldId id="262" r:id="rId9"/>
    <p:sldId id="270" r:id="rId10"/>
  </p:sldIdLst>
  <p:sldSz cx="12192000" cy="6858000"/>
  <p:notesSz cx="6858000" cy="91440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方正兰亭超细黑简体" pitchFamily="2" charset="-122"/>
      <p:regular r:id="rId16"/>
    </p:embeddedFont>
    <p:embeddedFont>
      <p:font typeface="微软雅黑" pitchFamily="34" charset="-122"/>
      <p:regular r:id="rId17"/>
      <p:bold r:id="rId18"/>
    </p:embeddedFont>
    <p:embeddedFont>
      <p:font typeface="Calibri Light" charset="0"/>
      <p:regular r:id="rId19"/>
      <p:italic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C0B1"/>
    <a:srgbClr val="75DDC9"/>
    <a:srgbClr val="AEEADF"/>
    <a:srgbClr val="D7F5EF"/>
    <a:srgbClr val="ACEADE"/>
    <a:srgbClr val="AFDFD7"/>
    <a:srgbClr val="C3EFE7"/>
    <a:srgbClr val="E7F9F6"/>
    <a:srgbClr val="AA89EB"/>
    <a:srgbClr val="96D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660" y="-108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BFE53-7199-4D96-9108-C39DF677C7C2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73C14-870C-47CB-BBB1-47891D8FA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71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73C14-870C-47CB-BBB1-47891D8FAE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32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7F8-CC84-4CFD-9DD4-621DAF3E2CAE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42C9-83D0-4872-9E89-437541D9F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22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4481457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57082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2851" y="115889"/>
            <a:ext cx="2734733" cy="62388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8" y="115889"/>
            <a:ext cx="8005233" cy="6238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0821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134" name="Picture 6" descr="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1940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53335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4332824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8" y="981075"/>
            <a:ext cx="5369983" cy="5373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5369984" cy="5373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3713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95910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30707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8696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001071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2B7F8-CC84-4CFD-9DD4-621DAF3E2CAE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D42C9-83D0-4872-9E89-437541D9F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55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106" name="Picture 2" descr="2-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591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24418" y="115889"/>
            <a:ext cx="10943167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标题文本样式：微软雅黑</a:t>
            </a:r>
            <a:r>
              <a:rPr lang="en-US" altLang="zh-CN" smtClean="0"/>
              <a:t>/28</a:t>
            </a:r>
            <a:r>
              <a:rPr lang="zh-CN" altLang="en-US" smtClean="0"/>
              <a:t>号  </a:t>
            </a:r>
            <a:r>
              <a:rPr lang="en-US" altLang="zh-CN" smtClean="0"/>
              <a:t>Arial/28pt</a:t>
            </a:r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981075"/>
            <a:ext cx="10943167" cy="537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第一级内容文本样式：微软雅黑</a:t>
            </a:r>
            <a:r>
              <a:rPr lang="en-US" altLang="zh-CN" smtClean="0"/>
              <a:t>/20</a:t>
            </a:r>
            <a:r>
              <a:rPr lang="zh-CN" altLang="en-US" smtClean="0"/>
              <a:t>号  </a:t>
            </a:r>
            <a:r>
              <a:rPr lang="en-US" altLang="zh-CN" smtClean="0"/>
              <a:t>Arial/20pt</a:t>
            </a:r>
          </a:p>
          <a:p>
            <a:pPr lvl="1"/>
            <a:r>
              <a:rPr lang="zh-CN" altLang="en-US" smtClean="0"/>
              <a:t>第二级内容文本样式：微软雅黑</a:t>
            </a:r>
            <a:r>
              <a:rPr lang="en-US" altLang="zh-CN" smtClean="0"/>
              <a:t>/18</a:t>
            </a:r>
            <a:r>
              <a:rPr lang="zh-CN" altLang="en-US" smtClean="0"/>
              <a:t>号  </a:t>
            </a:r>
            <a:r>
              <a:rPr lang="en-US" altLang="zh-CN" smtClean="0"/>
              <a:t>Arial/18pt</a:t>
            </a:r>
          </a:p>
          <a:p>
            <a:pPr lvl="2"/>
            <a:r>
              <a:rPr lang="zh-CN" altLang="en-US" smtClean="0"/>
              <a:t>第三级内容文本样式：微软雅黑</a:t>
            </a:r>
            <a:r>
              <a:rPr lang="en-US" altLang="zh-CN" smtClean="0"/>
              <a:t>/16</a:t>
            </a:r>
            <a:r>
              <a:rPr lang="zh-CN" altLang="en-US" smtClean="0"/>
              <a:t>号  </a:t>
            </a:r>
            <a:r>
              <a:rPr lang="en-US" altLang="zh-CN" smtClean="0"/>
              <a:t>Arial/16pt</a:t>
            </a:r>
          </a:p>
          <a:p>
            <a:pPr lvl="3"/>
            <a:r>
              <a:rPr lang="zh-CN" altLang="en-US" smtClean="0"/>
              <a:t>第四级内容文本样式：微软雅黑</a:t>
            </a:r>
            <a:r>
              <a:rPr lang="en-US" altLang="zh-CN" smtClean="0"/>
              <a:t>/14</a:t>
            </a:r>
            <a:r>
              <a:rPr lang="zh-CN" altLang="en-US" smtClean="0"/>
              <a:t>号  </a:t>
            </a:r>
            <a:r>
              <a:rPr lang="en-US" altLang="zh-CN" smtClean="0"/>
              <a:t>Arial/14pt</a:t>
            </a:r>
          </a:p>
          <a:p>
            <a:pPr lvl="4"/>
            <a:r>
              <a:rPr lang="zh-CN" altLang="en-US" smtClean="0"/>
              <a:t>第五级内容文本样式：微软雅黑</a:t>
            </a:r>
            <a:r>
              <a:rPr lang="en-US" altLang="zh-CN" smtClean="0"/>
              <a:t>/12</a:t>
            </a:r>
            <a:r>
              <a:rPr lang="zh-CN" altLang="en-US" smtClean="0"/>
              <a:t>号  </a:t>
            </a:r>
            <a:r>
              <a:rPr lang="en-US" altLang="zh-CN" smtClean="0"/>
              <a:t>Arial/12pt</a:t>
            </a:r>
          </a:p>
        </p:txBody>
      </p:sp>
    </p:spTree>
    <p:extLst>
      <p:ext uri="{BB962C8B-B14F-4D97-AF65-F5344CB8AC3E}">
        <p14:creationId xmlns:p14="http://schemas.microsoft.com/office/powerpoint/2010/main" val="79238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charset="-122"/>
        </a:defRPr>
      </a:lvl9pPr>
    </p:titleStyle>
    <p:bodyStyle>
      <a:lvl1pPr marL="180975" indent="-18097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95350" indent="-17462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255713" indent="-18097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6192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2.xml"/><Relationship Id="rId18" Type="http://schemas.openxmlformats.org/officeDocument/2006/relationships/slideLayout" Target="../slideLayouts/slideLayout1.xml"/><Relationship Id="rId26" Type="http://schemas.openxmlformats.org/officeDocument/2006/relationships/image" Target="../media/image7.png"/><Relationship Id="rId3" Type="http://schemas.openxmlformats.org/officeDocument/2006/relationships/tags" Target="../tags/tag2.xml"/><Relationship Id="rId21" Type="http://schemas.openxmlformats.org/officeDocument/2006/relationships/image" Target="../media/image11.wmf"/><Relationship Id="rId34" Type="http://schemas.openxmlformats.org/officeDocument/2006/relationships/image" Target="../media/image16.wmf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oleObject" Target="../embeddings/oleObject2.bin"/><Relationship Id="rId33" Type="http://schemas.openxmlformats.org/officeDocument/2006/relationships/image" Target="../media/image15.wmf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0" Type="http://schemas.openxmlformats.org/officeDocument/2006/relationships/image" Target="../media/image3.png"/><Relationship Id="rId29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image" Target="../media/image6.png"/><Relationship Id="rId32" Type="http://schemas.openxmlformats.org/officeDocument/2006/relationships/image" Target="../media/image14.png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23" Type="http://schemas.openxmlformats.org/officeDocument/2006/relationships/oleObject" Target="../embeddings/oleObject1.bin"/><Relationship Id="rId28" Type="http://schemas.openxmlformats.org/officeDocument/2006/relationships/image" Target="../media/image8.png"/><Relationship Id="rId36" Type="http://schemas.openxmlformats.org/officeDocument/2006/relationships/image" Target="../media/image18.png"/><Relationship Id="rId10" Type="http://schemas.openxmlformats.org/officeDocument/2006/relationships/tags" Target="../tags/tag9.xml"/><Relationship Id="rId19" Type="http://schemas.openxmlformats.org/officeDocument/2006/relationships/image" Target="../media/image10.jpg"/><Relationship Id="rId31" Type="http://schemas.openxmlformats.org/officeDocument/2006/relationships/image" Target="../media/image13.png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Relationship Id="rId22" Type="http://schemas.openxmlformats.org/officeDocument/2006/relationships/image" Target="../media/image12.png"/><Relationship Id="rId27" Type="http://schemas.openxmlformats.org/officeDocument/2006/relationships/oleObject" Target="../embeddings/oleObject3.bin"/><Relationship Id="rId30" Type="http://schemas.openxmlformats.org/officeDocument/2006/relationships/image" Target="../media/image9.png"/><Relationship Id="rId35" Type="http://schemas.openxmlformats.org/officeDocument/2006/relationships/image" Target="../media/image17.png"/><Relationship Id="rId8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AF878">
                <a:alpha val="10000"/>
              </a:srgbClr>
            </a:gs>
            <a:gs pos="55000">
              <a:srgbClr val="89CAD2">
                <a:alpha val="30000"/>
              </a:srgbClr>
            </a:gs>
            <a:gs pos="100000">
              <a:srgbClr val="F3C5FB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花1"/>
          <p:cNvGrpSpPr/>
          <p:nvPr/>
        </p:nvGrpSpPr>
        <p:grpSpPr>
          <a:xfrm>
            <a:off x="1859121" y="3546988"/>
            <a:ext cx="8526317" cy="4848472"/>
            <a:chOff x="1859121" y="3429000"/>
            <a:chExt cx="8526317" cy="4848472"/>
          </a:xfrm>
        </p:grpSpPr>
        <p:sp>
          <p:nvSpPr>
            <p:cNvPr id="7" name="任意多边形 6"/>
            <p:cNvSpPr/>
            <p:nvPr/>
          </p:nvSpPr>
          <p:spPr>
            <a:xfrm>
              <a:off x="5088193" y="3429000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 rot="19862953">
              <a:off x="4038181" y="3686122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rot="1791145">
              <a:off x="6081931" y="3648293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rot="3361456">
              <a:off x="6916490" y="4377466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 rot="18029728">
              <a:off x="3346961" y="4377776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4636883">
              <a:off x="7193652" y="5085686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rot="16978576">
              <a:off x="3035293" y="5077119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花2"/>
          <p:cNvGrpSpPr/>
          <p:nvPr/>
        </p:nvGrpSpPr>
        <p:grpSpPr>
          <a:xfrm>
            <a:off x="-389727" y="1491439"/>
            <a:ext cx="12996258" cy="7478907"/>
            <a:chOff x="-389727" y="1373451"/>
            <a:chExt cx="12996258" cy="7478907"/>
          </a:xfrm>
        </p:grpSpPr>
        <p:sp>
          <p:nvSpPr>
            <p:cNvPr id="16" name="任意多边形 15"/>
            <p:cNvSpPr/>
            <p:nvPr/>
          </p:nvSpPr>
          <p:spPr>
            <a:xfrm rot="20738027">
              <a:off x="4131678" y="1398019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77000">
                  <a:srgbClr val="9FB7DD">
                    <a:alpha val="20000"/>
                  </a:srgbClr>
                </a:gs>
                <a:gs pos="0">
                  <a:srgbClr val="A1DBB3">
                    <a:alpha val="50000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 rot="852536">
              <a:off x="5736820" y="1373451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77000">
                  <a:srgbClr val="9FB7DD">
                    <a:alpha val="20000"/>
                  </a:srgbClr>
                </a:gs>
                <a:gs pos="0">
                  <a:srgbClr val="A1DBB3">
                    <a:alpha val="50000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rot="2517796">
              <a:off x="7178662" y="2080056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3000">
                  <a:srgbClr val="86A4D4">
                    <a:alpha val="20000"/>
                  </a:srgbClr>
                </a:gs>
                <a:gs pos="0">
                  <a:srgbClr val="85D19D">
                    <a:alpha val="60000"/>
                  </a:srgbClr>
                </a:gs>
                <a:gs pos="100000">
                  <a:srgbClr val="8E7DC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rot="19054139">
              <a:off x="2747823" y="2122596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3000">
                  <a:srgbClr val="86A4D4">
                    <a:alpha val="20000"/>
                  </a:srgbClr>
                </a:gs>
                <a:gs pos="0">
                  <a:srgbClr val="85D19D">
                    <a:alpha val="60000"/>
                  </a:srgbClr>
                </a:gs>
                <a:gs pos="100000">
                  <a:srgbClr val="8E7DC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rot="17559371">
              <a:off x="1848075" y="3501639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50000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rot="4135283">
              <a:off x="8014973" y="3462129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50000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rot="5400000">
              <a:off x="8188487" y="4434313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7100">
                  <a:srgbClr val="9EB3DC">
                    <a:alpha val="20000"/>
                  </a:srgbClr>
                </a:gs>
                <a:gs pos="100000">
                  <a:srgbClr val="8E7BC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 rot="16372431">
              <a:off x="1708674" y="4330668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10600">
                  <a:srgbClr val="9DB0DB">
                    <a:alpha val="20000"/>
                  </a:srgbClr>
                </a:gs>
                <a:gs pos="100000">
                  <a:srgbClr val="8D75C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花3"/>
          <p:cNvGrpSpPr/>
          <p:nvPr/>
        </p:nvGrpSpPr>
        <p:grpSpPr>
          <a:xfrm>
            <a:off x="-3145042" y="-1414243"/>
            <a:ext cx="18624069" cy="10634847"/>
            <a:chOff x="-3145042" y="-1532231"/>
            <a:chExt cx="18624069" cy="10634847"/>
          </a:xfrm>
        </p:grpSpPr>
        <p:sp>
          <p:nvSpPr>
            <p:cNvPr id="26" name="任意多边形 25"/>
            <p:cNvSpPr/>
            <p:nvPr/>
          </p:nvSpPr>
          <p:spPr>
            <a:xfrm rot="1690499">
              <a:off x="6526961" y="-940137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50BBD4">
                    <a:alpha val="30000"/>
                  </a:srgbClr>
                </a:gs>
                <a:gs pos="0">
                  <a:srgbClr val="75FFBA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339025" y="-1532231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52CAB3">
                    <a:alpha val="20000"/>
                  </a:srgbClr>
                </a:gs>
                <a:gs pos="0">
                  <a:srgbClr val="75FFBA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9892438">
              <a:off x="2131972" y="-936972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50BBD4">
                    <a:alpha val="30000"/>
                  </a:srgbClr>
                </a:gs>
                <a:gs pos="0">
                  <a:srgbClr val="75FFBA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3302765">
              <a:off x="8173152" y="550986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229DD4">
                    <a:alpha val="29804"/>
                  </a:srgbClr>
                </a:gs>
                <a:gs pos="0">
                  <a:srgbClr val="75FFBA">
                    <a:alpha val="1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 rot="18136260">
              <a:off x="672304" y="621968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229DD4">
                    <a:alpha val="29804"/>
                  </a:srgbClr>
                </a:gs>
                <a:gs pos="0">
                  <a:srgbClr val="75FFBA">
                    <a:alpha val="1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6617164">
              <a:off x="-280759" y="2629710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5131813">
              <a:off x="9063400" y="2686989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花4"/>
          <p:cNvGrpSpPr/>
          <p:nvPr/>
        </p:nvGrpSpPr>
        <p:grpSpPr>
          <a:xfrm>
            <a:off x="-5343060" y="-3953560"/>
            <a:ext cx="22838079" cy="13375101"/>
            <a:chOff x="-5343060" y="-4080015"/>
            <a:chExt cx="22838079" cy="13375101"/>
          </a:xfrm>
        </p:grpSpPr>
        <p:sp>
          <p:nvSpPr>
            <p:cNvPr id="34" name="任意多边形 33"/>
            <p:cNvSpPr/>
            <p:nvPr/>
          </p:nvSpPr>
          <p:spPr>
            <a:xfrm rot="20648648">
              <a:off x="2646809" y="-3991015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5AF878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 rot="1075034">
              <a:off x="6054006" y="-4080015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5AF878">
                    <a:alpha val="2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2492382">
              <a:off x="8262931" y="-2612376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 rot="18948373">
              <a:off x="216173" y="-2612374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 rot="4080311">
              <a:off x="9747971" y="-477004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A80D0">
                    <a:alpha val="14902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 rot="17262051">
              <a:off x="-1182648" y="-62449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A80D0">
                    <a:alpha val="14902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25607" y="1769843"/>
            <a:ext cx="114480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实习中期检查及开题答辩</a:t>
            </a:r>
            <a:endParaRPr lang="zh-CN" altLang="en-US" sz="80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993439" y="4630880"/>
            <a:ext cx="6171429" cy="3725279"/>
            <a:chOff x="2993439" y="4630880"/>
            <a:chExt cx="6171429" cy="3725279"/>
          </a:xfrm>
        </p:grpSpPr>
        <p:sp>
          <p:nvSpPr>
            <p:cNvPr id="52" name="任意多边形 51"/>
            <p:cNvSpPr/>
            <p:nvPr/>
          </p:nvSpPr>
          <p:spPr>
            <a:xfrm>
              <a:off x="5805166" y="4630880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1072922">
              <a:off x="6319816" y="4729971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 rot="20479144">
              <a:off x="5292991" y="4751348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 rot="1888215">
              <a:off x="6682185" y="4992537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19502102">
              <a:off x="4898947" y="4998212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 62"/>
            <p:cNvSpPr/>
            <p:nvPr/>
          </p:nvSpPr>
          <p:spPr>
            <a:xfrm rot="2750473">
              <a:off x="6921793" y="5260766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3552967">
              <a:off x="7188231" y="5502371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 rot="18615097">
              <a:off x="4571391" y="5292408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 rot="17950328">
              <a:off x="4374749" y="5584427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977929" y="4224048"/>
            <a:ext cx="5772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学生学号：</a:t>
            </a:r>
            <a:r>
              <a:rPr lang="en-US" altLang="zh-CN" sz="28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		12301007</a:t>
            </a:r>
            <a:endParaRPr lang="zh-CN" altLang="en-US" sz="28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989994" y="3624766"/>
            <a:ext cx="4106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学生姓名：</a:t>
            </a:r>
            <a:r>
              <a:rPr lang="en-US" altLang="zh-CN" sz="28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		</a:t>
            </a:r>
            <a:r>
              <a:rPr lang="zh-CN" altLang="en-US" sz="28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何俊毅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971766" y="4852749"/>
            <a:ext cx="4393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指导教师：</a:t>
            </a:r>
            <a:r>
              <a:rPr lang="en-US" altLang="zh-CN" sz="28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		</a:t>
            </a:r>
            <a:r>
              <a:rPr lang="zh-CN" altLang="en-US" sz="28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陈旭东</a:t>
            </a:r>
            <a:endParaRPr lang="zh-CN" altLang="en-US" sz="28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81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rot="13980087">
            <a:off x="4640743" y="-703387"/>
            <a:ext cx="11514278" cy="6743327"/>
            <a:chOff x="-5343060" y="-3962027"/>
            <a:chExt cx="22838079" cy="13375101"/>
          </a:xfrm>
        </p:grpSpPr>
        <p:grpSp>
          <p:nvGrpSpPr>
            <p:cNvPr id="2" name="花1"/>
            <p:cNvGrpSpPr/>
            <p:nvPr/>
          </p:nvGrpSpPr>
          <p:grpSpPr>
            <a:xfrm>
              <a:off x="1859121" y="3546988"/>
              <a:ext cx="8526317" cy="4848472"/>
              <a:chOff x="1859121" y="3429000"/>
              <a:chExt cx="8526317" cy="4848472"/>
            </a:xfrm>
          </p:grpSpPr>
          <p:sp>
            <p:nvSpPr>
              <p:cNvPr id="3" name="任意多边形 2"/>
              <p:cNvSpPr/>
              <p:nvPr/>
            </p:nvSpPr>
            <p:spPr>
              <a:xfrm>
                <a:off x="5088193" y="3429000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任意多边形 3"/>
              <p:cNvSpPr/>
              <p:nvPr/>
            </p:nvSpPr>
            <p:spPr>
              <a:xfrm rot="19862953">
                <a:off x="4038181" y="3686122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 rot="1791145">
                <a:off x="6081931" y="3648293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任意多边形 5"/>
              <p:cNvSpPr/>
              <p:nvPr/>
            </p:nvSpPr>
            <p:spPr>
              <a:xfrm rot="3361456">
                <a:off x="6916490" y="4377466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 rot="18029728">
                <a:off x="3346961" y="4377776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 rot="4636883">
                <a:off x="7193652" y="5085686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 rot="16978576">
                <a:off x="3035293" y="5077119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花2"/>
            <p:cNvGrpSpPr/>
            <p:nvPr/>
          </p:nvGrpSpPr>
          <p:grpSpPr>
            <a:xfrm>
              <a:off x="-389727" y="1491439"/>
              <a:ext cx="12996258" cy="7478907"/>
              <a:chOff x="-389727" y="1373451"/>
              <a:chExt cx="12996258" cy="7478907"/>
            </a:xfrm>
          </p:grpSpPr>
          <p:sp>
            <p:nvSpPr>
              <p:cNvPr id="11" name="任意多边形 10"/>
              <p:cNvSpPr/>
              <p:nvPr/>
            </p:nvSpPr>
            <p:spPr>
              <a:xfrm rot="20738027">
                <a:off x="4131678" y="1398019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77000">
                    <a:srgbClr val="9FB7DD">
                      <a:alpha val="20000"/>
                    </a:srgbClr>
                  </a:gs>
                  <a:gs pos="0">
                    <a:srgbClr val="A1DBB3">
                      <a:alpha val="50000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852536">
                <a:off x="5736820" y="1373451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77000">
                    <a:srgbClr val="9FB7DD">
                      <a:alpha val="20000"/>
                    </a:srgbClr>
                  </a:gs>
                  <a:gs pos="0">
                    <a:srgbClr val="A1DBB3">
                      <a:alpha val="50000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rot="2517796">
                <a:off x="7178662" y="2080056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86A4D4">
                      <a:alpha val="20000"/>
                    </a:srgbClr>
                  </a:gs>
                  <a:gs pos="0">
                    <a:srgbClr val="85D19D">
                      <a:alpha val="60000"/>
                    </a:srgbClr>
                  </a:gs>
                  <a:gs pos="100000">
                    <a:srgbClr val="8E7DC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 rot="19054139">
                <a:off x="2747823" y="2122596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86A4D4">
                      <a:alpha val="20000"/>
                    </a:srgbClr>
                  </a:gs>
                  <a:gs pos="0">
                    <a:srgbClr val="85D19D">
                      <a:alpha val="60000"/>
                    </a:srgbClr>
                  </a:gs>
                  <a:gs pos="100000">
                    <a:srgbClr val="8E7DC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 rot="17559371">
                <a:off x="1848075" y="3501639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9ECE">
                      <a:alpha val="50000"/>
                    </a:srgbClr>
                  </a:gs>
                  <a:gs pos="100000">
                    <a:srgbClr val="8E7ECC">
                      <a:alpha val="2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 rot="4135283">
                <a:off x="8014973" y="3462129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9ECE">
                      <a:alpha val="50000"/>
                    </a:srgbClr>
                  </a:gs>
                  <a:gs pos="100000">
                    <a:srgbClr val="8E7ECC">
                      <a:alpha val="2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 rot="5400000">
                <a:off x="8188487" y="4434313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7100">
                    <a:srgbClr val="9EB3DC">
                      <a:alpha val="20000"/>
                    </a:srgbClr>
                  </a:gs>
                  <a:gs pos="100000">
                    <a:srgbClr val="8E7BC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 rot="16372431">
                <a:off x="1708674" y="4330668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10600">
                    <a:srgbClr val="9DB0DB">
                      <a:alpha val="20000"/>
                    </a:srgbClr>
                  </a:gs>
                  <a:gs pos="100000">
                    <a:srgbClr val="8D75C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花3"/>
            <p:cNvGrpSpPr/>
            <p:nvPr/>
          </p:nvGrpSpPr>
          <p:grpSpPr>
            <a:xfrm>
              <a:off x="-3145042" y="-1414243"/>
              <a:ext cx="18624069" cy="10634847"/>
              <a:chOff x="-3145042" y="-1532231"/>
              <a:chExt cx="18624069" cy="10634847"/>
            </a:xfrm>
          </p:grpSpPr>
          <p:sp>
            <p:nvSpPr>
              <p:cNvPr id="20" name="任意多边形 19"/>
              <p:cNvSpPr/>
              <p:nvPr/>
            </p:nvSpPr>
            <p:spPr>
              <a:xfrm rot="1690499">
                <a:off x="6526961" y="-940137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50BBD4">
                      <a:alpha val="30000"/>
                    </a:srgbClr>
                  </a:gs>
                  <a:gs pos="0">
                    <a:srgbClr val="75FFBA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4339025" y="-1532231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52CAB3">
                      <a:alpha val="20000"/>
                    </a:srgbClr>
                  </a:gs>
                  <a:gs pos="0">
                    <a:srgbClr val="75FFBA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 rot="19892438">
                <a:off x="2131972" y="-936972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50BBD4">
                      <a:alpha val="30000"/>
                    </a:srgbClr>
                  </a:gs>
                  <a:gs pos="0">
                    <a:srgbClr val="75FFBA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 rot="3302765">
                <a:off x="8173152" y="550986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229DD4">
                      <a:alpha val="29804"/>
                    </a:srgbClr>
                  </a:gs>
                  <a:gs pos="0">
                    <a:srgbClr val="75FFBA">
                      <a:alpha val="1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 rot="18136260">
                <a:off x="672304" y="621968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229DD4">
                      <a:alpha val="29804"/>
                    </a:srgbClr>
                  </a:gs>
                  <a:gs pos="0">
                    <a:srgbClr val="75FFBA">
                      <a:alpha val="1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 rot="16617164">
                <a:off x="-280759" y="2629710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6A4D4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 rot="5131813">
                <a:off x="9063400" y="2686989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6A4D4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花4"/>
            <p:cNvGrpSpPr/>
            <p:nvPr/>
          </p:nvGrpSpPr>
          <p:grpSpPr>
            <a:xfrm>
              <a:off x="-5343060" y="-3962027"/>
              <a:ext cx="22838079" cy="13375101"/>
              <a:chOff x="-5343060" y="-4080015"/>
              <a:chExt cx="22838079" cy="13375101"/>
            </a:xfrm>
          </p:grpSpPr>
          <p:sp>
            <p:nvSpPr>
              <p:cNvPr id="28" name="任意多边形 27"/>
              <p:cNvSpPr/>
              <p:nvPr/>
            </p:nvSpPr>
            <p:spPr>
              <a:xfrm rot="20648648">
                <a:off x="2646809" y="-3991015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5AF878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 rot="1075034">
                <a:off x="6054006" y="-4080015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5AF878">
                      <a:alpha val="2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 rot="2492382">
                <a:off x="8262931" y="-2612376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 rot="18948373">
                <a:off x="216173" y="-2612374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 rot="4080311">
                <a:off x="9747971" y="-477004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A80D0">
                      <a:alpha val="14902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rot="17262051">
                <a:off x="-1182648" y="-62449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A80D0">
                      <a:alpha val="14902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93439" y="4630880"/>
              <a:ext cx="6171429" cy="3725279"/>
              <a:chOff x="2993439" y="4630880"/>
              <a:chExt cx="6171429" cy="3725279"/>
            </a:xfrm>
          </p:grpSpPr>
          <p:sp>
            <p:nvSpPr>
              <p:cNvPr id="35" name="任意多边形 34"/>
              <p:cNvSpPr/>
              <p:nvPr/>
            </p:nvSpPr>
            <p:spPr>
              <a:xfrm>
                <a:off x="5805166" y="4630880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 rot="1072922">
                <a:off x="6319816" y="4729971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 rot="20479144">
                <a:off x="5292991" y="4751348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 rot="1888215">
                <a:off x="6682185" y="4992537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 rot="19502102">
                <a:off x="4898947" y="4998212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 rot="2750473">
                <a:off x="6921793" y="5260766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 rot="3552967">
                <a:off x="7188231" y="5502371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 rot="18615097">
                <a:off x="4571391" y="5292408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 rot="17950328">
                <a:off x="4374749" y="5584427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5" name="文本框 44"/>
          <p:cNvSpPr txBox="1"/>
          <p:nvPr/>
        </p:nvSpPr>
        <p:spPr>
          <a:xfrm>
            <a:off x="671140" y="490164"/>
            <a:ext cx="5679232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实习相关</a:t>
            </a:r>
            <a:endParaRPr lang="zh-CN" altLang="en-US" sz="66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6" name="任意多边形 45"/>
          <p:cNvSpPr/>
          <p:nvPr/>
        </p:nvSpPr>
        <p:spPr>
          <a:xfrm rot="18453518">
            <a:off x="869150" y="1661261"/>
            <a:ext cx="367072" cy="921255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655966" y="3010035"/>
            <a:ext cx="890022" cy="592488"/>
            <a:chOff x="427929" y="2964755"/>
            <a:chExt cx="945409" cy="629359"/>
          </a:xfrm>
        </p:grpSpPr>
        <p:sp>
          <p:nvSpPr>
            <p:cNvPr id="47" name="任意多边形 46"/>
            <p:cNvSpPr/>
            <p:nvPr/>
          </p:nvSpPr>
          <p:spPr>
            <a:xfrm rot="18453518">
              <a:off x="712286" y="2680398"/>
              <a:ext cx="376696" cy="945409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 rot="16200000">
              <a:off x="719645" y="3042462"/>
              <a:ext cx="314355" cy="788949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84309" y="4173724"/>
            <a:ext cx="920641" cy="720668"/>
            <a:chOff x="491004" y="4154674"/>
            <a:chExt cx="945409" cy="740056"/>
          </a:xfrm>
        </p:grpSpPr>
        <p:grpSp>
          <p:nvGrpSpPr>
            <p:cNvPr id="50" name="组合 49"/>
            <p:cNvGrpSpPr/>
            <p:nvPr/>
          </p:nvGrpSpPr>
          <p:grpSpPr>
            <a:xfrm>
              <a:off x="491004" y="4154674"/>
              <a:ext cx="945409" cy="629359"/>
              <a:chOff x="427929" y="2964755"/>
              <a:chExt cx="945409" cy="629359"/>
            </a:xfrm>
          </p:grpSpPr>
          <p:sp>
            <p:nvSpPr>
              <p:cNvPr id="51" name="任意多边形 50"/>
              <p:cNvSpPr/>
              <p:nvPr/>
            </p:nvSpPr>
            <p:spPr>
              <a:xfrm rot="18453518">
                <a:off x="712286" y="2680398"/>
                <a:ext cx="376696" cy="94540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任意多边形 51"/>
              <p:cNvSpPr/>
              <p:nvPr/>
            </p:nvSpPr>
            <p:spPr>
              <a:xfrm rot="16200000">
                <a:off x="719645" y="3042462"/>
                <a:ext cx="314355" cy="78894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任意多边形 52"/>
            <p:cNvSpPr/>
            <p:nvPr/>
          </p:nvSpPr>
          <p:spPr>
            <a:xfrm rot="14363807">
              <a:off x="970960" y="4493742"/>
              <a:ext cx="228500" cy="57347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28077" y="5434031"/>
            <a:ext cx="821284" cy="758537"/>
            <a:chOff x="612714" y="5338808"/>
            <a:chExt cx="821284" cy="758537"/>
          </a:xfrm>
        </p:grpSpPr>
        <p:grpSp>
          <p:nvGrpSpPr>
            <p:cNvPr id="55" name="组合 54"/>
            <p:cNvGrpSpPr/>
            <p:nvPr/>
          </p:nvGrpSpPr>
          <p:grpSpPr>
            <a:xfrm>
              <a:off x="612714" y="5338808"/>
              <a:ext cx="821284" cy="642892"/>
              <a:chOff x="491004" y="4154674"/>
              <a:chExt cx="945409" cy="740056"/>
            </a:xfrm>
          </p:grpSpPr>
          <p:grpSp>
            <p:nvGrpSpPr>
              <p:cNvPr id="56" name="组合 55"/>
              <p:cNvGrpSpPr/>
              <p:nvPr/>
            </p:nvGrpSpPr>
            <p:grpSpPr>
              <a:xfrm>
                <a:off x="491004" y="4154674"/>
                <a:ext cx="945409" cy="629359"/>
                <a:chOff x="427929" y="2964755"/>
                <a:chExt cx="945409" cy="629359"/>
              </a:xfrm>
            </p:grpSpPr>
            <p:sp>
              <p:nvSpPr>
                <p:cNvPr id="58" name="任意多边形 57"/>
                <p:cNvSpPr/>
                <p:nvPr/>
              </p:nvSpPr>
              <p:spPr>
                <a:xfrm rot="18453518">
                  <a:off x="712286" y="2680398"/>
                  <a:ext cx="376696" cy="945409"/>
                </a:xfrm>
                <a:custGeom>
                  <a:avLst/>
                  <a:gdLst>
                    <a:gd name="connsiteX0" fmla="*/ 1007807 w 2015614"/>
                    <a:gd name="connsiteY0" fmla="*/ 0 h 4367958"/>
                    <a:gd name="connsiteX1" fmla="*/ 1173272 w 2015614"/>
                    <a:gd name="connsiteY1" fmla="*/ 150385 h 4367958"/>
                    <a:gd name="connsiteX2" fmla="*/ 2015614 w 2015614"/>
                    <a:gd name="connsiteY2" fmla="*/ 2183979 h 4367958"/>
                    <a:gd name="connsiteX3" fmla="*/ 1173272 w 2015614"/>
                    <a:gd name="connsiteY3" fmla="*/ 4217573 h 4367958"/>
                    <a:gd name="connsiteX4" fmla="*/ 1007808 w 2015614"/>
                    <a:gd name="connsiteY4" fmla="*/ 4367958 h 4367958"/>
                    <a:gd name="connsiteX5" fmla="*/ 842342 w 2015614"/>
                    <a:gd name="connsiteY5" fmla="*/ 4217572 h 4367958"/>
                    <a:gd name="connsiteX6" fmla="*/ 0 w 2015614"/>
                    <a:gd name="connsiteY6" fmla="*/ 2183978 h 4367958"/>
                    <a:gd name="connsiteX7" fmla="*/ 842342 w 2015614"/>
                    <a:gd name="connsiteY7" fmla="*/ 150384 h 4367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close/>
                    </a:path>
                  </a:pathLst>
                </a:custGeom>
                <a:gradFill>
                  <a:gsLst>
                    <a:gs pos="31000">
                      <a:srgbClr val="09D1AB">
                        <a:alpha val="15000"/>
                      </a:srgbClr>
                    </a:gs>
                    <a:gs pos="100000">
                      <a:srgbClr val="6E7DC3">
                        <a:alpha val="5000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任意多边形 58"/>
                <p:cNvSpPr/>
                <p:nvPr/>
              </p:nvSpPr>
              <p:spPr>
                <a:xfrm rot="16200000">
                  <a:off x="719645" y="3042462"/>
                  <a:ext cx="314355" cy="788949"/>
                </a:xfrm>
                <a:custGeom>
                  <a:avLst/>
                  <a:gdLst>
                    <a:gd name="connsiteX0" fmla="*/ 1007807 w 2015614"/>
                    <a:gd name="connsiteY0" fmla="*/ 0 h 4367958"/>
                    <a:gd name="connsiteX1" fmla="*/ 1173272 w 2015614"/>
                    <a:gd name="connsiteY1" fmla="*/ 150385 h 4367958"/>
                    <a:gd name="connsiteX2" fmla="*/ 2015614 w 2015614"/>
                    <a:gd name="connsiteY2" fmla="*/ 2183979 h 4367958"/>
                    <a:gd name="connsiteX3" fmla="*/ 1173272 w 2015614"/>
                    <a:gd name="connsiteY3" fmla="*/ 4217573 h 4367958"/>
                    <a:gd name="connsiteX4" fmla="*/ 1007808 w 2015614"/>
                    <a:gd name="connsiteY4" fmla="*/ 4367958 h 4367958"/>
                    <a:gd name="connsiteX5" fmla="*/ 842342 w 2015614"/>
                    <a:gd name="connsiteY5" fmla="*/ 4217572 h 4367958"/>
                    <a:gd name="connsiteX6" fmla="*/ 0 w 2015614"/>
                    <a:gd name="connsiteY6" fmla="*/ 2183978 h 4367958"/>
                    <a:gd name="connsiteX7" fmla="*/ 842342 w 2015614"/>
                    <a:gd name="connsiteY7" fmla="*/ 150384 h 4367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close/>
                    </a:path>
                  </a:pathLst>
                </a:custGeom>
                <a:gradFill>
                  <a:gsLst>
                    <a:gs pos="31000">
                      <a:srgbClr val="09D1AB">
                        <a:alpha val="15000"/>
                      </a:srgbClr>
                    </a:gs>
                    <a:gs pos="100000">
                      <a:srgbClr val="6E7DC3">
                        <a:alpha val="5000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7" name="任意多边形 56"/>
              <p:cNvSpPr/>
              <p:nvPr/>
            </p:nvSpPr>
            <p:spPr>
              <a:xfrm rot="14363807">
                <a:off x="970960" y="4493742"/>
                <a:ext cx="228500" cy="57347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任意多边形 59"/>
            <p:cNvSpPr/>
            <p:nvPr/>
          </p:nvSpPr>
          <p:spPr>
            <a:xfrm rot="12505876">
              <a:off x="1183270" y="5723511"/>
              <a:ext cx="148954" cy="373834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1695408" y="1825970"/>
            <a:ext cx="5424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实习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公司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西门子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(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中国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)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有限公司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695408" y="2936807"/>
            <a:ext cx="5424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时间节点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2015.11.02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至今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695408" y="4131140"/>
            <a:ext cx="5424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实习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岗位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嵌入式开发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695408" y="5390320"/>
            <a:ext cx="5424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工作内容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STM32+eCos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+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profinet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协议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9" name="任意多边形 68"/>
          <p:cNvSpPr/>
          <p:nvPr/>
        </p:nvSpPr>
        <p:spPr>
          <a:xfrm rot="13339749">
            <a:off x="6021878" y="5754428"/>
            <a:ext cx="1326876" cy="2024399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E3FBE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>
          <a:xfrm rot="12345969">
            <a:off x="10224407" y="5833229"/>
            <a:ext cx="417234" cy="1397640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7F5E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任意多边形 70"/>
          <p:cNvSpPr/>
          <p:nvPr/>
        </p:nvSpPr>
        <p:spPr>
          <a:xfrm rot="17074171">
            <a:off x="6048282" y="-1458659"/>
            <a:ext cx="1108767" cy="2477348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89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 49"/>
          <p:cNvSpPr/>
          <p:nvPr/>
        </p:nvSpPr>
        <p:spPr>
          <a:xfrm rot="3230023">
            <a:off x="10707644" y="1938539"/>
            <a:ext cx="507058" cy="1272584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2"/>
          <p:cNvSpPr txBox="1"/>
          <p:nvPr/>
        </p:nvSpPr>
        <p:spPr>
          <a:xfrm>
            <a:off x="4642177" y="2833527"/>
            <a:ext cx="59971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基于小型嵌入式系统</a:t>
            </a:r>
            <a:endParaRPr lang="zh-CN" altLang="en-US" sz="50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 rot="5400000">
            <a:off x="-3671988" y="93848"/>
            <a:ext cx="11514278" cy="6743327"/>
            <a:chOff x="-5343060" y="-3962027"/>
            <a:chExt cx="22838079" cy="13375101"/>
          </a:xfrm>
        </p:grpSpPr>
        <p:grpSp>
          <p:nvGrpSpPr>
            <p:cNvPr id="53" name="花1"/>
            <p:cNvGrpSpPr/>
            <p:nvPr/>
          </p:nvGrpSpPr>
          <p:grpSpPr>
            <a:xfrm>
              <a:off x="1859121" y="3546988"/>
              <a:ext cx="8526317" cy="4848472"/>
              <a:chOff x="1859121" y="3429000"/>
              <a:chExt cx="8526317" cy="4848472"/>
            </a:xfrm>
          </p:grpSpPr>
          <p:sp>
            <p:nvSpPr>
              <p:cNvPr id="88" name="任意多边形 87"/>
              <p:cNvSpPr/>
              <p:nvPr/>
            </p:nvSpPr>
            <p:spPr>
              <a:xfrm>
                <a:off x="5088193" y="3429000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 rot="19862953">
                <a:off x="4038181" y="3686122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 rot="1791145">
                <a:off x="6081931" y="3648293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 rot="3361456">
                <a:off x="6916490" y="4377466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任意多边形 91"/>
              <p:cNvSpPr/>
              <p:nvPr/>
            </p:nvSpPr>
            <p:spPr>
              <a:xfrm rot="18029728">
                <a:off x="3346961" y="4377776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任意多边形 92"/>
              <p:cNvSpPr/>
              <p:nvPr/>
            </p:nvSpPr>
            <p:spPr>
              <a:xfrm rot="4636883">
                <a:off x="7193652" y="5085686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任意多边形 93"/>
              <p:cNvSpPr/>
              <p:nvPr/>
            </p:nvSpPr>
            <p:spPr>
              <a:xfrm rot="16978576">
                <a:off x="3035293" y="5077119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" name="花2"/>
            <p:cNvGrpSpPr/>
            <p:nvPr/>
          </p:nvGrpSpPr>
          <p:grpSpPr>
            <a:xfrm>
              <a:off x="-389727" y="1491439"/>
              <a:ext cx="12996258" cy="7478907"/>
              <a:chOff x="-389727" y="1373451"/>
              <a:chExt cx="12996258" cy="7478907"/>
            </a:xfrm>
          </p:grpSpPr>
          <p:sp>
            <p:nvSpPr>
              <p:cNvPr id="80" name="任意多边形 79"/>
              <p:cNvSpPr/>
              <p:nvPr/>
            </p:nvSpPr>
            <p:spPr>
              <a:xfrm rot="20738027">
                <a:off x="4131678" y="1398019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77000">
                    <a:srgbClr val="9FB7DD">
                      <a:alpha val="20000"/>
                    </a:srgbClr>
                  </a:gs>
                  <a:gs pos="0">
                    <a:srgbClr val="A1DBB3">
                      <a:alpha val="50000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任意多边形 80"/>
              <p:cNvSpPr/>
              <p:nvPr/>
            </p:nvSpPr>
            <p:spPr>
              <a:xfrm rot="852536">
                <a:off x="5736820" y="1373451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77000">
                    <a:srgbClr val="9FB7DD">
                      <a:alpha val="20000"/>
                    </a:srgbClr>
                  </a:gs>
                  <a:gs pos="0">
                    <a:srgbClr val="A1DBB3">
                      <a:alpha val="50000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任意多边形 81"/>
              <p:cNvSpPr/>
              <p:nvPr/>
            </p:nvSpPr>
            <p:spPr>
              <a:xfrm rot="2517796">
                <a:off x="7178662" y="2080056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86A4D4">
                      <a:alpha val="20000"/>
                    </a:srgbClr>
                  </a:gs>
                  <a:gs pos="0">
                    <a:srgbClr val="85D19D">
                      <a:alpha val="60000"/>
                    </a:srgbClr>
                  </a:gs>
                  <a:gs pos="100000">
                    <a:srgbClr val="8E7DC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任意多边形 82"/>
              <p:cNvSpPr/>
              <p:nvPr/>
            </p:nvSpPr>
            <p:spPr>
              <a:xfrm rot="19054139">
                <a:off x="2747823" y="2122596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86A4D4">
                      <a:alpha val="20000"/>
                    </a:srgbClr>
                  </a:gs>
                  <a:gs pos="0">
                    <a:srgbClr val="85D19D">
                      <a:alpha val="60000"/>
                    </a:srgbClr>
                  </a:gs>
                  <a:gs pos="100000">
                    <a:srgbClr val="8E7DC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任意多边形 83"/>
              <p:cNvSpPr/>
              <p:nvPr/>
            </p:nvSpPr>
            <p:spPr>
              <a:xfrm rot="17559371">
                <a:off x="1848075" y="3501639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9ECE">
                      <a:alpha val="50000"/>
                    </a:srgbClr>
                  </a:gs>
                  <a:gs pos="100000">
                    <a:srgbClr val="8E7ECC">
                      <a:alpha val="2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任意多边形 84"/>
              <p:cNvSpPr/>
              <p:nvPr/>
            </p:nvSpPr>
            <p:spPr>
              <a:xfrm rot="4135283">
                <a:off x="8014973" y="3462129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9ECE">
                      <a:alpha val="50000"/>
                    </a:srgbClr>
                  </a:gs>
                  <a:gs pos="100000">
                    <a:srgbClr val="8E7ECC">
                      <a:alpha val="2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任意多边形 85"/>
              <p:cNvSpPr/>
              <p:nvPr/>
            </p:nvSpPr>
            <p:spPr>
              <a:xfrm rot="5400000">
                <a:off x="8188487" y="4434313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7100">
                    <a:srgbClr val="9EB3DC">
                      <a:alpha val="20000"/>
                    </a:srgbClr>
                  </a:gs>
                  <a:gs pos="100000">
                    <a:srgbClr val="8E7BC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任意多边形 86"/>
              <p:cNvSpPr/>
              <p:nvPr/>
            </p:nvSpPr>
            <p:spPr>
              <a:xfrm rot="16372431">
                <a:off x="1708674" y="4330668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10600">
                    <a:srgbClr val="9DB0DB">
                      <a:alpha val="20000"/>
                    </a:srgbClr>
                  </a:gs>
                  <a:gs pos="100000">
                    <a:srgbClr val="8D75C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" name="花3"/>
            <p:cNvGrpSpPr/>
            <p:nvPr/>
          </p:nvGrpSpPr>
          <p:grpSpPr>
            <a:xfrm>
              <a:off x="-3145042" y="-1414243"/>
              <a:ext cx="18624069" cy="10634847"/>
              <a:chOff x="-3145042" y="-1532231"/>
              <a:chExt cx="18624069" cy="10634847"/>
            </a:xfrm>
          </p:grpSpPr>
          <p:sp>
            <p:nvSpPr>
              <p:cNvPr id="73" name="任意多边形 72"/>
              <p:cNvSpPr/>
              <p:nvPr/>
            </p:nvSpPr>
            <p:spPr>
              <a:xfrm rot="1690499">
                <a:off x="6526961" y="-940137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50BBD4">
                      <a:alpha val="30000"/>
                    </a:srgbClr>
                  </a:gs>
                  <a:gs pos="0">
                    <a:srgbClr val="75FFBA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4339025" y="-1532231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52CAB3">
                      <a:alpha val="20000"/>
                    </a:srgbClr>
                  </a:gs>
                  <a:gs pos="0">
                    <a:srgbClr val="75FFBA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 rot="19892438">
                <a:off x="2131972" y="-936972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50BBD4">
                      <a:alpha val="30000"/>
                    </a:srgbClr>
                  </a:gs>
                  <a:gs pos="0">
                    <a:srgbClr val="75FFBA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任意多边形 75"/>
              <p:cNvSpPr/>
              <p:nvPr/>
            </p:nvSpPr>
            <p:spPr>
              <a:xfrm rot="3302765">
                <a:off x="8173152" y="550986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229DD4">
                      <a:alpha val="29804"/>
                    </a:srgbClr>
                  </a:gs>
                  <a:gs pos="0">
                    <a:srgbClr val="75FFBA">
                      <a:alpha val="1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 rot="18136260">
                <a:off x="672304" y="621968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229DD4">
                      <a:alpha val="29804"/>
                    </a:srgbClr>
                  </a:gs>
                  <a:gs pos="0">
                    <a:srgbClr val="75FFBA">
                      <a:alpha val="1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任意多边形 77"/>
              <p:cNvSpPr/>
              <p:nvPr/>
            </p:nvSpPr>
            <p:spPr>
              <a:xfrm rot="16617164">
                <a:off x="-280759" y="2629710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6A4D4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 rot="5131813">
                <a:off x="9063400" y="2686989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6A4D4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6" name="花4"/>
            <p:cNvGrpSpPr/>
            <p:nvPr/>
          </p:nvGrpSpPr>
          <p:grpSpPr>
            <a:xfrm>
              <a:off x="-5343060" y="-3962027"/>
              <a:ext cx="22838079" cy="13375101"/>
              <a:chOff x="-5343060" y="-4080015"/>
              <a:chExt cx="22838079" cy="13375101"/>
            </a:xfrm>
          </p:grpSpPr>
          <p:sp>
            <p:nvSpPr>
              <p:cNvPr id="67" name="任意多边形 66"/>
              <p:cNvSpPr/>
              <p:nvPr/>
            </p:nvSpPr>
            <p:spPr>
              <a:xfrm rot="20648648">
                <a:off x="2646809" y="-3991015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5AF878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任意多边形 67"/>
              <p:cNvSpPr/>
              <p:nvPr/>
            </p:nvSpPr>
            <p:spPr>
              <a:xfrm rot="1075034">
                <a:off x="6054006" y="-4080015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5AF878">
                      <a:alpha val="2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任意多边形 68"/>
              <p:cNvSpPr/>
              <p:nvPr/>
            </p:nvSpPr>
            <p:spPr>
              <a:xfrm rot="2492382">
                <a:off x="8262931" y="-2612374"/>
                <a:ext cx="3586634" cy="1190745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任意多边形 69"/>
              <p:cNvSpPr/>
              <p:nvPr/>
            </p:nvSpPr>
            <p:spPr>
              <a:xfrm rot="18948373">
                <a:off x="216173" y="-2612374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任意多边形 70"/>
              <p:cNvSpPr/>
              <p:nvPr/>
            </p:nvSpPr>
            <p:spPr>
              <a:xfrm rot="4080311">
                <a:off x="9747971" y="-477004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A80D0">
                      <a:alpha val="14902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 rot="17262051">
                <a:off x="-1182648" y="-62449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A80D0">
                      <a:alpha val="14902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2993439" y="4630880"/>
              <a:ext cx="6171429" cy="3725279"/>
              <a:chOff x="2993439" y="4630880"/>
              <a:chExt cx="6171429" cy="3725279"/>
            </a:xfrm>
          </p:grpSpPr>
          <p:sp>
            <p:nvSpPr>
              <p:cNvPr id="58" name="任意多边形 57"/>
              <p:cNvSpPr/>
              <p:nvPr/>
            </p:nvSpPr>
            <p:spPr>
              <a:xfrm>
                <a:off x="5805166" y="4630880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 rot="1072922">
                <a:off x="6319816" y="4729971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 rot="20479144">
                <a:off x="5292991" y="4751348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 rot="1888215">
                <a:off x="6682185" y="4992537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 rot="19502102">
                <a:off x="4898947" y="4998212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 rot="2750473">
                <a:off x="6921793" y="5260766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 rot="3552967">
                <a:off x="7188231" y="5502371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 rot="18615097">
                <a:off x="4571391" y="5292408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 rot="17950328">
                <a:off x="4374749" y="5584427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5" name="任意多边形 94"/>
          <p:cNvSpPr/>
          <p:nvPr/>
        </p:nvSpPr>
        <p:spPr>
          <a:xfrm rot="3325521">
            <a:off x="5815419" y="-1770215"/>
            <a:ext cx="1890999" cy="3165950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AF8F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任意多边形 95"/>
          <p:cNvSpPr/>
          <p:nvPr/>
        </p:nvSpPr>
        <p:spPr>
          <a:xfrm rot="6930194">
            <a:off x="9027708" y="5333493"/>
            <a:ext cx="1199897" cy="3165950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3FA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48"/>
          <p:cNvSpPr txBox="1"/>
          <p:nvPr/>
        </p:nvSpPr>
        <p:spPr>
          <a:xfrm>
            <a:off x="4983610" y="3844097"/>
            <a:ext cx="5314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工业现场总线</a:t>
            </a:r>
            <a:r>
              <a:rPr lang="en-US" altLang="zh-CN" sz="28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ProfiNet</a:t>
            </a:r>
            <a:r>
              <a:rPr lang="zh-CN" altLang="en-US" sz="28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协议实现</a:t>
            </a:r>
            <a:endParaRPr lang="zh-CN" altLang="en-US" sz="28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88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3316" y="243648"/>
            <a:ext cx="50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课题来源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 rot="18453518">
            <a:off x="450777" y="212975"/>
            <a:ext cx="229244" cy="575343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301385" y="1219200"/>
            <a:ext cx="2800351" cy="4552950"/>
            <a:chOff x="1301385" y="1219200"/>
            <a:chExt cx="2800351" cy="4552950"/>
          </a:xfrm>
          <a:effectLst>
            <a:outerShdw blurRad="76200" dist="38100" dir="2700000" sx="99000" sy="99000" algn="tl" rotWithShape="0">
              <a:prstClr val="black">
                <a:alpha val="60000"/>
              </a:prstClr>
            </a:outerShdw>
          </a:effectLst>
        </p:grpSpPr>
        <p:sp>
          <p:nvSpPr>
            <p:cNvPr id="7" name="矩形 6"/>
            <p:cNvSpPr/>
            <p:nvPr/>
          </p:nvSpPr>
          <p:spPr>
            <a:xfrm>
              <a:off x="1301385" y="2200275"/>
              <a:ext cx="2800351" cy="3571875"/>
            </a:xfrm>
            <a:prstGeom prst="rect">
              <a:avLst/>
            </a:prstGeom>
            <a:gradFill flip="none" rotWithShape="1">
              <a:gsLst>
                <a:gs pos="0">
                  <a:srgbClr val="D7F5EF"/>
                </a:gs>
                <a:gs pos="100000">
                  <a:srgbClr val="97E5D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6D4CA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720486" y="1219200"/>
              <a:ext cx="1962150" cy="1962150"/>
            </a:xfrm>
            <a:prstGeom prst="ellipse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 w="50800">
              <a:solidFill>
                <a:srgbClr val="D7F5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6D4CA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695824" y="1219200"/>
            <a:ext cx="2800351" cy="4552950"/>
            <a:chOff x="4695824" y="1219200"/>
            <a:chExt cx="2800351" cy="4552950"/>
          </a:xfrm>
          <a:effectLst>
            <a:outerShdw blurRad="76200" dist="38100" dir="2700000" sx="99000" sy="99000" algn="tl" rotWithShape="0">
              <a:prstClr val="black">
                <a:alpha val="60000"/>
              </a:prstClr>
            </a:outerShdw>
          </a:effectLst>
        </p:grpSpPr>
        <p:sp>
          <p:nvSpPr>
            <p:cNvPr id="8" name="矩形 7"/>
            <p:cNvSpPr/>
            <p:nvPr/>
          </p:nvSpPr>
          <p:spPr>
            <a:xfrm>
              <a:off x="4695824" y="2200275"/>
              <a:ext cx="2800351" cy="3571875"/>
            </a:xfrm>
            <a:prstGeom prst="rect">
              <a:avLst/>
            </a:prstGeom>
            <a:gradFill flip="none" rotWithShape="1">
              <a:gsLst>
                <a:gs pos="0">
                  <a:srgbClr val="ACEADE"/>
                </a:gs>
                <a:gs pos="100000">
                  <a:srgbClr val="B9DAE3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114925" y="1219200"/>
              <a:ext cx="1962150" cy="1962150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 l="2000" t="2000" r="2000" b="1000"/>
              </a:stretch>
            </a:blipFill>
            <a:ln w="50800">
              <a:solidFill>
                <a:srgbClr val="C4E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090263" y="1219204"/>
            <a:ext cx="2800351" cy="4552946"/>
            <a:chOff x="8090263" y="1219204"/>
            <a:chExt cx="2800351" cy="4552946"/>
          </a:xfrm>
          <a:effectLst>
            <a:outerShdw blurRad="76200" dist="38100" dir="2700000" sx="99000" sy="99000" algn="tl" rotWithShape="0">
              <a:prstClr val="black">
                <a:alpha val="60000"/>
              </a:prstClr>
            </a:outerShdw>
          </a:effectLst>
        </p:grpSpPr>
        <p:sp>
          <p:nvSpPr>
            <p:cNvPr id="9" name="矩形 8"/>
            <p:cNvSpPr/>
            <p:nvPr/>
          </p:nvSpPr>
          <p:spPr>
            <a:xfrm>
              <a:off x="8090263" y="2200275"/>
              <a:ext cx="2800351" cy="3571875"/>
            </a:xfrm>
            <a:prstGeom prst="rect">
              <a:avLst/>
            </a:prstGeom>
            <a:gradFill flip="none" rotWithShape="1">
              <a:gsLst>
                <a:gs pos="0">
                  <a:srgbClr val="97D5CB"/>
                </a:gs>
                <a:gs pos="100000">
                  <a:srgbClr val="53B9A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509364" y="1219204"/>
              <a:ext cx="1962150" cy="1962150"/>
            </a:xfrm>
            <a:prstGeom prst="ellips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50800">
              <a:solidFill>
                <a:srgbClr val="96D5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730865" y="3269605"/>
            <a:ext cx="203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STM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77610" y="3731270"/>
            <a:ext cx="2247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STM32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系列基于专为要求高性能、低成本、低功耗的嵌入式应用专门设计的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ARM Cortex-0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内核。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36618" y="3269605"/>
            <a:ext cx="224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Profinet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97620" y="3731270"/>
            <a:ext cx="2247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Profinet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是基于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工业以太网技术的自动化总线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标准，通过特有协议通讯、管理现场设备，现需要专用芯片支持。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88557" y="3269605"/>
            <a:ext cx="248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eCos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嵌入式系统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64719" y="3731270"/>
            <a:ext cx="2247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eCos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是一个开源的、可配置的嵌入式操作系统，提供嵌入式开发工具，支持诸如网络协议等第三方扩展组件。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 rot="1214231">
            <a:off x="-658849" y="5401346"/>
            <a:ext cx="982983" cy="170524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 rot="11808716">
            <a:off x="11587633" y="-432636"/>
            <a:ext cx="982983" cy="170524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 rot="14421581">
            <a:off x="11395736" y="-988871"/>
            <a:ext cx="982983" cy="170524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2530520">
            <a:off x="3173719" y="5528756"/>
            <a:ext cx="1449566" cy="251465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19435142">
            <a:off x="10095753" y="4186700"/>
            <a:ext cx="2063968" cy="3580494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 rot="17113550">
            <a:off x="10098334" y="5021901"/>
            <a:ext cx="1463179" cy="3672200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 rot="20513596">
            <a:off x="11408037" y="4997883"/>
            <a:ext cx="1149093" cy="2883926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 rot="13300765">
            <a:off x="7997361" y="-855735"/>
            <a:ext cx="1112015" cy="1564091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63316" y="243648"/>
            <a:ext cx="50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50" y="1283168"/>
            <a:ext cx="3714187" cy="3860800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effectLst>
            <a:outerShdw blurRad="76200" dist="38100" dir="2700000" sx="99000" sy="99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7259125" y="5117537"/>
            <a:ext cx="381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STM32F429NI-EVAL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08941" y="1306286"/>
            <a:ext cx="842487" cy="842487"/>
          </a:xfrm>
          <a:prstGeom prst="ellipse">
            <a:avLst/>
          </a:prstGeom>
          <a:solidFill>
            <a:srgbClr val="D7F5EF"/>
          </a:solidFill>
          <a:ln>
            <a:noFill/>
          </a:ln>
          <a:effectLst>
            <a:outerShdw blurRad="762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81887" y="1435141"/>
            <a:ext cx="769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2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08941" y="2612896"/>
            <a:ext cx="842487" cy="842487"/>
          </a:xfrm>
          <a:prstGeom prst="ellipse">
            <a:avLst/>
          </a:prstGeom>
          <a:solidFill>
            <a:srgbClr val="AEEADF"/>
          </a:solidFill>
          <a:ln>
            <a:noFill/>
          </a:ln>
          <a:effectLst>
            <a:outerShdw blurRad="762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81887" y="2741751"/>
            <a:ext cx="769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02</a:t>
            </a:r>
            <a:endParaRPr lang="zh-CN" altLang="en-US" sz="32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08941" y="3919506"/>
            <a:ext cx="842487" cy="842487"/>
          </a:xfrm>
          <a:prstGeom prst="ellipse">
            <a:avLst/>
          </a:prstGeom>
          <a:solidFill>
            <a:srgbClr val="96D4CA"/>
          </a:solidFill>
          <a:ln>
            <a:noFill/>
          </a:ln>
          <a:effectLst>
            <a:outerShdw blurRad="762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81887" y="4048361"/>
            <a:ext cx="769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03</a:t>
            </a:r>
            <a:endParaRPr lang="zh-CN" altLang="en-US" sz="32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08941" y="5226116"/>
            <a:ext cx="842487" cy="842487"/>
          </a:xfrm>
          <a:prstGeom prst="ellipse">
            <a:avLst/>
          </a:prstGeom>
          <a:solidFill>
            <a:srgbClr val="64C0B1"/>
          </a:solidFill>
          <a:ln>
            <a:noFill/>
          </a:ln>
          <a:effectLst>
            <a:outerShdw blurRad="762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81887" y="5354971"/>
            <a:ext cx="769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04</a:t>
            </a:r>
            <a:endParaRPr lang="zh-CN" altLang="en-US" sz="32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96944" y="1496695"/>
            <a:ext cx="411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嵌入式开发学习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23998" y="2854570"/>
            <a:ext cx="411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eCos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开发环境搭建及移植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538512" y="4104770"/>
            <a:ext cx="411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Profinet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协议移植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eCos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1640966" y="5082508"/>
            <a:ext cx="4447261" cy="1569423"/>
            <a:chOff x="3271838" y="3775075"/>
            <a:chExt cx="5344202" cy="1885950"/>
          </a:xfrm>
        </p:grpSpPr>
        <p:sp>
          <p:nvSpPr>
            <p:cNvPr id="104" name="Line 16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5676900" y="4778375"/>
              <a:ext cx="0" cy="431800"/>
            </a:xfrm>
            <a:prstGeom prst="line">
              <a:avLst/>
            </a:prstGeom>
            <a:noFill/>
            <a:ln w="38100">
              <a:solidFill>
                <a:srgbClr val="33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/>
            <a:lstStyle/>
            <a:p>
              <a:endParaRPr lang="zh-CN" altLang="en-US"/>
            </a:p>
          </p:txBody>
        </p:sp>
        <p:pic>
          <p:nvPicPr>
            <p:cNvPr id="105" name="Picture 23" descr="G_SY01_XX_00272V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8563" y="4111625"/>
              <a:ext cx="593725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" name="Text Box 24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7496175" y="3824288"/>
              <a:ext cx="1119865" cy="194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>
                <a:defRPr sz="2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indent="-22860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buClr>
                  <a:srgbClr val="FF9900"/>
                </a:buClr>
                <a:buSzPct val="80000"/>
                <a:buFont typeface="Wingdings" pitchFamily="2" charset="2"/>
                <a:buNone/>
              </a:pPr>
              <a:r>
                <a:rPr lang="en-US" altLang="de-DE" sz="1050" b="1" dirty="0">
                  <a:latin typeface="方正兰亭超细黑简体" pitchFamily="2" charset="-122"/>
                  <a:ea typeface="方正兰亭超细黑简体" pitchFamily="2" charset="-122"/>
                </a:rPr>
                <a:t>Web/TCP/IP</a:t>
              </a:r>
              <a:endParaRPr lang="en-US" altLang="de-DE" sz="1200" b="1" dirty="0">
                <a:latin typeface="方正兰亭超细黑简体" pitchFamily="2" charset="-122"/>
                <a:ea typeface="方正兰亭超细黑简体" pitchFamily="2" charset="-122"/>
              </a:endParaRPr>
            </a:p>
          </p:txBody>
        </p:sp>
        <p:grpSp>
          <p:nvGrpSpPr>
            <p:cNvPr id="107" name="Group 28"/>
            <p:cNvGrpSpPr>
              <a:grpSpLocks/>
            </p:cNvGrpSpPr>
            <p:nvPr>
              <p:custDataLst>
                <p:tags r:id="rId5"/>
              </p:custDataLst>
            </p:nvPr>
          </p:nvGrpSpPr>
          <p:grpSpPr bwMode="auto">
            <a:xfrm>
              <a:off x="6632575" y="4111625"/>
              <a:ext cx="711200" cy="520700"/>
              <a:chOff x="4606" y="612"/>
              <a:chExt cx="509" cy="373"/>
            </a:xfrm>
          </p:grpSpPr>
          <p:grpSp>
            <p:nvGrpSpPr>
              <p:cNvPr id="131" name="Group 29"/>
              <p:cNvGrpSpPr>
                <a:grpSpLocks/>
              </p:cNvGrpSpPr>
              <p:nvPr/>
            </p:nvGrpSpPr>
            <p:grpSpPr bwMode="auto">
              <a:xfrm>
                <a:off x="4606" y="612"/>
                <a:ext cx="509" cy="373"/>
                <a:chOff x="1081" y="701"/>
                <a:chExt cx="3029" cy="2274"/>
              </a:xfrm>
            </p:grpSpPr>
            <p:grpSp>
              <p:nvGrpSpPr>
                <p:cNvPr id="133" name="Group 30"/>
                <p:cNvGrpSpPr>
                  <a:grpSpLocks/>
                </p:cNvGrpSpPr>
                <p:nvPr/>
              </p:nvGrpSpPr>
              <p:grpSpPr bwMode="auto">
                <a:xfrm>
                  <a:off x="1081" y="701"/>
                  <a:ext cx="3029" cy="2274"/>
                  <a:chOff x="1503" y="711"/>
                  <a:chExt cx="4561" cy="3425"/>
                </a:xfrm>
              </p:grpSpPr>
              <p:grpSp>
                <p:nvGrpSpPr>
                  <p:cNvPr id="136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1503" y="711"/>
                    <a:ext cx="4561" cy="3425"/>
                    <a:chOff x="1528" y="858"/>
                    <a:chExt cx="4146" cy="3114"/>
                  </a:xfrm>
                </p:grpSpPr>
                <p:pic>
                  <p:nvPicPr>
                    <p:cNvPr id="138" name="Picture 32"/>
                    <p:cNvPicPr preferRelativeResize="0">
                      <a:picLocks noChangeAspect="1" noChangeArrowheads="1"/>
                    </p:cNvPicPr>
                    <p:nvPr/>
                  </p:nvPicPr>
                  <p:blipFill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528" y="858"/>
                      <a:ext cx="4146" cy="3114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graphicFrame>
                  <p:nvGraphicFramePr>
                    <p:cNvPr id="139" name="Object 33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5110" y="874"/>
                    <a:ext cx="561" cy="41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214" name="Bitmap Image" r:id="rId23" imgW="857143" imgH="638264" progId="Paint.Picture">
                            <p:embed/>
                          </p:oleObj>
                        </mc:Choice>
                        <mc:Fallback>
                          <p:oleObj name="Bitmap Image" r:id="rId23" imgW="857143" imgH="638264" progId="Paint.Picture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4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110" y="874"/>
                                  <a:ext cx="561" cy="41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chemeClr val="accent1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aphicFrame>
                <p:nvGraphicFramePr>
                  <p:cNvPr id="137" name="Object 34"/>
                  <p:cNvGraphicFramePr>
                    <a:graphicFrameLocks noChangeAspect="1"/>
                  </p:cNvGraphicFramePr>
                  <p:nvPr/>
                </p:nvGraphicFramePr>
                <p:xfrm>
                  <a:off x="1511" y="1185"/>
                  <a:ext cx="4548" cy="271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215" name="Bitmap Image" r:id="rId25" imgW="885949" imgH="781159" progId="Paint.Picture">
                          <p:embed/>
                        </p:oleObj>
                      </mc:Choice>
                      <mc:Fallback>
                        <p:oleObj name="Bitmap Image" r:id="rId25" imgW="885949" imgH="781159" progId="Paint.Picture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511" y="1185"/>
                                <a:ext cx="4548" cy="27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134" name="Object 35"/>
                <p:cNvGraphicFramePr>
                  <a:graphicFrameLocks noChangeAspect="1"/>
                </p:cNvGraphicFramePr>
                <p:nvPr/>
              </p:nvGraphicFramePr>
              <p:xfrm>
                <a:off x="1365" y="1079"/>
                <a:ext cx="2453" cy="17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16" name="Bitmap Image" r:id="rId27" imgW="6114286" imgH="4180952" progId="Paint.Picture">
                        <p:embed/>
                      </p:oleObj>
                    </mc:Choice>
                    <mc:Fallback>
                      <p:oleObj name="Bitmap Image" r:id="rId27" imgW="6114286" imgH="4180952" progId="Paint.Picture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65" y="1079"/>
                              <a:ext cx="2453" cy="171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5" name="Object 36"/>
                <p:cNvGraphicFramePr>
                  <a:graphicFrameLocks noChangeAspect="1"/>
                </p:cNvGraphicFramePr>
                <p:nvPr/>
              </p:nvGraphicFramePr>
              <p:xfrm>
                <a:off x="1109" y="764"/>
                <a:ext cx="394" cy="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17" name="Bitmap Image" r:id="rId29" imgW="1038370" imgH="209524" progId="Paint.Picture">
                        <p:embed/>
                      </p:oleObj>
                    </mc:Choice>
                    <mc:Fallback>
                      <p:oleObj name="Bitmap Image" r:id="rId29" imgW="1038370" imgH="209524" progId="Paint.Picture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09" y="764"/>
                              <a:ext cx="394" cy="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635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pic>
            <p:nvPicPr>
              <p:cNvPr id="132" name="Picture 37" descr="ChangedMA"/>
              <p:cNvPicPr preferRelativeResize="0"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9" y="705"/>
                <a:ext cx="208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8" name="Text Box 38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343649" y="3824288"/>
              <a:ext cx="1042813" cy="194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>
                <a:defRPr sz="2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indent="-22860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buClr>
                  <a:srgbClr val="FF9900"/>
                </a:buClr>
                <a:buSzPct val="80000"/>
                <a:buFont typeface="Wingdings" pitchFamily="2" charset="2"/>
                <a:buNone/>
              </a:pPr>
              <a:r>
                <a:rPr lang="en-US" altLang="de-DE" sz="1050" b="1" dirty="0">
                  <a:latin typeface="方正兰亭超细黑简体" pitchFamily="2" charset="-122"/>
                  <a:ea typeface="方正兰亭超细黑简体" pitchFamily="2" charset="-122"/>
                </a:rPr>
                <a:t>Diagnostics</a:t>
              </a:r>
              <a:endParaRPr lang="en-US" altLang="de-DE" sz="1200" b="1" dirty="0">
                <a:latin typeface="方正兰亭超细黑简体" pitchFamily="2" charset="-122"/>
                <a:ea typeface="方正兰亭超细黑简体" pitchFamily="2" charset="-122"/>
              </a:endParaRPr>
            </a:p>
          </p:txBody>
        </p:sp>
        <p:sp>
          <p:nvSpPr>
            <p:cNvPr id="109" name="Rectangle 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271838" y="4746625"/>
              <a:ext cx="4784725" cy="76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 anchor="ctr"/>
            <a:lstStyle/>
            <a:p>
              <a:pPr>
                <a:buClr>
                  <a:srgbClr val="FF9900"/>
                </a:buClr>
                <a:buSzPct val="80000"/>
                <a:buFont typeface="Wingdings" pitchFamily="2" charset="2"/>
                <a:buNone/>
              </a:pPr>
              <a:endParaRPr lang="en-US" altLang="de-DE" sz="1800" b="1"/>
            </a:p>
          </p:txBody>
        </p:sp>
        <p:sp>
          <p:nvSpPr>
            <p:cNvPr id="110" name="Line 17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7908925" y="4567238"/>
              <a:ext cx="0" cy="227012"/>
            </a:xfrm>
            <a:prstGeom prst="line">
              <a:avLst/>
            </a:prstGeom>
            <a:noFill/>
            <a:ln w="38100">
              <a:solidFill>
                <a:srgbClr val="33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/>
            <a:lstStyle/>
            <a:p>
              <a:endParaRPr lang="zh-CN" altLang="en-US"/>
            </a:p>
          </p:txBody>
        </p:sp>
        <p:sp>
          <p:nvSpPr>
            <p:cNvPr id="111" name="Line 17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6972300" y="4567238"/>
              <a:ext cx="0" cy="227012"/>
            </a:xfrm>
            <a:prstGeom prst="line">
              <a:avLst/>
            </a:prstGeom>
            <a:noFill/>
            <a:ln w="38100">
              <a:solidFill>
                <a:srgbClr val="33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/>
            <a:lstStyle/>
            <a:p>
              <a:endParaRPr lang="zh-CN" altLang="en-US"/>
            </a:p>
          </p:txBody>
        </p:sp>
        <p:sp>
          <p:nvSpPr>
            <p:cNvPr id="112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3725863" y="4562475"/>
              <a:ext cx="0" cy="225425"/>
            </a:xfrm>
            <a:prstGeom prst="line">
              <a:avLst/>
            </a:prstGeom>
            <a:noFill/>
            <a:ln w="38100">
              <a:solidFill>
                <a:srgbClr val="33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/>
            <a:lstStyle/>
            <a:p>
              <a:endParaRPr lang="zh-CN" altLang="en-US"/>
            </a:p>
          </p:txBody>
        </p:sp>
        <p:sp>
          <p:nvSpPr>
            <p:cNvPr id="113" name="Line 15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4754563" y="4562475"/>
              <a:ext cx="0" cy="227013"/>
            </a:xfrm>
            <a:prstGeom prst="line">
              <a:avLst/>
            </a:prstGeom>
            <a:noFill/>
            <a:ln w="38100">
              <a:solidFill>
                <a:srgbClr val="33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/>
            <a:lstStyle/>
            <a:p>
              <a:endParaRPr lang="zh-CN" altLang="en-US"/>
            </a:p>
          </p:txBody>
        </p:sp>
        <p:sp>
          <p:nvSpPr>
            <p:cNvPr id="114" name="Line 17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5773738" y="4562475"/>
              <a:ext cx="0" cy="227013"/>
            </a:xfrm>
            <a:prstGeom prst="line">
              <a:avLst/>
            </a:prstGeom>
            <a:noFill/>
            <a:ln w="38100">
              <a:solidFill>
                <a:srgbClr val="33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/>
            <a:lstStyle/>
            <a:p>
              <a:endParaRPr lang="zh-CN" altLang="en-US"/>
            </a:p>
          </p:txBody>
        </p:sp>
        <p:sp>
          <p:nvSpPr>
            <p:cNvPr id="115" name="Rectangle 4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271838" y="4746625"/>
              <a:ext cx="4784725" cy="76200"/>
            </a:xfrm>
            <a:prstGeom prst="rect">
              <a:avLst/>
            </a:prstGeom>
            <a:solidFill>
              <a:srgbClr val="33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 anchor="ctr"/>
            <a:lstStyle/>
            <a:p>
              <a:pPr>
                <a:buClr>
                  <a:srgbClr val="FF9900"/>
                </a:buClr>
                <a:buSzPct val="80000"/>
                <a:buFont typeface="Wingdings" pitchFamily="2" charset="2"/>
                <a:buNone/>
              </a:pPr>
              <a:endParaRPr lang="en-US" altLang="de-DE" sz="1800" b="1"/>
            </a:p>
          </p:txBody>
        </p:sp>
        <p:sp>
          <p:nvSpPr>
            <p:cNvPr id="116" name="Line 50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5676900" y="4830763"/>
              <a:ext cx="17463" cy="307975"/>
            </a:xfrm>
            <a:prstGeom prst="line">
              <a:avLst/>
            </a:prstGeom>
            <a:noFill/>
            <a:ln w="28575">
              <a:solidFill>
                <a:srgbClr val="525765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/>
            <a:lstStyle/>
            <a:p>
              <a:endParaRPr lang="zh-CN" altLang="en-US"/>
            </a:p>
          </p:txBody>
        </p:sp>
        <p:grpSp>
          <p:nvGrpSpPr>
            <p:cNvPr id="117" name="Group 61"/>
            <p:cNvGrpSpPr>
              <a:grpSpLocks/>
            </p:cNvGrpSpPr>
            <p:nvPr>
              <p:custDataLst>
                <p:tags r:id="rId15"/>
              </p:custDataLst>
            </p:nvPr>
          </p:nvGrpSpPr>
          <p:grpSpPr bwMode="auto">
            <a:xfrm>
              <a:off x="4359275" y="3895725"/>
              <a:ext cx="693738" cy="711200"/>
              <a:chOff x="2912" y="1305"/>
              <a:chExt cx="437" cy="448"/>
            </a:xfrm>
          </p:grpSpPr>
          <p:pic>
            <p:nvPicPr>
              <p:cNvPr id="129" name="Picture 62"/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2" y="1460"/>
                <a:ext cx="437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" name="Text Box 63"/>
              <p:cNvSpPr txBox="1">
                <a:spLocks noChangeArrowheads="1"/>
              </p:cNvSpPr>
              <p:nvPr/>
            </p:nvSpPr>
            <p:spPr bwMode="auto">
              <a:xfrm>
                <a:off x="2989" y="1305"/>
                <a:ext cx="29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0" rIns="36000" bIns="0">
                <a:spAutoFit/>
              </a:bodyPr>
              <a:lstStyle>
                <a:lvl1pPr>
                  <a:defRPr sz="2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indent="-228600">
                  <a:defRPr sz="1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indent="-228600" eaLnBrk="0" hangingPunct="0">
                  <a:defRPr sz="1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indent="-228600" eaLnBrk="0" hangingPunct="0">
                  <a:defRPr sz="1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indent="-228600" eaLnBrk="0" hangingPunct="0">
                  <a:defRPr sz="1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indent="-228600" eaLnBrk="0" hangingPunct="0">
                  <a:defRPr sz="1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buClr>
                    <a:srgbClr val="FF9900"/>
                  </a:buClr>
                  <a:buSzPct val="80000"/>
                  <a:buFont typeface="Wingdings" pitchFamily="2" charset="2"/>
                  <a:buNone/>
                </a:pPr>
                <a:r>
                  <a:rPr lang="en-US" altLang="de-DE" sz="1200" b="1" dirty="0">
                    <a:latin typeface="方正兰亭超细黑简体" pitchFamily="2" charset="-122"/>
                    <a:ea typeface="方正兰亭超细黑简体" pitchFamily="2" charset="-122"/>
                  </a:rPr>
                  <a:t>HMI</a:t>
                </a:r>
              </a:p>
            </p:txBody>
          </p:sp>
        </p:grpSp>
        <p:grpSp>
          <p:nvGrpSpPr>
            <p:cNvPr id="118" name="Group 64"/>
            <p:cNvGrpSpPr>
              <a:grpSpLocks/>
            </p:cNvGrpSpPr>
            <p:nvPr>
              <p:custDataLst>
                <p:tags r:id="rId16"/>
              </p:custDataLst>
            </p:nvPr>
          </p:nvGrpSpPr>
          <p:grpSpPr bwMode="auto">
            <a:xfrm>
              <a:off x="3392486" y="3775075"/>
              <a:ext cx="761999" cy="858838"/>
              <a:chOff x="2303" y="1305"/>
              <a:chExt cx="480" cy="541"/>
            </a:xfrm>
          </p:grpSpPr>
          <p:grpSp>
            <p:nvGrpSpPr>
              <p:cNvPr id="125" name="Group 65"/>
              <p:cNvGrpSpPr>
                <a:grpSpLocks/>
              </p:cNvGrpSpPr>
              <p:nvPr/>
            </p:nvGrpSpPr>
            <p:grpSpPr bwMode="auto">
              <a:xfrm>
                <a:off x="2313" y="1451"/>
                <a:ext cx="439" cy="395"/>
                <a:chOff x="2253" y="1305"/>
                <a:chExt cx="562" cy="505"/>
              </a:xfrm>
            </p:grpSpPr>
            <p:pic>
              <p:nvPicPr>
                <p:cNvPr id="127" name="Picture 66" descr="G_SY01_XX_00272V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53" y="1305"/>
                  <a:ext cx="446" cy="3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8" name="Picture 67" descr="G_SY01_XX_00274V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31" y="1476"/>
                  <a:ext cx="384" cy="3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26" name="Text Box 68"/>
              <p:cNvSpPr txBox="1">
                <a:spLocks noChangeArrowheads="1"/>
              </p:cNvSpPr>
              <p:nvPr/>
            </p:nvSpPr>
            <p:spPr bwMode="auto">
              <a:xfrm>
                <a:off x="2303" y="1305"/>
                <a:ext cx="48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0" rIns="36000" bIns="0">
                <a:spAutoFit/>
              </a:bodyPr>
              <a:lstStyle>
                <a:lvl1pPr>
                  <a:defRPr sz="2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indent="-228600">
                  <a:defRPr sz="1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indent="-228600" eaLnBrk="0" hangingPunct="0">
                  <a:defRPr sz="1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indent="-228600" eaLnBrk="0" hangingPunct="0">
                  <a:defRPr sz="1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indent="-228600" eaLnBrk="0" hangingPunct="0">
                  <a:defRPr sz="1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indent="-228600" eaLnBrk="0" hangingPunct="0">
                  <a:defRPr sz="1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buClr>
                    <a:srgbClr val="FF9900"/>
                  </a:buClr>
                  <a:buSzPct val="80000"/>
                  <a:buFont typeface="Wingdings" pitchFamily="2" charset="2"/>
                  <a:buNone/>
                </a:pPr>
                <a:r>
                  <a:rPr lang="en-US" altLang="de-DE" sz="1200" b="1" dirty="0">
                    <a:latin typeface="方正兰亭超细黑简体" pitchFamily="2" charset="-122"/>
                    <a:ea typeface="方正兰亭超细黑简体" pitchFamily="2" charset="-122"/>
                  </a:rPr>
                  <a:t>PG/PC</a:t>
                </a:r>
              </a:p>
            </p:txBody>
          </p:sp>
        </p:grpSp>
        <p:grpSp>
          <p:nvGrpSpPr>
            <p:cNvPr id="119" name="Group 69"/>
            <p:cNvGrpSpPr>
              <a:grpSpLocks/>
            </p:cNvGrpSpPr>
            <p:nvPr>
              <p:custDataLst>
                <p:tags r:id="rId17"/>
              </p:custDataLst>
            </p:nvPr>
          </p:nvGrpSpPr>
          <p:grpSpPr bwMode="auto">
            <a:xfrm>
              <a:off x="5243513" y="3817938"/>
              <a:ext cx="1225550" cy="796925"/>
              <a:chOff x="3469" y="1256"/>
              <a:chExt cx="772" cy="502"/>
            </a:xfrm>
          </p:grpSpPr>
          <p:sp>
            <p:nvSpPr>
              <p:cNvPr id="122" name="Text Box 70"/>
              <p:cNvSpPr txBox="1">
                <a:spLocks noChangeArrowheads="1"/>
              </p:cNvSpPr>
              <p:nvPr/>
            </p:nvSpPr>
            <p:spPr bwMode="auto">
              <a:xfrm>
                <a:off x="3821" y="1305"/>
                <a:ext cx="287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0" rIns="36000" bIns="0">
                <a:spAutoFit/>
              </a:bodyPr>
              <a:lstStyle>
                <a:lvl1pPr>
                  <a:defRPr sz="2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indent="-228600">
                  <a:defRPr sz="1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indent="-228600" eaLnBrk="0" hangingPunct="0">
                  <a:defRPr sz="1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indent="-228600" eaLnBrk="0" hangingPunct="0">
                  <a:defRPr sz="1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indent="-228600" eaLnBrk="0" hangingPunct="0">
                  <a:defRPr sz="1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indent="-228600" eaLnBrk="0" hangingPunct="0">
                  <a:defRPr sz="1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buClr>
                    <a:srgbClr val="FF9900"/>
                  </a:buClr>
                  <a:buSzPct val="80000"/>
                  <a:buFont typeface="Wingdings" pitchFamily="2" charset="2"/>
                  <a:buNone/>
                </a:pPr>
                <a:r>
                  <a:rPr lang="en-US" altLang="de-DE" sz="1050" b="1" dirty="0">
                    <a:latin typeface="方正兰亭超细黑简体" pitchFamily="2" charset="-122"/>
                    <a:ea typeface="方正兰亭超细黑简体" pitchFamily="2" charset="-122"/>
                  </a:rPr>
                  <a:t>PLC</a:t>
                </a:r>
              </a:p>
            </p:txBody>
          </p:sp>
          <p:pic>
            <p:nvPicPr>
              <p:cNvPr id="123" name="Picture 71" descr="G_SY01_XX_00206V"/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9" y="1256"/>
                <a:ext cx="340" cy="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4" name="Picture 72"/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6" y="1457"/>
                <a:ext cx="665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0" name="Text Box 75"/>
            <p:cNvSpPr txBox="1">
              <a:spLocks noChangeArrowheads="1"/>
            </p:cNvSpPr>
            <p:nvPr/>
          </p:nvSpPr>
          <p:spPr bwMode="auto">
            <a:xfrm>
              <a:off x="6084888" y="5281613"/>
              <a:ext cx="1171875" cy="199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>
                <a:defRPr sz="2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indent="-22860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90000"/>
                </a:lnSpc>
                <a:buClr>
                  <a:srgbClr val="FF9900"/>
                </a:buClr>
                <a:buSzPct val="80000"/>
                <a:buFont typeface="Wingdings" pitchFamily="2" charset="2"/>
                <a:buNone/>
              </a:pPr>
              <a:r>
                <a:rPr lang="en-US" altLang="de-DE" sz="1200" b="1" dirty="0">
                  <a:latin typeface="方正兰亭超细黑简体" pitchFamily="2" charset="-122"/>
                  <a:ea typeface="方正兰亭超细黑简体" pitchFamily="2" charset="-122"/>
                </a:rPr>
                <a:t>Field device</a:t>
              </a:r>
            </a:p>
          </p:txBody>
        </p:sp>
        <p:pic>
          <p:nvPicPr>
            <p:cNvPr id="121" name="Picture 41"/>
            <p:cNvPicPr>
              <a:picLocks noChangeAspect="1" noChangeArrowheads="1"/>
            </p:cNvPicPr>
            <p:nvPr/>
          </p:nvPicPr>
          <p:blipFill>
            <a:blip r:embed="rId36" cstate="print">
              <a:lum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163" y="5137150"/>
              <a:ext cx="57626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0" name="组合 139"/>
          <p:cNvGrpSpPr/>
          <p:nvPr/>
        </p:nvGrpSpPr>
        <p:grpSpPr>
          <a:xfrm>
            <a:off x="236866" y="243648"/>
            <a:ext cx="708099" cy="471382"/>
            <a:chOff x="427929" y="2964755"/>
            <a:chExt cx="945409" cy="629359"/>
          </a:xfrm>
        </p:grpSpPr>
        <p:sp>
          <p:nvSpPr>
            <p:cNvPr id="141" name="任意多边形 140"/>
            <p:cNvSpPr/>
            <p:nvPr/>
          </p:nvSpPr>
          <p:spPr>
            <a:xfrm rot="18453518">
              <a:off x="712286" y="2680398"/>
              <a:ext cx="376696" cy="945409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任意多边形 141"/>
            <p:cNvSpPr/>
            <p:nvPr/>
          </p:nvSpPr>
          <p:spPr>
            <a:xfrm rot="16200000">
              <a:off x="719645" y="3042462"/>
              <a:ext cx="314355" cy="788949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147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71" y="626275"/>
            <a:ext cx="6066178" cy="514113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文本框 61"/>
          <p:cNvSpPr txBox="1"/>
          <p:nvPr/>
        </p:nvSpPr>
        <p:spPr>
          <a:xfrm>
            <a:off x="7723206" y="1734900"/>
            <a:ext cx="478958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Adapt：</a:t>
            </a:r>
          </a:p>
          <a:p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OS interface</a:t>
            </a: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OS socket interface</a:t>
            </a: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BSP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interface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 rot="14620264">
            <a:off x="-995068" y="4637191"/>
            <a:ext cx="2736816" cy="1989327"/>
            <a:chOff x="6594426" y="-270691"/>
            <a:chExt cx="1204002" cy="875161"/>
          </a:xfrm>
        </p:grpSpPr>
        <p:sp>
          <p:nvSpPr>
            <p:cNvPr id="62" name="任意多边形 61"/>
            <p:cNvSpPr/>
            <p:nvPr/>
          </p:nvSpPr>
          <p:spPr>
            <a:xfrm rot="10293356">
              <a:off x="6634945" y="-270691"/>
              <a:ext cx="348706" cy="875161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 62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任意多边形 63"/>
          <p:cNvSpPr/>
          <p:nvPr/>
        </p:nvSpPr>
        <p:spPr>
          <a:xfrm rot="19008155">
            <a:off x="11392315" y="3060510"/>
            <a:ext cx="1512634" cy="2559563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任意多边形 64"/>
          <p:cNvSpPr/>
          <p:nvPr/>
        </p:nvSpPr>
        <p:spPr>
          <a:xfrm rot="14062337">
            <a:off x="6684143" y="-499019"/>
            <a:ext cx="473012" cy="939524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89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/>
        </p:nvSpPr>
        <p:spPr>
          <a:xfrm rot="13603008">
            <a:off x="8919274" y="-2340289"/>
            <a:ext cx="1463179" cy="3672200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3316" y="243648"/>
            <a:ext cx="50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技术路线及时间安排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291111" y="3046049"/>
            <a:ext cx="1074715" cy="1074715"/>
          </a:xfrm>
          <a:prstGeom prst="ellipse">
            <a:avLst/>
          </a:prstGeom>
          <a:solidFill>
            <a:srgbClr val="D7F5EF"/>
          </a:solidFill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569852" y="1291772"/>
            <a:ext cx="1234374" cy="1234374"/>
          </a:xfrm>
          <a:prstGeom prst="ellipse">
            <a:avLst/>
          </a:prstGeom>
          <a:solidFill>
            <a:srgbClr val="AEEADF"/>
          </a:solidFill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212112" y="4424113"/>
            <a:ext cx="1915886" cy="1915886"/>
          </a:xfrm>
          <a:prstGeom prst="ellipse">
            <a:avLst/>
          </a:prstGeom>
          <a:solidFill>
            <a:srgbClr val="96D4CA"/>
          </a:solidFill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0465897">
            <a:off x="9492343" y="3436199"/>
            <a:ext cx="1117600" cy="1117600"/>
          </a:xfrm>
          <a:prstGeom prst="ellipse">
            <a:avLst/>
          </a:prstGeom>
          <a:solidFill>
            <a:srgbClr val="64C0B1"/>
          </a:solidFill>
          <a:ln>
            <a:noFill/>
          </a:ln>
          <a:effectLst>
            <a:outerShdw blurRad="762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7" idx="7"/>
            <a:endCxn id="8" idx="3"/>
          </p:cNvCxnSpPr>
          <p:nvPr/>
        </p:nvCxnSpPr>
        <p:spPr>
          <a:xfrm flipV="1">
            <a:off x="2208438" y="2345376"/>
            <a:ext cx="1542184" cy="858061"/>
          </a:xfrm>
          <a:prstGeom prst="line">
            <a:avLst/>
          </a:prstGeom>
          <a:ln w="38100">
            <a:solidFill>
              <a:srgbClr val="D7F5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5"/>
            <a:endCxn id="9" idx="1"/>
          </p:cNvCxnSpPr>
          <p:nvPr/>
        </p:nvCxnSpPr>
        <p:spPr>
          <a:xfrm>
            <a:off x="4623456" y="2345376"/>
            <a:ext cx="1869231" cy="2359312"/>
          </a:xfrm>
          <a:prstGeom prst="line">
            <a:avLst/>
          </a:prstGeom>
          <a:ln w="38100">
            <a:solidFill>
              <a:srgbClr val="CE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7"/>
            <a:endCxn id="10" idx="2"/>
          </p:cNvCxnSpPr>
          <p:nvPr/>
        </p:nvCxnSpPr>
        <p:spPr>
          <a:xfrm flipV="1">
            <a:off x="7847423" y="4176020"/>
            <a:ext cx="1675053" cy="528668"/>
          </a:xfrm>
          <a:prstGeom prst="line">
            <a:avLst/>
          </a:prstGeom>
          <a:ln w="38100">
            <a:solidFill>
              <a:srgbClr val="C3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标注 20"/>
          <p:cNvSpPr/>
          <p:nvPr/>
        </p:nvSpPr>
        <p:spPr>
          <a:xfrm>
            <a:off x="6298258" y="1425971"/>
            <a:ext cx="2487829" cy="2569028"/>
          </a:xfrm>
          <a:prstGeom prst="wedgeRoundRectCallout">
            <a:avLst/>
          </a:prstGeom>
          <a:solidFill>
            <a:srgbClr val="96D4CA"/>
          </a:solidFill>
          <a:ln>
            <a:noFill/>
          </a:ln>
          <a:effectLst>
            <a:outerShdw blurRad="76200" dist="38100" dir="2700000" sx="99000" sy="99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18557003">
            <a:off x="8800042" y="5188243"/>
            <a:ext cx="1921863" cy="3672200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395864" y="1767524"/>
            <a:ext cx="22934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2016.01—2016.05</a:t>
            </a:r>
          </a:p>
          <a:p>
            <a:r>
              <a:rPr lang="zh-CN" altLang="en-US" sz="1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从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lwip</a:t>
            </a:r>
            <a:r>
              <a:rPr lang="zh-CN" altLang="en-US" sz="1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移植入手，熟悉网络协议后过度到</a:t>
            </a:r>
            <a:r>
              <a:rPr lang="en-US" altLang="zh-CN" sz="1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profinet</a:t>
            </a:r>
            <a:r>
              <a:rPr lang="zh-CN" altLang="en-US" sz="1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协议的移植，期间需要根据协议对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eCos</a:t>
            </a:r>
            <a:r>
              <a:rPr lang="zh-CN" altLang="en-US" sz="1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进行相关配置，修改协议源码等。</a:t>
            </a:r>
            <a:endParaRPr lang="zh-CN" altLang="en-US" sz="16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7" name="圆角矩形标注 26"/>
          <p:cNvSpPr/>
          <p:nvPr/>
        </p:nvSpPr>
        <p:spPr>
          <a:xfrm>
            <a:off x="9459607" y="954941"/>
            <a:ext cx="2176737" cy="2087046"/>
          </a:xfrm>
          <a:prstGeom prst="wedgeRoundRectCallout">
            <a:avLst/>
          </a:prstGeom>
          <a:solidFill>
            <a:srgbClr val="64C0B1"/>
          </a:solidFill>
          <a:ln>
            <a:noFill/>
          </a:ln>
          <a:effectLst>
            <a:outerShdw blurRad="76200" dist="381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543236" y="1204746"/>
            <a:ext cx="2009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2016.05</a:t>
            </a:r>
          </a:p>
          <a:p>
            <a:r>
              <a:rPr lang="zh-CN" altLang="en-US" sz="1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连接</a:t>
            </a:r>
            <a:r>
              <a:rPr lang="en-US" altLang="zh-CN" sz="1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PLC</a:t>
            </a:r>
            <a:r>
              <a:rPr lang="zh-CN" altLang="en-US" sz="1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调试，编写简单的控制程序，使</a:t>
            </a:r>
            <a:r>
              <a:rPr lang="en-US" altLang="zh-CN" sz="1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PLC</a:t>
            </a:r>
            <a:r>
              <a:rPr lang="zh-CN" altLang="en-US" sz="1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通过</a:t>
            </a:r>
            <a:r>
              <a:rPr lang="en-US" altLang="zh-CN" sz="1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profinet</a:t>
            </a:r>
            <a:r>
              <a:rPr lang="zh-CN" altLang="en-US" sz="1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控制单片机。</a:t>
            </a:r>
            <a:endParaRPr lang="zh-CN" altLang="en-US" sz="16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9" name="圆角矩形标注 28"/>
          <p:cNvSpPr/>
          <p:nvPr/>
        </p:nvSpPr>
        <p:spPr>
          <a:xfrm rot="10800000">
            <a:off x="413570" y="4480053"/>
            <a:ext cx="2019849" cy="2005130"/>
          </a:xfrm>
          <a:prstGeom prst="wedgeRoundRectCallout">
            <a:avLst/>
          </a:prstGeom>
          <a:solidFill>
            <a:srgbClr val="D7F5EF"/>
          </a:solidFill>
          <a:ln>
            <a:noFill/>
          </a:ln>
          <a:effectLst>
            <a:outerShdw blurRad="76200" dist="38100" dir="2700000" sx="99000" sy="99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标注 29"/>
          <p:cNvSpPr/>
          <p:nvPr/>
        </p:nvSpPr>
        <p:spPr>
          <a:xfrm rot="10800000">
            <a:off x="2877358" y="2934234"/>
            <a:ext cx="2066163" cy="2348305"/>
          </a:xfrm>
          <a:prstGeom prst="wedgeRoundRectCallout">
            <a:avLst/>
          </a:prstGeom>
          <a:solidFill>
            <a:srgbClr val="AEEADF"/>
          </a:solidFill>
          <a:ln>
            <a:noFill/>
          </a:ln>
          <a:effectLst>
            <a:outerShdw blurRad="76200" dist="38100" dir="2700000" sx="99000" sy="99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 rot="12277056">
            <a:off x="3703342" y="6255999"/>
            <a:ext cx="1238846" cy="1204002"/>
            <a:chOff x="6559582" y="-631902"/>
            <a:chExt cx="1238846" cy="1204002"/>
          </a:xfrm>
        </p:grpSpPr>
        <p:sp>
          <p:nvSpPr>
            <p:cNvPr id="31" name="任意多边形 30"/>
            <p:cNvSpPr/>
            <p:nvPr/>
          </p:nvSpPr>
          <p:spPr>
            <a:xfrm rot="11940577">
              <a:off x="6559582" y="-631902"/>
              <a:ext cx="479732" cy="1204002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2963438" y="3136520"/>
            <a:ext cx="19047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2015.12 --2016.01</a:t>
            </a:r>
          </a:p>
          <a:p>
            <a:r>
              <a:rPr lang="zh-CN" altLang="en-US" sz="16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搭建</a:t>
            </a:r>
            <a:r>
              <a:rPr lang="en-US" altLang="zh-CN" sz="1600" b="1" dirty="0" err="1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eCos</a:t>
            </a:r>
            <a:r>
              <a:rPr lang="zh-CN" altLang="en-US" sz="16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的交叉编译环境，依次在</a:t>
            </a:r>
            <a:r>
              <a:rPr lang="en-US" altLang="zh-CN" sz="16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103,407,429</a:t>
            </a:r>
            <a:r>
              <a:rPr lang="zh-CN" altLang="en-US" sz="16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处理器上移植，</a:t>
            </a:r>
            <a:r>
              <a:rPr lang="zh-CN" altLang="en-US" sz="16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逐步</a:t>
            </a:r>
            <a:r>
              <a:rPr lang="zh-CN" altLang="en-US" sz="16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深入。</a:t>
            </a:r>
            <a:endParaRPr lang="zh-CN" altLang="en-US" sz="16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13571" y="4675404"/>
            <a:ext cx="2006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2015.11--2015.12</a:t>
            </a:r>
          </a:p>
          <a:p>
            <a:r>
              <a:rPr lang="zh-CN" altLang="en-US" sz="15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从单片机</a:t>
            </a:r>
            <a:r>
              <a:rPr lang="en-US" altLang="zh-CN" sz="15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‘</a:t>
            </a:r>
            <a:r>
              <a:rPr lang="zh-CN" altLang="en-US" sz="15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裸奔</a:t>
            </a:r>
            <a:r>
              <a:rPr lang="en-US" altLang="zh-CN" sz="15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’</a:t>
            </a:r>
            <a:r>
              <a:rPr lang="zh-CN" altLang="en-US" sz="15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程序开始学习嵌入式开发基础知识，了解基本外设，学习交叉编译。</a:t>
            </a:r>
            <a:endParaRPr lang="zh-CN" altLang="en-US" sz="15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4" name="文本框 15"/>
          <p:cNvSpPr txBox="1"/>
          <p:nvPr/>
        </p:nvSpPr>
        <p:spPr>
          <a:xfrm>
            <a:off x="1462606" y="3248241"/>
            <a:ext cx="713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嵌入式</a:t>
            </a:r>
          </a:p>
        </p:txBody>
      </p:sp>
      <p:sp>
        <p:nvSpPr>
          <p:cNvPr id="45" name="文本框 15"/>
          <p:cNvSpPr txBox="1"/>
          <p:nvPr/>
        </p:nvSpPr>
        <p:spPr>
          <a:xfrm>
            <a:off x="3696833" y="1544309"/>
            <a:ext cx="1013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eCos</a:t>
            </a: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移植</a:t>
            </a:r>
          </a:p>
        </p:txBody>
      </p:sp>
      <p:sp>
        <p:nvSpPr>
          <p:cNvPr id="46" name="文本框 19"/>
          <p:cNvSpPr txBox="1"/>
          <p:nvPr/>
        </p:nvSpPr>
        <p:spPr>
          <a:xfrm>
            <a:off x="6265004" y="4908136"/>
            <a:ext cx="1848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Profinet</a:t>
            </a:r>
            <a:r>
              <a:rPr lang="zh-CN" altLang="en-US" sz="32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移植</a:t>
            </a:r>
            <a:endParaRPr lang="zh-CN" altLang="en-US" sz="32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7" name="文本框 21"/>
          <p:cNvSpPr txBox="1"/>
          <p:nvPr/>
        </p:nvSpPr>
        <p:spPr>
          <a:xfrm>
            <a:off x="9479444" y="3756401"/>
            <a:ext cx="1144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PLC</a:t>
            </a:r>
            <a:endParaRPr lang="zh-CN" altLang="en-US" sz="28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83769" y="234926"/>
            <a:ext cx="679547" cy="531942"/>
            <a:chOff x="491004" y="4154674"/>
            <a:chExt cx="945409" cy="740056"/>
          </a:xfrm>
        </p:grpSpPr>
        <p:grpSp>
          <p:nvGrpSpPr>
            <p:cNvPr id="49" name="组合 48"/>
            <p:cNvGrpSpPr/>
            <p:nvPr/>
          </p:nvGrpSpPr>
          <p:grpSpPr>
            <a:xfrm>
              <a:off x="491004" y="4154674"/>
              <a:ext cx="945409" cy="629359"/>
              <a:chOff x="427929" y="2964755"/>
              <a:chExt cx="945409" cy="629359"/>
            </a:xfrm>
          </p:grpSpPr>
          <p:sp>
            <p:nvSpPr>
              <p:cNvPr id="51" name="任意多边形 50"/>
              <p:cNvSpPr/>
              <p:nvPr/>
            </p:nvSpPr>
            <p:spPr>
              <a:xfrm rot="18453518">
                <a:off x="712286" y="2680398"/>
                <a:ext cx="376696" cy="94540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任意多边形 51"/>
              <p:cNvSpPr/>
              <p:nvPr/>
            </p:nvSpPr>
            <p:spPr>
              <a:xfrm rot="16200000">
                <a:off x="719645" y="3042462"/>
                <a:ext cx="314355" cy="78894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任意多边形 49"/>
            <p:cNvSpPr/>
            <p:nvPr/>
          </p:nvSpPr>
          <p:spPr>
            <a:xfrm rot="14363807">
              <a:off x="970960" y="4493742"/>
              <a:ext cx="228500" cy="57347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63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rot="10800000">
            <a:off x="-5323040" y="-2361827"/>
            <a:ext cx="22838079" cy="13375101"/>
            <a:chOff x="-5343060" y="-3962027"/>
            <a:chExt cx="22838079" cy="13375101"/>
          </a:xfrm>
        </p:grpSpPr>
        <p:grpSp>
          <p:nvGrpSpPr>
            <p:cNvPr id="2" name="花1"/>
            <p:cNvGrpSpPr/>
            <p:nvPr/>
          </p:nvGrpSpPr>
          <p:grpSpPr>
            <a:xfrm>
              <a:off x="1859121" y="3546988"/>
              <a:ext cx="8526317" cy="4848472"/>
              <a:chOff x="1859121" y="3429000"/>
              <a:chExt cx="8526317" cy="4848472"/>
            </a:xfrm>
          </p:grpSpPr>
          <p:sp>
            <p:nvSpPr>
              <p:cNvPr id="3" name="任意多边形 2"/>
              <p:cNvSpPr/>
              <p:nvPr/>
            </p:nvSpPr>
            <p:spPr>
              <a:xfrm>
                <a:off x="5088193" y="3429000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任意多边形 3"/>
              <p:cNvSpPr/>
              <p:nvPr/>
            </p:nvSpPr>
            <p:spPr>
              <a:xfrm rot="19862953">
                <a:off x="4038181" y="3686122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 rot="1791145">
                <a:off x="6081931" y="3648293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任意多边形 5"/>
              <p:cNvSpPr/>
              <p:nvPr/>
            </p:nvSpPr>
            <p:spPr>
              <a:xfrm rot="3361456">
                <a:off x="6916490" y="4377466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 rot="18029728">
                <a:off x="3346961" y="4377776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 rot="4636883">
                <a:off x="7193652" y="5085686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 rot="16978576">
                <a:off x="3035293" y="5077119"/>
                <a:ext cx="2015614" cy="4367958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6600">
                    <a:srgbClr val="ADB5DD">
                      <a:alpha val="35000"/>
                    </a:srgbClr>
                  </a:gs>
                  <a:gs pos="0">
                    <a:srgbClr val="C1FFEF">
                      <a:alpha val="49804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花2"/>
            <p:cNvGrpSpPr/>
            <p:nvPr/>
          </p:nvGrpSpPr>
          <p:grpSpPr>
            <a:xfrm>
              <a:off x="-389727" y="1491439"/>
              <a:ext cx="12996258" cy="7478907"/>
              <a:chOff x="-389727" y="1373451"/>
              <a:chExt cx="12996258" cy="7478907"/>
            </a:xfrm>
          </p:grpSpPr>
          <p:sp>
            <p:nvSpPr>
              <p:cNvPr id="11" name="任意多边形 10"/>
              <p:cNvSpPr/>
              <p:nvPr/>
            </p:nvSpPr>
            <p:spPr>
              <a:xfrm rot="20738027">
                <a:off x="4131678" y="1398019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77000">
                    <a:srgbClr val="9FB7DD">
                      <a:alpha val="20000"/>
                    </a:srgbClr>
                  </a:gs>
                  <a:gs pos="0">
                    <a:srgbClr val="A1DBB3">
                      <a:alpha val="50000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852536">
                <a:off x="5736820" y="1373451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77000">
                    <a:srgbClr val="9FB7DD">
                      <a:alpha val="20000"/>
                    </a:srgbClr>
                  </a:gs>
                  <a:gs pos="0">
                    <a:srgbClr val="A1DBB3">
                      <a:alpha val="50000"/>
                    </a:srgbClr>
                  </a:gs>
                  <a:gs pos="100000">
                    <a:srgbClr val="6E7DC3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rot="2517796">
                <a:off x="7178662" y="2080056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86A4D4">
                      <a:alpha val="20000"/>
                    </a:srgbClr>
                  </a:gs>
                  <a:gs pos="0">
                    <a:srgbClr val="85D19D">
                      <a:alpha val="60000"/>
                    </a:srgbClr>
                  </a:gs>
                  <a:gs pos="100000">
                    <a:srgbClr val="8E7DC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 rot="19054139">
                <a:off x="2747823" y="2122596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86A4D4">
                      <a:alpha val="20000"/>
                    </a:srgbClr>
                  </a:gs>
                  <a:gs pos="0">
                    <a:srgbClr val="85D19D">
                      <a:alpha val="60000"/>
                    </a:srgbClr>
                  </a:gs>
                  <a:gs pos="100000">
                    <a:srgbClr val="8E7DC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 rot="17559371">
                <a:off x="1848075" y="3501639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9ECE">
                      <a:alpha val="50000"/>
                    </a:srgbClr>
                  </a:gs>
                  <a:gs pos="100000">
                    <a:srgbClr val="8E7ECC">
                      <a:alpha val="2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 rot="4135283">
                <a:off x="8014973" y="3462129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9ECE">
                      <a:alpha val="50000"/>
                    </a:srgbClr>
                  </a:gs>
                  <a:gs pos="100000">
                    <a:srgbClr val="8E7ECC">
                      <a:alpha val="2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 rot="5400000">
                <a:off x="8188487" y="4434313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7100">
                    <a:srgbClr val="9EB3DC">
                      <a:alpha val="20000"/>
                    </a:srgbClr>
                  </a:gs>
                  <a:gs pos="100000">
                    <a:srgbClr val="8E7BCB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 rot="16372431">
                <a:off x="1708674" y="4330668"/>
                <a:ext cx="2319644" cy="651644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10600">
                    <a:srgbClr val="9DB0DB">
                      <a:alpha val="20000"/>
                    </a:srgbClr>
                  </a:gs>
                  <a:gs pos="100000">
                    <a:srgbClr val="8D75C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花3"/>
            <p:cNvGrpSpPr/>
            <p:nvPr/>
          </p:nvGrpSpPr>
          <p:grpSpPr>
            <a:xfrm>
              <a:off x="-3145042" y="-1414243"/>
              <a:ext cx="18624069" cy="10634847"/>
              <a:chOff x="-3145042" y="-1532231"/>
              <a:chExt cx="18624069" cy="10634847"/>
            </a:xfrm>
          </p:grpSpPr>
          <p:sp>
            <p:nvSpPr>
              <p:cNvPr id="20" name="任意多边形 19"/>
              <p:cNvSpPr/>
              <p:nvPr/>
            </p:nvSpPr>
            <p:spPr>
              <a:xfrm rot="1690499">
                <a:off x="6526961" y="-940137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50BBD4">
                      <a:alpha val="30000"/>
                    </a:srgbClr>
                  </a:gs>
                  <a:gs pos="0">
                    <a:srgbClr val="75FFBA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4339025" y="-1532231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52CAB3">
                      <a:alpha val="20000"/>
                    </a:srgbClr>
                  </a:gs>
                  <a:gs pos="0">
                    <a:srgbClr val="75FFBA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 rot="19892438">
                <a:off x="2131972" y="-936972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50BBD4">
                      <a:alpha val="30000"/>
                    </a:srgbClr>
                  </a:gs>
                  <a:gs pos="0">
                    <a:srgbClr val="75FFBA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 rot="3302765">
                <a:off x="8173152" y="550986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229DD4">
                      <a:alpha val="29804"/>
                    </a:srgbClr>
                  </a:gs>
                  <a:gs pos="0">
                    <a:srgbClr val="75FFBA">
                      <a:alpha val="1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 rot="18136260">
                <a:off x="672304" y="621968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229DD4">
                      <a:alpha val="29804"/>
                    </a:srgbClr>
                  </a:gs>
                  <a:gs pos="0">
                    <a:srgbClr val="75FFBA">
                      <a:alpha val="1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 rot="16617164">
                <a:off x="-280759" y="2629710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6A4D4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 rot="5131813">
                <a:off x="9063400" y="2686989"/>
                <a:ext cx="3551344" cy="927991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6A4D4">
                      <a:alpha val="20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花4"/>
            <p:cNvGrpSpPr/>
            <p:nvPr/>
          </p:nvGrpSpPr>
          <p:grpSpPr>
            <a:xfrm>
              <a:off x="-5343060" y="-3962027"/>
              <a:ext cx="22838079" cy="13375101"/>
              <a:chOff x="-5343060" y="-4080015"/>
              <a:chExt cx="22838079" cy="13375101"/>
            </a:xfrm>
          </p:grpSpPr>
          <p:sp>
            <p:nvSpPr>
              <p:cNvPr id="28" name="任意多边形 27"/>
              <p:cNvSpPr/>
              <p:nvPr/>
            </p:nvSpPr>
            <p:spPr>
              <a:xfrm rot="20648648">
                <a:off x="2646809" y="-3991015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5AF878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 rot="1075034">
                <a:off x="6054006" y="-4080015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5AF878">
                      <a:alpha val="2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 rot="2492382">
                <a:off x="8262931" y="-2612376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 rot="18948373">
                <a:off x="216173" y="-2612374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 rot="4080311">
                <a:off x="9747971" y="-477004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A80D0">
                      <a:alpha val="14902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rot="17262051">
                <a:off x="-1182648" y="-62449"/>
                <a:ext cx="3586635" cy="11907460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A80D0">
                      <a:alpha val="14902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93439" y="4630880"/>
              <a:ext cx="6171429" cy="3725279"/>
              <a:chOff x="2993439" y="4630880"/>
              <a:chExt cx="6171429" cy="3725279"/>
            </a:xfrm>
          </p:grpSpPr>
          <p:sp>
            <p:nvSpPr>
              <p:cNvPr id="35" name="任意多边形 34"/>
              <p:cNvSpPr/>
              <p:nvPr/>
            </p:nvSpPr>
            <p:spPr>
              <a:xfrm>
                <a:off x="5805166" y="4630880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 rot="1072922">
                <a:off x="6319816" y="4729971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 rot="20479144">
                <a:off x="5292991" y="4751348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 rot="1888215">
                <a:off x="6682185" y="4992537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 rot="19502102">
                <a:off x="4898947" y="4998212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 rot="2750473">
                <a:off x="6921793" y="5260766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 rot="3552967">
                <a:off x="7188231" y="5502371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 rot="18615097">
                <a:off x="4571391" y="5292408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 rot="17950328">
                <a:off x="4374749" y="5584427"/>
                <a:ext cx="595327" cy="3357947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5" name="文本框 44"/>
          <p:cNvSpPr txBox="1"/>
          <p:nvPr/>
        </p:nvSpPr>
        <p:spPr>
          <a:xfrm>
            <a:off x="3151528" y="2617462"/>
            <a:ext cx="59811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THANKS</a:t>
            </a:r>
            <a:endParaRPr lang="zh-CN" altLang="en-US" sz="9600" b="1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338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AXHXEgriESkzCI9Z.GdM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iSkyE2szUi5LMhUx1ae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RpDzb5Kka4dYjxJBY64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cs_FWwmlkCcZ_eIcRphP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tnrqFs0kCjPrunjKxdh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gYfUAZPh0iExjjvC3COm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NtV4Jsf2U.kwxRiLpnIo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DRVXOAH40i86.P8hwgJJ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ff2WJdikCDOjKbhmOl.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kd6uimMMEGfKz2kSZRzg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HZnV4kqkWd9S_I8CgfH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Bg9JFDUwUCVXjGBu54Hl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wLywr5tcUCK7ckztBpMo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prb0hhayUmcKD09avYJ6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0.uc8wtAEKBXLV3t52_b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0wUN_Y5ekidSxYly3Id2A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微笑PPT - 小A">
  <a:themeElements>
    <a:clrScheme name="微笑PPT - 小A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E20000"/>
      </a:accent1>
      <a:accent2>
        <a:srgbClr val="CC0000"/>
      </a:accent2>
      <a:accent3>
        <a:srgbClr val="FFFFFF"/>
      </a:accent3>
      <a:accent4>
        <a:srgbClr val="000000"/>
      </a:accent4>
      <a:accent5>
        <a:srgbClr val="EEAAAA"/>
      </a:accent5>
      <a:accent6>
        <a:srgbClr val="B90000"/>
      </a:accent6>
      <a:hlink>
        <a:srgbClr val="800000"/>
      </a:hlink>
      <a:folHlink>
        <a:srgbClr val="FFCC00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270</Words>
  <Application>Microsoft Office PowerPoint</Application>
  <PresentationFormat>自定义</PresentationFormat>
  <Paragraphs>59</Paragraphs>
  <Slides>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Calibri</vt:lpstr>
      <vt:lpstr>方正兰亭超细黑简体</vt:lpstr>
      <vt:lpstr>Wingdings</vt:lpstr>
      <vt:lpstr>微软雅黑</vt:lpstr>
      <vt:lpstr>Calibri Light</vt:lpstr>
      <vt:lpstr>Office 主题</vt:lpstr>
      <vt:lpstr>微笑PPT - 小A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Devil.H</cp:lastModifiedBy>
  <cp:revision>119</cp:revision>
  <dcterms:created xsi:type="dcterms:W3CDTF">2015-03-01T01:28:44Z</dcterms:created>
  <dcterms:modified xsi:type="dcterms:W3CDTF">2016-03-13T07:54:22Z</dcterms:modified>
</cp:coreProperties>
</file>