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DF08-BCED-44EE-A341-45CC56057EED}" type="datetimeFigureOut">
              <a:rPr lang="da-DK" smtClean="0"/>
              <a:t>30-09-2011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CD58-F0BA-4E25-91BB-0DCE50CF59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DF08-BCED-44EE-A341-45CC56057EED}" type="datetimeFigureOut">
              <a:rPr lang="da-DK" smtClean="0"/>
              <a:t>01-10-2011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CD58-F0BA-4E25-91BB-0DCE50CF59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DF08-BCED-44EE-A341-45CC56057EED}" type="datetimeFigureOut">
              <a:rPr lang="da-DK" smtClean="0"/>
              <a:t>01-10-2011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CD58-F0BA-4E25-91BB-0DCE50CF59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DF08-BCED-44EE-A341-45CC56057EED}" type="datetimeFigureOut">
              <a:rPr lang="da-DK" smtClean="0"/>
              <a:t>01-10-2011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CD58-F0BA-4E25-91BB-0DCE50CF59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DF08-BCED-44EE-A341-45CC56057EED}" type="datetimeFigureOut">
              <a:rPr lang="da-DK" smtClean="0"/>
              <a:t>01-10-2011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CD58-F0BA-4E25-91BB-0DCE50CF59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DF08-BCED-44EE-A341-45CC56057EED}" type="datetimeFigureOut">
              <a:rPr lang="da-DK" smtClean="0"/>
              <a:t>01-10-2011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CD58-F0BA-4E25-91BB-0DCE50CF59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DF08-BCED-44EE-A341-45CC56057EED}" type="datetimeFigureOut">
              <a:rPr lang="da-DK" smtClean="0"/>
              <a:t>01-10-2011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CD58-F0BA-4E25-91BB-0DCE50CF59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DF08-BCED-44EE-A341-45CC56057EED}" type="datetimeFigureOut">
              <a:rPr lang="da-DK" smtClean="0"/>
              <a:t>01-10-2011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CD58-F0BA-4E25-91BB-0DCE50CF59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DF08-BCED-44EE-A341-45CC56057EED}" type="datetimeFigureOut">
              <a:rPr lang="da-DK" smtClean="0"/>
              <a:t>01-10-2011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CD58-F0BA-4E25-91BB-0DCE50CF59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DF08-BCED-44EE-A341-45CC56057EED}" type="datetimeFigureOut">
              <a:rPr lang="da-DK" smtClean="0"/>
              <a:t>01-10-2011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CD58-F0BA-4E25-91BB-0DCE50CF59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DF08-BCED-44EE-A341-45CC56057EED}" type="datetimeFigureOut">
              <a:rPr lang="da-DK" smtClean="0"/>
              <a:t>01-10-2011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CD58-F0BA-4E25-91BB-0DCE50CF59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DF08-BCED-44EE-A341-45CC56057EED}" type="datetimeFigureOut">
              <a:rPr lang="da-DK" smtClean="0"/>
              <a:t>30-09-2011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CD58-F0BA-4E25-91BB-0DCE50CF59D9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59055" b="86089"/>
          <a:stretch>
            <a:fillRect/>
          </a:stretch>
        </p:blipFill>
        <p:spPr bwMode="auto">
          <a:xfrm>
            <a:off x="0" y="0"/>
            <a:ext cx="6239983" cy="119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59055" b="86089"/>
          <a:stretch>
            <a:fillRect/>
          </a:stretch>
        </p:blipFill>
        <p:spPr bwMode="auto">
          <a:xfrm>
            <a:off x="0" y="1412776"/>
            <a:ext cx="6240035" cy="11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r="59055" b="81890"/>
          <a:stretch>
            <a:fillRect/>
          </a:stretch>
        </p:blipFill>
        <p:spPr bwMode="auto">
          <a:xfrm>
            <a:off x="395536" y="3356992"/>
            <a:ext cx="6240000" cy="155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0</Words>
  <Application>Microsoft Office PowerPoint</Application>
  <PresentationFormat>Skærmshow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Dias nummer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Jacob</dc:creator>
  <cp:lastModifiedBy>Jacob</cp:lastModifiedBy>
  <cp:revision>1</cp:revision>
  <dcterms:created xsi:type="dcterms:W3CDTF">2011-09-30T11:08:22Z</dcterms:created>
  <dcterms:modified xsi:type="dcterms:W3CDTF">2011-10-01T18:52:06Z</dcterms:modified>
</cp:coreProperties>
</file>