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7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B3F2-1A90-A348-12E5-CC39CDB4A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58651-C7AE-F828-25AE-7CC004830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68C6-CC20-2F3B-E63A-D2FAF7A4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AFCA0-E10D-219D-E56C-5EF96236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D44E-556A-32A3-9082-C0ACA10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0340-164E-E1A5-06F8-02BA8EF0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549AF-40AA-2DF1-F77F-23492E19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D8233-7F53-5B70-FC77-2F2C9C1F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687A-0B6E-292F-C85F-46AB8079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1343-D866-7D1D-9760-09DECA80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02AD7-8A29-FAC4-D648-114B444D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FF34E-3F37-4949-431A-45D911A0D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B209-8CAD-D398-CAD3-362DB57F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0679-55A1-CE26-3667-A600890A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47CB-3315-7CDA-D56A-72039BA3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A291-55E9-49B3-E464-6F6090DD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DC04-43E3-0F44-E207-806B57EF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515CF-B6F8-B732-C3AE-B4A3BC3E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5904-1A82-5F27-9B30-67E5E985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D333-5805-6D57-3D76-30B1E61F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D715-B4B6-DDB3-F741-E32AF9C9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32880-E1A6-B8A7-7A0E-0ED4F9B2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5C5CE-3DCF-172C-367E-5BCD4821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52D5-5A1C-716D-D18C-004F2019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FD7C-616D-2F42-58FB-C0233EE5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6AEE-B485-2A14-1A9A-811B14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E10B-64A4-7EC8-A924-95607CE66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F3F5-07C6-47EF-CE3E-5D06C2D1C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1E7F5-7BC4-27F6-7C6D-F9C31F99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98626-0177-34BE-D1C6-FB284413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6247B-22A9-3B80-587E-7B56EAD7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09A6-86A9-8D55-D5C7-B9B522CA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88BDD-7209-0C2E-8275-C9B6B0FB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3158B-3643-6A7C-35BC-EB715C5B1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0C13A-910C-59E5-3A71-5175D5FE8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4F84D-949E-D33B-9F78-9B85EAE8F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FB461-A146-AFEF-2E33-D8A0683E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7944F-A749-9290-7195-0E2529EC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0E180-85EB-3ACC-7AA6-F992E49D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34DA-9ECD-AEF7-890A-2003AB9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68FB4-C57E-A1E3-6607-782C075B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51CD2-748D-B174-425F-10DE2BED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4E7E2-BF70-06AD-AA86-8FFE15BB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9AFA0-5A24-DD20-DCA9-1D9CE048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6D3B2-28B3-C7F2-046F-C8FC17DC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59180-7C4B-1A18-18D0-7B223688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AA2D-7DAF-6576-97F0-7A05E4E9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2929-3AF1-3B02-19D5-C963D2686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DD025-6A46-C1DA-77A7-BE3451DE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EFB2F-D845-B9C0-8268-F65EF89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77EE-AE75-46CF-F877-8888AB83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1B38-F071-EA86-3DA4-B67D87D9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6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4C01-A914-42D6-1DEF-01CC92F5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AD0DC-FC6A-0C44-9D3D-1204E47E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C224-EB32-E36F-4A43-B6EEB4A6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45AF-1CE6-A08A-3D3E-C453364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CAB8D-7B0E-95A4-069A-8BDF8123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1302-A73D-D7B8-F304-35ACFC4B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957B9-2D17-4FC0-166E-CCB2828D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DBAE-BFBA-D6C9-176F-DBA295DF7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2CC1-EC09-4E09-F1B5-77BF376D2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01654-152F-4494-A9F7-94D2DCE6538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655C-3298-0FFA-CB03-871A906C8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AC04-BED1-D80B-62DE-850F59124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94792-AD9B-4930-918D-C9EBB47F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6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23E364-6509-CEAF-49DF-29D9EC75BCBA}"/>
              </a:ext>
            </a:extLst>
          </p:cNvPr>
          <p:cNvGrpSpPr/>
          <p:nvPr/>
        </p:nvGrpSpPr>
        <p:grpSpPr>
          <a:xfrm>
            <a:off x="199697" y="170268"/>
            <a:ext cx="5486400" cy="6308725"/>
            <a:chOff x="199697" y="170268"/>
            <a:chExt cx="5486400" cy="6308725"/>
          </a:xfrm>
        </p:grpSpPr>
        <p:pic>
          <p:nvPicPr>
            <p:cNvPr id="4" name="Picture 3" descr="A screenshot of a project application&#10;&#10;AI-generated content may be incorrect.">
              <a:extLst>
                <a:ext uri="{FF2B5EF4-FFF2-40B4-BE49-F238E27FC236}">
                  <a16:creationId xmlns:a16="http://schemas.microsoft.com/office/drawing/2014/main" id="{C5540F83-18F8-A668-1500-591EC5512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97" y="170268"/>
              <a:ext cx="5486400" cy="630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A21B1-F9B1-E236-D91C-86B8CEABB46D}"/>
                </a:ext>
              </a:extLst>
            </p:cNvPr>
            <p:cNvSpPr/>
            <p:nvPr/>
          </p:nvSpPr>
          <p:spPr>
            <a:xfrm>
              <a:off x="214411" y="4313446"/>
              <a:ext cx="5322439" cy="1229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462A90-E7B5-43F3-44AF-06AFAF76DF51}"/>
                </a:ext>
              </a:extLst>
            </p:cNvPr>
            <p:cNvSpPr txBox="1"/>
            <p:nvPr/>
          </p:nvSpPr>
          <p:spPr>
            <a:xfrm>
              <a:off x="1907626" y="3728671"/>
              <a:ext cx="3347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Enter the project starting and final years based on the study period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5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C358CA-36C2-0A48-FC5D-890CDB6D6858}"/>
              </a:ext>
            </a:extLst>
          </p:cNvPr>
          <p:cNvGrpSpPr/>
          <p:nvPr/>
        </p:nvGrpSpPr>
        <p:grpSpPr>
          <a:xfrm>
            <a:off x="225899" y="485910"/>
            <a:ext cx="6491335" cy="3481414"/>
            <a:chOff x="225899" y="485910"/>
            <a:chExt cx="6491335" cy="3481414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B615573B-DFF5-8ED9-9DFF-F68EA2C1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899" y="485910"/>
              <a:ext cx="6491335" cy="34814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91D50D-952A-5313-15A6-1452A6FF0CDC}"/>
                </a:ext>
              </a:extLst>
            </p:cNvPr>
            <p:cNvSpPr/>
            <p:nvPr/>
          </p:nvSpPr>
          <p:spPr>
            <a:xfrm>
              <a:off x="773562" y="3260308"/>
              <a:ext cx="575966" cy="378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6EA5D6-C0E0-BD73-7DA0-1AA096524670}"/>
                </a:ext>
              </a:extLst>
            </p:cNvPr>
            <p:cNvSpPr txBox="1"/>
            <p:nvPr/>
          </p:nvSpPr>
          <p:spPr>
            <a:xfrm>
              <a:off x="1667990" y="3260308"/>
              <a:ext cx="3347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Click “Save” and wait until it shows “Data saved” below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781410-9B95-D4B3-573B-375CA2182B29}"/>
                </a:ext>
              </a:extLst>
            </p:cNvPr>
            <p:cNvSpPr/>
            <p:nvPr/>
          </p:nvSpPr>
          <p:spPr>
            <a:xfrm>
              <a:off x="773562" y="3753272"/>
              <a:ext cx="752540" cy="2140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65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45713D-5C46-1F1B-C8B1-32C1FD3B9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9" y="361141"/>
            <a:ext cx="5881731" cy="420531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2362DB-D703-C069-F723-A6E51845C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47" y="305572"/>
            <a:ext cx="4853803" cy="50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1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316AD7-BAA6-9278-B08D-EB33FECEE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17"/>
            <a:ext cx="6081757" cy="388146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A99BEE-D910-2641-BF3D-D5BEFCE4E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57" y="211917"/>
            <a:ext cx="5843630" cy="61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3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BF6B09-064A-3F2A-9EE7-115EEE01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2" y="234134"/>
            <a:ext cx="5595978" cy="607223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6F9B42-5677-ECB7-CC40-70FECA8D8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48" y="283361"/>
            <a:ext cx="5567403" cy="21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1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480E8F-5FDB-4DC1-8325-95BF8E2CF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5" y="111906"/>
            <a:ext cx="5872205" cy="343378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1D9BE3-757B-4E2F-E8A9-6AFD681A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10" y="0"/>
            <a:ext cx="5862680" cy="1376373"/>
          </a:xfrm>
          <a:prstGeom prst="rect">
            <a:avLst/>
          </a:prstGeom>
        </p:spPr>
      </p:pic>
      <p:pic>
        <p:nvPicPr>
          <p:cNvPr id="9" name="Picture 8" descr="A white rectangular object with a black stripe&#10;&#10;AI-generated content may be incorrect.">
            <a:extLst>
              <a:ext uri="{FF2B5EF4-FFF2-40B4-BE49-F238E27FC236}">
                <a16:creationId xmlns:a16="http://schemas.microsoft.com/office/drawing/2014/main" id="{3C4C4A81-CB5F-C76A-2D53-58CB8421C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1" y="3758402"/>
            <a:ext cx="5786480" cy="1195396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EAC33A-F8A3-27DB-C841-8709C3233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32" y="3657600"/>
            <a:ext cx="5653129" cy="18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7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985DC5-D394-170F-E4A2-4337ED9D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8" y="611962"/>
            <a:ext cx="5529303" cy="51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9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ACD60173-F0E4-F62A-E53B-730ABE11E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7" y="726264"/>
            <a:ext cx="6472285" cy="46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8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Chenyang Deng</dc:creator>
  <cp:lastModifiedBy>Chenyang Deng</cp:lastModifiedBy>
  <cp:revision>1</cp:revision>
  <dcterms:created xsi:type="dcterms:W3CDTF">2025-05-29T19:10:58Z</dcterms:created>
  <dcterms:modified xsi:type="dcterms:W3CDTF">2025-05-29T20:49:20Z</dcterms:modified>
</cp:coreProperties>
</file>