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5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728842"/>
            <a:ext cx="10363200" cy="130196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0807"/>
            <a:ext cx="10363200" cy="21023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568F3BF5-582B-4D6F-9AD3-9D9E754079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FC6C03A4-24F8-4A19-9D6E-4C87AF9E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4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248608"/>
            <a:ext cx="109728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9670"/>
            <a:ext cx="10972800" cy="406649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568F3BF5-582B-4D6F-9AD3-9D9E754079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FC6C03A4-24F8-4A19-9D6E-4C87AF9E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3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36525"/>
            <a:ext cx="10972800" cy="48023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chemeClr val="bg1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67720"/>
            <a:ext cx="10972800" cy="5258445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8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568F3BF5-582B-4D6F-9AD3-9D9E754079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FC6C03A4-24F8-4A19-9D6E-4C87AF9E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5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003155"/>
            <a:ext cx="10972800" cy="87509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9668"/>
            <a:ext cx="5267605" cy="429668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568F3BF5-582B-4D6F-9AD3-9D9E754079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FC6C03A4-24F8-4A19-9D6E-4C87AF9E04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314795" y="2059668"/>
            <a:ext cx="5267605" cy="4296683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7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109874"/>
            <a:ext cx="10972800" cy="8217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1012"/>
            <a:ext cx="10972800" cy="4024165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568F3BF5-582B-4D6F-9AD3-9D9E754079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FC6C03A4-24F8-4A19-9D6E-4C87AF9E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0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5092"/>
            <a:ext cx="10972800" cy="72510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6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4905"/>
            <a:ext cx="10972800" cy="4419600"/>
          </a:xfrm>
          <a:prstGeom prst="rect">
            <a:avLst/>
          </a:prstGeom>
        </p:spPr>
        <p:txBody>
          <a:bodyPr wrap="square" numCol="1" anchor="t"/>
          <a:lstStyle>
            <a:lvl1pPr marL="457189" indent="-457189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457189" indent="182875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568F3BF5-582B-4D6F-9AD3-9D9E754079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fld id="{FC6C03A4-24F8-4A19-9D6E-4C87AF9E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05475" y="6248401"/>
            <a:ext cx="4278527" cy="364931"/>
          </a:xfrm>
          <a:prstGeom prst="rect">
            <a:avLst/>
          </a:prstGeom>
        </p:spPr>
        <p:txBody>
          <a:bodyPr/>
          <a:lstStyle/>
          <a:p>
            <a:fld id="{568F3BF5-582B-4D6F-9AD3-9D9E754079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2802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1101601"/>
            <a:ext cx="711200" cy="2444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C6C03A4-24F8-4A19-9D6E-4C87AF9E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7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Masthead" descr="Green bar with white Michigan State University logo">
            <a:extLst>
              <a:ext uri="{FF2B5EF4-FFF2-40B4-BE49-F238E27FC236}">
                <a16:creationId xmlns:a16="http://schemas.microsoft.com/office/drawing/2014/main" id="{F751423D-460A-8D48-BFE6-94DFB5FF1A34}"/>
              </a:ext>
            </a:extLst>
          </p:cNvPr>
          <p:cNvGrpSpPr/>
          <p:nvPr/>
        </p:nvGrpSpPr>
        <p:grpSpPr>
          <a:xfrm>
            <a:off x="0" y="1"/>
            <a:ext cx="12192000" cy="701241"/>
            <a:chOff x="0" y="0"/>
            <a:chExt cx="9144000" cy="5259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53D9AC-16D2-B046-844D-A5AA6F592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480212"/>
              <a:ext cx="9144000" cy="45719"/>
            </a:xfrm>
            <a:prstGeom prst="rect">
              <a:avLst/>
            </a:prstGeom>
            <a:solidFill>
              <a:srgbClr val="67C52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306FB2-2B78-0E4C-A04D-646E74CE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9144000" cy="490559"/>
            </a:xfrm>
            <a:prstGeom prst="rect">
              <a:avLst/>
            </a:prstGeom>
            <a:solidFill>
              <a:srgbClr val="18453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7" name="Picture 16" descr="Michigan State University logo">
              <a:extLst>
                <a:ext uri="{FF2B5EF4-FFF2-40B4-BE49-F238E27FC236}">
                  <a16:creationId xmlns:a16="http://schemas.microsoft.com/office/drawing/2014/main" id="{A35C5DD8-D6DD-3C44-AEF7-4C8A984CF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09791" y="124350"/>
              <a:ext cx="2914883" cy="246063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fld id="{568F3BF5-582B-4D6F-9AD3-9D9E754079C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fld id="{FC6C03A4-24F8-4A19-9D6E-4C87AF9E0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3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457189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457189"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914377"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371566"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828754" algn="ctr" defTabSz="457189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342891" indent="-342891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742932" indent="-28574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1142971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600160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2057349" indent="-228594" algn="l" defTabSz="45718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DE8DB-07B9-2979-7ECE-5013D5D0D8F4}"/>
              </a:ext>
            </a:extLst>
          </p:cNvPr>
          <p:cNvSpPr txBox="1"/>
          <p:nvPr/>
        </p:nvSpPr>
        <p:spPr>
          <a:xfrm>
            <a:off x="352097" y="888124"/>
            <a:ext cx="323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Description</a:t>
            </a:r>
          </a:p>
        </p:txBody>
      </p:sp>
      <p:pic>
        <p:nvPicPr>
          <p:cNvPr id="4" name="Picture 3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3631BDF8-5CCC-953A-CB92-93AA2FB5F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9" y="1595175"/>
            <a:ext cx="2338405" cy="41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8A418-D3B7-B5CE-A352-799A3FC69F83}"/>
              </a:ext>
            </a:extLst>
          </p:cNvPr>
          <p:cNvSpPr txBox="1"/>
          <p:nvPr/>
        </p:nvSpPr>
        <p:spPr>
          <a:xfrm>
            <a:off x="583324" y="1037300"/>
            <a:ext cx="4624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Material Supply</a:t>
            </a:r>
          </a:p>
        </p:txBody>
      </p:sp>
      <p:pic>
        <p:nvPicPr>
          <p:cNvPr id="4" name="Picture 3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57BA8037-27EE-5B07-7A51-92F068B64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5" y="1515852"/>
            <a:ext cx="2281254" cy="5024474"/>
          </a:xfrm>
          <a:prstGeom prst="rect">
            <a:avLst/>
          </a:prstGeom>
        </p:spPr>
      </p:pic>
      <p:pic>
        <p:nvPicPr>
          <p:cNvPr id="8" name="Picture 7" descr="A screenshot of a screen&#10;&#10;AI-generated content may be incorrect.">
            <a:extLst>
              <a:ext uri="{FF2B5EF4-FFF2-40B4-BE49-F238E27FC236}">
                <a16:creationId xmlns:a16="http://schemas.microsoft.com/office/drawing/2014/main" id="{E673831F-5AFF-4C73-C4BF-5391B10B6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06632"/>
            <a:ext cx="3003596" cy="3422871"/>
          </a:xfrm>
          <a:prstGeom prst="rect">
            <a:avLst/>
          </a:prstGeom>
        </p:spPr>
      </p:pic>
      <p:pic>
        <p:nvPicPr>
          <p:cNvPr id="10" name="Picture 9" descr="A screen shot of a data&#10;&#10;AI-generated content may be incorrect.">
            <a:extLst>
              <a:ext uri="{FF2B5EF4-FFF2-40B4-BE49-F238E27FC236}">
                <a16:creationId xmlns:a16="http://schemas.microsoft.com/office/drawing/2014/main" id="{5BD8AD68-EF04-31C0-88B9-9BE19577F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06" y="1337580"/>
            <a:ext cx="4783034" cy="386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59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creen&#10;&#10;AI-generated content may be incorrect.">
            <a:extLst>
              <a:ext uri="{FF2B5EF4-FFF2-40B4-BE49-F238E27FC236}">
                <a16:creationId xmlns:a16="http://schemas.microsoft.com/office/drawing/2014/main" id="{45CDF91C-AD6A-2440-5E53-2F18FE69B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10" y="1590848"/>
            <a:ext cx="3875372" cy="4564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F2963C-6D34-158E-31C4-47621D258F77}"/>
              </a:ext>
            </a:extLst>
          </p:cNvPr>
          <p:cNvSpPr txBox="1"/>
          <p:nvPr/>
        </p:nvSpPr>
        <p:spPr>
          <a:xfrm>
            <a:off x="352097" y="888124"/>
            <a:ext cx="323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Material </a:t>
            </a:r>
            <a:r>
              <a:rPr lang="en-US" altLang="zh-CN" b="1" dirty="0"/>
              <a:t>Demand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568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BBC46-4D94-7B18-12D6-E1D646A93721}"/>
              </a:ext>
            </a:extLst>
          </p:cNvPr>
          <p:cNvSpPr txBox="1"/>
          <p:nvPr/>
        </p:nvSpPr>
        <p:spPr>
          <a:xfrm>
            <a:off x="352097" y="888124"/>
            <a:ext cx="323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Material Price and Stock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FC9506-12F1-A124-419A-E6EEAAC59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85" y="1875381"/>
            <a:ext cx="5103044" cy="4712957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563E30F-A77D-2353-6106-014947C49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59" y="1642028"/>
            <a:ext cx="4224368" cy="39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72004A-78D8-153A-84FE-E0BD38DD7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7" y="4798992"/>
            <a:ext cx="12192000" cy="1783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42958F-4EE8-AAF4-3A07-8BB45791D080}"/>
              </a:ext>
            </a:extLst>
          </p:cNvPr>
          <p:cNvSpPr txBox="1"/>
          <p:nvPr/>
        </p:nvSpPr>
        <p:spPr>
          <a:xfrm>
            <a:off x="352097" y="888124"/>
            <a:ext cx="323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16F0A3-4307-3787-FCBD-1DACF349C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7" y="1151286"/>
            <a:ext cx="12192000" cy="2067322"/>
          </a:xfrm>
          <a:prstGeom prst="rect">
            <a:avLst/>
          </a:prstGeom>
        </p:spPr>
      </p:pic>
      <p:pic>
        <p:nvPicPr>
          <p:cNvPr id="12" name="Picture 11" descr="A grid of people in a white box&#10;&#10;AI-generated content may be incorrect.">
            <a:extLst>
              <a:ext uri="{FF2B5EF4-FFF2-40B4-BE49-F238E27FC236}">
                <a16:creationId xmlns:a16="http://schemas.microsoft.com/office/drawing/2014/main" id="{6A1CE61B-FCB0-2591-69D7-9BE4DDA91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4" y="3012590"/>
            <a:ext cx="12192000" cy="20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24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E30AB9F5-7DC3-254D-A606-80DBBB603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254" y="1292348"/>
            <a:ext cx="4063125" cy="29757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E25FE-B1D2-32CD-8368-B568CE8F767D}"/>
              </a:ext>
            </a:extLst>
          </p:cNvPr>
          <p:cNvSpPr txBox="1"/>
          <p:nvPr/>
        </p:nvSpPr>
        <p:spPr>
          <a:xfrm>
            <a:off x="352097" y="888124"/>
            <a:ext cx="323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Plot</a:t>
            </a:r>
          </a:p>
        </p:txBody>
      </p:sp>
      <p:pic>
        <p:nvPicPr>
          <p:cNvPr id="7" name="Picture 6" descr="A screenshot of a data&#10;&#10;AI-generated content may be incorrect.">
            <a:extLst>
              <a:ext uri="{FF2B5EF4-FFF2-40B4-BE49-F238E27FC236}">
                <a16:creationId xmlns:a16="http://schemas.microsoft.com/office/drawing/2014/main" id="{E4C38FA5-FB0F-9C0E-8D66-00D4AA1C9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775" y="1292348"/>
            <a:ext cx="3497060" cy="2666938"/>
          </a:xfrm>
          <a:prstGeom prst="rect">
            <a:avLst/>
          </a:prstGeom>
        </p:spPr>
      </p:pic>
      <p:pic>
        <p:nvPicPr>
          <p:cNvPr id="9" name="Picture 8" descr="A graph showing the value of stocks&#10;&#10;AI-generated content may be incorrect.">
            <a:extLst>
              <a:ext uri="{FF2B5EF4-FFF2-40B4-BE49-F238E27FC236}">
                <a16:creationId xmlns:a16="http://schemas.microsoft.com/office/drawing/2014/main" id="{F8CE912D-74BB-4D91-F281-F8D28B220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93" y="3994178"/>
            <a:ext cx="3324107" cy="26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5297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2">
      <a:dk1>
        <a:srgbClr val="000000"/>
      </a:dk1>
      <a:lt1>
        <a:srgbClr val="FFFFFF"/>
      </a:lt1>
      <a:dk2>
        <a:srgbClr val="18443A"/>
      </a:dk2>
      <a:lt2>
        <a:srgbClr val="EEECE1"/>
      </a:lt2>
      <a:accent1>
        <a:srgbClr val="66C421"/>
      </a:accent1>
      <a:accent2>
        <a:srgbClr val="18443B"/>
      </a:accent2>
      <a:accent3>
        <a:srgbClr val="278283"/>
      </a:accent3>
      <a:accent4>
        <a:srgbClr val="F68609"/>
      </a:accent4>
      <a:accent5>
        <a:srgbClr val="97A3A3"/>
      </a:accent5>
      <a:accent6>
        <a:srgbClr val="8D9ABA"/>
      </a:accent6>
      <a:hlink>
        <a:srgbClr val="D89A5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C345E518-5344-4A40-85BD-CF73043A8F02}" vid="{E3266AF7-886F-4ECC-A52A-38233042C7C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1088</TotalTime>
  <Words>12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Gotham Book</vt:lpstr>
      <vt:lpstr>Gotham-Bold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Chenyang Deng</dc:creator>
  <cp:lastModifiedBy>Chenyang Deng</cp:lastModifiedBy>
  <cp:revision>5</cp:revision>
  <dcterms:created xsi:type="dcterms:W3CDTF">2025-06-03T17:34:02Z</dcterms:created>
  <dcterms:modified xsi:type="dcterms:W3CDTF">2025-06-04T13:41:03Z</dcterms:modified>
</cp:coreProperties>
</file>