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85" r:id="rId4"/>
    <p:sldId id="257" r:id="rId6"/>
    <p:sldId id="258" r:id="rId7"/>
    <p:sldId id="266" r:id="rId8"/>
    <p:sldId id="270" r:id="rId9"/>
    <p:sldId id="276" r:id="rId10"/>
    <p:sldId id="273" r:id="rId11"/>
    <p:sldId id="277" r:id="rId12"/>
    <p:sldId id="282" r:id="rId13"/>
    <p:sldId id="261" r:id="rId14"/>
    <p:sldId id="268" r:id="rId15"/>
    <p:sldId id="274" r:id="rId16"/>
    <p:sldId id="278" r:id="rId17"/>
    <p:sldId id="281" r:id="rId18"/>
    <p:sldId id="262" r:id="rId19"/>
    <p:sldId id="263" r:id="rId20"/>
    <p:sldId id="271" r:id="rId21"/>
    <p:sldId id="272" r:id="rId22"/>
    <p:sldId id="280" r:id="rId23"/>
    <p:sldId id="264" r:id="rId24"/>
    <p:sldId id="265" r:id="rId25"/>
    <p:sldId id="267" r:id="rId26"/>
    <p:sldId id="269" r:id="rId27"/>
    <p:sldId id="275" r:id="rId28"/>
    <p:sldId id="283" r:id="rId29"/>
    <p:sldId id="286"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8" d="100"/>
          <a:sy n="58" d="100"/>
        </p:scale>
        <p:origin x="-84" y="-142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gs" Target="tags/tag15.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43905024"/>
        <c:axId val="43906560"/>
      </c:barChart>
      <c:catAx>
        <c:axId val="43905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43906560"/>
        <c:crosses val="autoZero"/>
        <c:auto val="1"/>
        <c:lblAlgn val="ctr"/>
        <c:lblOffset val="100"/>
        <c:noMultiLvlLbl val="0"/>
      </c:catAx>
      <c:valAx>
        <c:axId val="4390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43905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563B10B-FAAD-449F-A02E-689967197FD6}"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742B8BD-2DF1-4114-9775-958CEF11CBEF}"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0" y="0"/>
            <a:ext cx="12192000" cy="6856551"/>
            <a:chOff x="0" y="0"/>
            <a:chExt cx="12192000" cy="6856551"/>
          </a:xfrm>
        </p:grpSpPr>
        <p:pic>
          <p:nvPicPr>
            <p:cNvPr id="5" name="图片 4"/>
            <p:cNvPicPr>
              <a:picLocks noChangeAspect="1"/>
            </p:cNvPicPr>
            <p:nvPr/>
          </p:nvPicPr>
          <p:blipFill rotWithShape="1">
            <a:blip r:embed="rId2" cstate="screen"/>
            <a:srcRect r="-1"/>
            <a:stretch>
              <a:fillRect/>
            </a:stretch>
          </p:blipFill>
          <p:spPr>
            <a:xfrm flipH="1">
              <a:off x="1724400" y="0"/>
              <a:ext cx="10467600" cy="6855102"/>
            </a:xfrm>
            <a:prstGeom prst="rect">
              <a:avLst/>
            </a:prstGeom>
          </p:spPr>
        </p:pic>
        <p:pic>
          <p:nvPicPr>
            <p:cNvPr id="6" name="图片 5"/>
            <p:cNvPicPr>
              <a:picLocks noChangeAspect="1"/>
            </p:cNvPicPr>
            <p:nvPr/>
          </p:nvPicPr>
          <p:blipFill rotWithShape="1">
            <a:blip r:embed="rId3" cstate="screen"/>
            <a:srcRect r="-35"/>
            <a:stretch>
              <a:fillRect/>
            </a:stretch>
          </p:blipFill>
          <p:spPr>
            <a:xfrm flipH="1">
              <a:off x="0" y="1449"/>
              <a:ext cx="2095500" cy="6855102"/>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斜纹 3"/>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11.jpe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4.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8.xml"/><Relationship Id="rId6" Type="http://schemas.openxmlformats.org/officeDocument/2006/relationships/tags" Target="../tags/tag14.xml"/><Relationship Id="rId5" Type="http://schemas.openxmlformats.org/officeDocument/2006/relationships/tags" Target="../tags/tag13.xml"/><Relationship Id="rId4" Type="http://schemas.microsoft.com/office/2007/relationships/hdphoto" Target="../media/image17.wdp"/><Relationship Id="rId3" Type="http://schemas.openxmlformats.org/officeDocument/2006/relationships/image" Target="../media/image16.png"/><Relationship Id="rId2" Type="http://schemas.openxmlformats.org/officeDocument/2006/relationships/tags" Target="../tags/tag12.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13.xml"/><Relationship Id="rId2" Type="http://schemas.openxmlformats.org/officeDocument/2006/relationships/hyperlink" Target="http://www.1ppt.com/hangye/" TargetMode="External"/><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9.xml"/><Relationship Id="rId5" Type="http://schemas.openxmlformats.org/officeDocument/2006/relationships/tags" Target="../tags/tag3.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1" cstate="screen"/>
          <a:srcRect/>
          <a:stretch>
            <a:fillRect/>
          </a:stretch>
        </p:blipFill>
        <p:spPr>
          <a:xfrm flipH="1">
            <a:off x="-15484" y="0"/>
            <a:ext cx="12207484" cy="6855102"/>
          </a:xfrm>
          <a:prstGeom prst="rect">
            <a:avLst/>
          </a:prstGeom>
        </p:spPr>
      </p:pic>
      <p:sp>
        <p:nvSpPr>
          <p:cNvPr id="28" name="TextBox 28"/>
          <p:cNvSpPr txBox="1"/>
          <p:nvPr/>
        </p:nvSpPr>
        <p:spPr>
          <a:xfrm>
            <a:off x="1148743" y="2689275"/>
            <a:ext cx="1407758" cy="1015663"/>
          </a:xfrm>
          <a:prstGeom prst="rect">
            <a:avLst/>
          </a:prstGeom>
          <a:noFill/>
        </p:spPr>
        <p:txBody>
          <a:bodyPr wrap="none" rtlCol="0">
            <a:spAutoFit/>
          </a:bodyPr>
          <a:lstStyle/>
          <a:p>
            <a:r>
              <a:rPr lang="en-US" altLang="zh-CN" sz="6000" dirty="0" smtClean="0">
                <a:solidFill>
                  <a:srgbClr val="3C767A"/>
                </a:solidFill>
                <a:latin typeface="Agency FB" panose="020B0503020202020204" pitchFamily="34" charset="0"/>
                <a:ea typeface="微软雅黑" panose="020B0503020204020204" pitchFamily="34" charset="-122"/>
              </a:rPr>
              <a:t>20XX</a:t>
            </a:r>
            <a:endParaRPr lang="zh-CN" altLang="en-US" sz="6000" dirty="0">
              <a:solidFill>
                <a:srgbClr val="3C767A"/>
              </a:solidFill>
              <a:latin typeface="Agency FB" panose="020B0503020202020204" pitchFamily="34" charset="0"/>
              <a:ea typeface="微软雅黑" panose="020B0503020204020204" pitchFamily="34" charset="-122"/>
            </a:endParaRPr>
          </a:p>
        </p:txBody>
      </p:sp>
      <p:sp>
        <p:nvSpPr>
          <p:cNvPr id="29" name="_3"/>
          <p:cNvSpPr/>
          <p:nvPr/>
        </p:nvSpPr>
        <p:spPr>
          <a:xfrm>
            <a:off x="1148743" y="3613858"/>
            <a:ext cx="4288353" cy="707886"/>
          </a:xfrm>
          <a:prstGeom prst="rect">
            <a:avLst/>
          </a:prstGeom>
          <a:effectLst/>
        </p:spPr>
        <p:txBody>
          <a:bodyPr wrap="none">
            <a:spAutoFit/>
          </a:bodyPr>
          <a:lstStyle/>
          <a:p>
            <a:r>
              <a:rPr lang="zh-CN" altLang="en-US" sz="4000" dirty="0" smtClean="0">
                <a:solidFill>
                  <a:srgbClr val="3C767A"/>
                </a:solidFill>
                <a:latin typeface="微软雅黑" panose="020B0503020204020204" pitchFamily="34" charset="-122"/>
                <a:ea typeface="微软雅黑" panose="020B0503020204020204" pitchFamily="34" charset="-122"/>
              </a:rPr>
              <a:t>通用</a:t>
            </a:r>
            <a:r>
              <a:rPr lang="zh-CN" altLang="en-US" sz="4000" dirty="0">
                <a:solidFill>
                  <a:srgbClr val="3C767A"/>
                </a:solidFill>
                <a:latin typeface="微软雅黑" panose="020B0503020204020204" pitchFamily="34" charset="-122"/>
                <a:ea typeface="微软雅黑" panose="020B0503020204020204" pitchFamily="34" charset="-122"/>
              </a:rPr>
              <a:t>工作</a:t>
            </a:r>
            <a:r>
              <a:rPr lang="zh-CN" altLang="en-US" sz="4000" dirty="0" smtClean="0">
                <a:solidFill>
                  <a:srgbClr val="3C767A"/>
                </a:solidFill>
                <a:latin typeface="微软雅黑" panose="020B0503020204020204" pitchFamily="34" charset="-122"/>
                <a:ea typeface="微软雅黑" panose="020B0503020204020204" pitchFamily="34" charset="-122"/>
              </a:rPr>
              <a:t>汇报</a:t>
            </a:r>
            <a:r>
              <a:rPr lang="zh-CN" altLang="en-US" sz="4000" dirty="0">
                <a:solidFill>
                  <a:srgbClr val="3C767A"/>
                </a:solidFill>
                <a:latin typeface="微软雅黑" panose="020B0503020204020204" pitchFamily="34" charset="-122"/>
                <a:ea typeface="微软雅黑" panose="020B0503020204020204" pitchFamily="34" charset="-122"/>
              </a:rPr>
              <a:t>模板</a:t>
            </a:r>
            <a:endParaRPr lang="zh-CN" altLang="en-US" sz="4000" dirty="0">
              <a:solidFill>
                <a:srgbClr val="3C767A"/>
              </a:solidFill>
              <a:latin typeface="微软雅黑" panose="020B0503020204020204" pitchFamily="34" charset="-122"/>
              <a:ea typeface="微软雅黑" panose="020B0503020204020204" pitchFamily="34" charset="-122"/>
            </a:endParaRPr>
          </a:p>
        </p:txBody>
      </p:sp>
      <p:sp>
        <p:nvSpPr>
          <p:cNvPr id="30" name="_3"/>
          <p:cNvSpPr/>
          <p:nvPr/>
        </p:nvSpPr>
        <p:spPr>
          <a:xfrm>
            <a:off x="1148743" y="4225139"/>
            <a:ext cx="1641796" cy="461665"/>
          </a:xfrm>
          <a:prstGeom prst="rect">
            <a:avLst/>
          </a:prstGeom>
          <a:effectLst/>
        </p:spPr>
        <p:txBody>
          <a:bodyPr wrap="none">
            <a:spAutoFit/>
          </a:bodyPr>
          <a:lstStyle/>
          <a:p>
            <a:r>
              <a:rPr lang="en-US" altLang="zh-CN" sz="2400" dirty="0" err="1">
                <a:solidFill>
                  <a:schemeClr val="tx2"/>
                </a:solidFill>
                <a:latin typeface="Agency FB" panose="020B0503020202020204" pitchFamily="34" charset="0"/>
                <a:ea typeface="造字工房力黑（非商用）常规体" pitchFamily="50" charset="-122"/>
              </a:rPr>
              <a:t>Lobal</a:t>
            </a:r>
            <a:r>
              <a:rPr lang="en-US" altLang="zh-CN" sz="2400" dirty="0">
                <a:solidFill>
                  <a:schemeClr val="tx2"/>
                </a:solidFill>
                <a:latin typeface="Agency FB" panose="020B0503020202020204" pitchFamily="34" charset="0"/>
                <a:ea typeface="造字工房力黑（非商用）常规体" pitchFamily="50" charset="-122"/>
              </a:rPr>
              <a:t> Standard</a:t>
            </a:r>
            <a:endParaRPr lang="en-US" altLang="zh-CN" sz="2400" dirty="0">
              <a:solidFill>
                <a:schemeClr val="tx2"/>
              </a:solidFill>
              <a:latin typeface="Agency FB" panose="020B0503020202020204" pitchFamily="34" charset="0"/>
              <a:ea typeface="造字工房力黑（非商用）常规体" pitchFamily="50" charset="-122"/>
            </a:endParaRPr>
          </a:p>
        </p:txBody>
      </p:sp>
      <p:sp>
        <p:nvSpPr>
          <p:cNvPr id="31" name="TextBox 36"/>
          <p:cNvSpPr txBox="1"/>
          <p:nvPr/>
        </p:nvSpPr>
        <p:spPr>
          <a:xfrm>
            <a:off x="1148743" y="4602071"/>
            <a:ext cx="4720212" cy="900246"/>
          </a:xfrm>
          <a:prstGeom prst="rect">
            <a:avLst/>
          </a:prstGeom>
          <a:noFill/>
        </p:spPr>
        <p:txBody>
          <a:bodyPr wrap="square" rtlCol="0">
            <a:spAutoFit/>
          </a:bodyPr>
          <a:lstStyle/>
          <a:p>
            <a:pPr>
              <a:lnSpc>
                <a:spcPct val="125000"/>
              </a:lnSpc>
              <a:spcAft>
                <a:spcPts val="600"/>
              </a:spcAft>
            </a:pPr>
            <a:r>
              <a:rPr lang="en-US" altLang="zh-CN" sz="1400" dirty="0">
                <a:solidFill>
                  <a:schemeClr val="bg1">
                    <a:lumMod val="50000"/>
                  </a:schemeClr>
                </a:solidFill>
                <a:latin typeface="Agency FB" panose="020B0503020202020204" pitchFamily="34" charset="0"/>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1400" dirty="0">
              <a:solidFill>
                <a:schemeClr val="bg1">
                  <a:lumMod val="50000"/>
                </a:schemeClr>
              </a:solidFill>
              <a:latin typeface="Agency FB" panose="020B0503020202020204" pitchFamily="34" charset="0"/>
              <a:ea typeface="微软雅黑" panose="020B0503020204020204" pitchFamily="34" charset="-122"/>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screen"/>
          <a:stretch>
            <a:fillRect/>
          </a:stretch>
        </p:blipFill>
        <p:spPr>
          <a:xfrm>
            <a:off x="1056675" y="1481136"/>
            <a:ext cx="4925025" cy="4616454"/>
          </a:xfrm>
          <a:prstGeom prst="rect">
            <a:avLst/>
          </a:prstGeom>
        </p:spPr>
      </p:pic>
      <p:pic>
        <p:nvPicPr>
          <p:cNvPr id="30" name="图片占位符 29"/>
          <p:cNvPicPr>
            <a:picLocks noGrp="1" noChangeAspect="1"/>
          </p:cNvPicPr>
          <p:nvPr>
            <p:ph type="pic" sz="quarter" idx="11"/>
          </p:nvPr>
        </p:nvPicPr>
        <p:blipFill>
          <a:blip r:embed="rId2"/>
          <a:stretch>
            <a:fillRect/>
          </a:stretch>
        </p:blipFill>
        <p:spPr>
          <a:xfrm>
            <a:off x="1603662" y="2085976"/>
            <a:ext cx="3965002" cy="2162175"/>
          </a:xfrm>
        </p:spPr>
      </p:pic>
      <p:grpSp>
        <p:nvGrpSpPr>
          <p:cNvPr id="31" name="组合 30"/>
          <p:cNvGrpSpPr/>
          <p:nvPr/>
        </p:nvGrpSpPr>
        <p:grpSpPr>
          <a:xfrm>
            <a:off x="6376813" y="1901584"/>
            <a:ext cx="4498461" cy="834815"/>
            <a:chOff x="1367579" y="1996834"/>
            <a:chExt cx="4498461" cy="834815"/>
          </a:xfrm>
        </p:grpSpPr>
        <p:grpSp>
          <p:nvGrpSpPr>
            <p:cNvPr id="32" name="组合 31"/>
            <p:cNvGrpSpPr/>
            <p:nvPr/>
          </p:nvGrpSpPr>
          <p:grpSpPr>
            <a:xfrm>
              <a:off x="2123229" y="1996834"/>
              <a:ext cx="3742811" cy="834815"/>
              <a:chOff x="7483989" y="3433235"/>
              <a:chExt cx="3742811" cy="834815"/>
            </a:xfrm>
          </p:grpSpPr>
          <p:sp>
            <p:nvSpPr>
              <p:cNvPr id="36" name="矩形 35"/>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37" name="矩形 3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工作完成情况一</a:t>
                </a:r>
                <a:endParaRPr lang="zh-CN" altLang="en-US" sz="1600" b="1" dirty="0">
                  <a:solidFill>
                    <a:schemeClr val="tx1">
                      <a:lumMod val="65000"/>
                      <a:lumOff val="35000"/>
                    </a:schemeClr>
                  </a:solidFill>
                  <a:latin typeface="+mn-ea"/>
                </a:endParaRPr>
              </a:p>
            </p:txBody>
          </p:sp>
        </p:grpSp>
        <p:grpSp>
          <p:nvGrpSpPr>
            <p:cNvPr id="33" name="组合 32"/>
            <p:cNvGrpSpPr/>
            <p:nvPr/>
          </p:nvGrpSpPr>
          <p:grpSpPr>
            <a:xfrm>
              <a:off x="1367579" y="2122141"/>
              <a:ext cx="584200" cy="584200"/>
              <a:chOff x="1028700" y="1853169"/>
              <a:chExt cx="787400" cy="787400"/>
            </a:xfrm>
          </p:grpSpPr>
          <p:sp>
            <p:nvSpPr>
              <p:cNvPr id="34" name="椭圆 33"/>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35" name="椭圆 11"/>
              <p:cNvSpPr/>
              <p:nvPr/>
            </p:nvSpPr>
            <p:spPr>
              <a:xfrm>
                <a:off x="1237694" y="2062303"/>
                <a:ext cx="369412" cy="369131"/>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38" name="组合 37"/>
          <p:cNvGrpSpPr/>
          <p:nvPr/>
        </p:nvGrpSpPr>
        <p:grpSpPr>
          <a:xfrm>
            <a:off x="6376813" y="3149359"/>
            <a:ext cx="4498461" cy="834815"/>
            <a:chOff x="1367579" y="1996834"/>
            <a:chExt cx="4498461" cy="834815"/>
          </a:xfrm>
        </p:grpSpPr>
        <p:grpSp>
          <p:nvGrpSpPr>
            <p:cNvPr id="39" name="组合 38"/>
            <p:cNvGrpSpPr/>
            <p:nvPr/>
          </p:nvGrpSpPr>
          <p:grpSpPr>
            <a:xfrm>
              <a:off x="2123229" y="1996834"/>
              <a:ext cx="3742811" cy="834815"/>
              <a:chOff x="7483989" y="3433235"/>
              <a:chExt cx="3742811" cy="834815"/>
            </a:xfrm>
          </p:grpSpPr>
          <p:sp>
            <p:nvSpPr>
              <p:cNvPr id="43" name="矩形 42"/>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44" name="矩形 43"/>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工作完成情况二</a:t>
                </a:r>
                <a:endParaRPr lang="zh-CN" altLang="en-US" sz="1600" b="1" dirty="0">
                  <a:solidFill>
                    <a:schemeClr val="tx1">
                      <a:lumMod val="65000"/>
                      <a:lumOff val="35000"/>
                    </a:schemeClr>
                  </a:solidFill>
                  <a:latin typeface="+mn-ea"/>
                </a:endParaRPr>
              </a:p>
            </p:txBody>
          </p:sp>
        </p:grpSp>
        <p:grpSp>
          <p:nvGrpSpPr>
            <p:cNvPr id="40" name="组合 39"/>
            <p:cNvGrpSpPr/>
            <p:nvPr/>
          </p:nvGrpSpPr>
          <p:grpSpPr>
            <a:xfrm>
              <a:off x="1367579" y="2122141"/>
              <a:ext cx="584200" cy="584200"/>
              <a:chOff x="1028700" y="1853169"/>
              <a:chExt cx="787400" cy="787400"/>
            </a:xfrm>
          </p:grpSpPr>
          <p:sp>
            <p:nvSpPr>
              <p:cNvPr id="41" name="椭圆 40"/>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2" name="椭圆 18"/>
              <p:cNvSpPr/>
              <p:nvPr/>
            </p:nvSpPr>
            <p:spPr>
              <a:xfrm>
                <a:off x="1242536" y="2062163"/>
                <a:ext cx="359727" cy="369412"/>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5" name="组合 44"/>
          <p:cNvGrpSpPr/>
          <p:nvPr/>
        </p:nvGrpSpPr>
        <p:grpSpPr>
          <a:xfrm>
            <a:off x="6376813" y="4397134"/>
            <a:ext cx="4498461" cy="834815"/>
            <a:chOff x="1367579" y="1996834"/>
            <a:chExt cx="4498461" cy="834815"/>
          </a:xfrm>
        </p:grpSpPr>
        <p:grpSp>
          <p:nvGrpSpPr>
            <p:cNvPr id="46" name="组合 45"/>
            <p:cNvGrpSpPr/>
            <p:nvPr/>
          </p:nvGrpSpPr>
          <p:grpSpPr>
            <a:xfrm>
              <a:off x="2123229" y="1996834"/>
              <a:ext cx="3742811" cy="834815"/>
              <a:chOff x="7483989" y="3433235"/>
              <a:chExt cx="3742811" cy="834815"/>
            </a:xfrm>
          </p:grpSpPr>
          <p:sp>
            <p:nvSpPr>
              <p:cNvPr id="50" name="矩形 49"/>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51" name="矩形 50"/>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工作完成情况三</a:t>
                </a:r>
                <a:endParaRPr lang="zh-CN" altLang="en-US" sz="1600" b="1" dirty="0">
                  <a:solidFill>
                    <a:schemeClr val="tx1">
                      <a:lumMod val="65000"/>
                      <a:lumOff val="35000"/>
                    </a:schemeClr>
                  </a:solidFill>
                  <a:latin typeface="+mn-ea"/>
                </a:endParaRPr>
              </a:p>
            </p:txBody>
          </p:sp>
        </p:grpSp>
        <p:grpSp>
          <p:nvGrpSpPr>
            <p:cNvPr id="47" name="组合 46"/>
            <p:cNvGrpSpPr/>
            <p:nvPr/>
          </p:nvGrpSpPr>
          <p:grpSpPr>
            <a:xfrm>
              <a:off x="1367579" y="2122141"/>
              <a:ext cx="584200" cy="584200"/>
              <a:chOff x="1028700" y="1853169"/>
              <a:chExt cx="787400" cy="787400"/>
            </a:xfrm>
          </p:grpSpPr>
          <p:sp>
            <p:nvSpPr>
              <p:cNvPr id="48" name="椭圆 47"/>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9" name="椭圆 25"/>
              <p:cNvSpPr/>
              <p:nvPr/>
            </p:nvSpPr>
            <p:spPr>
              <a:xfrm>
                <a:off x="1303038" y="2062163"/>
                <a:ext cx="238724" cy="36941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740503" y="450599"/>
            <a:ext cx="5061857" cy="698750"/>
            <a:chOff x="6096000" y="2061026"/>
            <a:chExt cx="5061857" cy="698750"/>
          </a:xfrm>
        </p:grpSpPr>
        <p:sp>
          <p:nvSpPr>
            <p:cNvPr id="55" name="文本框 54"/>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endParaRPr lang="zh-CN" altLang="en-US" sz="2800" b="1" dirty="0">
                <a:solidFill>
                  <a:schemeClr val="accent2"/>
                </a:solidFill>
              </a:endParaRPr>
            </a:p>
          </p:txBody>
        </p:sp>
        <p:sp>
          <p:nvSpPr>
            <p:cNvPr id="56" name="文本框 55"/>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e5e9f80-f70a-4367-865a-f6aeb24cb493"/>
          <p:cNvGrpSpPr>
            <a:grpSpLocks noChangeAspect="1"/>
          </p:cNvGrpSpPr>
          <p:nvPr/>
        </p:nvGrpSpPr>
        <p:grpSpPr>
          <a:xfrm>
            <a:off x="1618722" y="1691255"/>
            <a:ext cx="8917980" cy="4196215"/>
            <a:chOff x="1618722" y="1340768"/>
            <a:chExt cx="8917980" cy="4196215"/>
          </a:xfrm>
        </p:grpSpPr>
        <p:grpSp>
          <p:nvGrpSpPr>
            <p:cNvPr id="4" name="Group 53"/>
            <p:cNvGrpSpPr/>
            <p:nvPr/>
          </p:nvGrpSpPr>
          <p:grpSpPr>
            <a:xfrm>
              <a:off x="1715450" y="1718498"/>
              <a:ext cx="8737857" cy="3386874"/>
              <a:chOff x="-2130469" y="1991215"/>
              <a:chExt cx="8275491" cy="3386874"/>
            </a:xfrm>
          </p:grpSpPr>
          <p:cxnSp>
            <p:nvCxnSpPr>
              <p:cNvPr id="40" name="Straight Connector 94"/>
              <p:cNvCxnSpPr>
                <a:endCxn id="43" idx="0"/>
              </p:cNvCxnSpPr>
              <p:nvPr/>
            </p:nvCxnSpPr>
            <p:spPr>
              <a:xfrm>
                <a:off x="3320122" y="1991215"/>
                <a:ext cx="197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95"/>
              <p:cNvCxnSpPr>
                <a:stCxn id="44" idx="0"/>
              </p:cNvCxnSpPr>
              <p:nvPr/>
            </p:nvCxnSpPr>
            <p:spPr>
              <a:xfrm flipV="1">
                <a:off x="-1283761" y="3684651"/>
                <a:ext cx="6579744" cy="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96"/>
              <p:cNvCxnSpPr>
                <a:stCxn id="44" idx="2"/>
              </p:cNvCxnSpPr>
              <p:nvPr/>
            </p:nvCxnSpPr>
            <p:spPr>
              <a:xfrm flipV="1">
                <a:off x="-1267052" y="5377923"/>
                <a:ext cx="3813493" cy="2"/>
              </a:xfrm>
              <a:prstGeom prst="line">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3" name="Arc 97"/>
              <p:cNvSpPr/>
              <p:nvPr/>
            </p:nvSpPr>
            <p:spPr>
              <a:xfrm>
                <a:off x="4451606" y="1991215"/>
                <a:ext cx="1693416" cy="1693416"/>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sp>
            <p:nvSpPr>
              <p:cNvPr id="44" name="Arc 98"/>
              <p:cNvSpPr/>
              <p:nvPr/>
            </p:nvSpPr>
            <p:spPr>
              <a:xfrm flipH="1">
                <a:off x="-2130469" y="3684652"/>
                <a:ext cx="1693417" cy="1693437"/>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grpSp>
        <p:sp>
          <p:nvSpPr>
            <p:cNvPr id="5" name="Isosceles Triangle 64"/>
            <p:cNvSpPr/>
            <p:nvPr/>
          </p:nvSpPr>
          <p:spPr>
            <a:xfrm rot="5400000">
              <a:off x="8808761" y="1622102"/>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6" name="Isosceles Triangle 65"/>
            <p:cNvSpPr/>
            <p:nvPr/>
          </p:nvSpPr>
          <p:spPr>
            <a:xfrm rot="16200000" flipH="1">
              <a:off x="6044619" y="3308472"/>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7" name="Isosceles Triangle 66"/>
            <p:cNvSpPr/>
            <p:nvPr/>
          </p:nvSpPr>
          <p:spPr>
            <a:xfrm rot="5400000">
              <a:off x="6044619" y="4999704"/>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8" name="Isosceles Triangle 67"/>
            <p:cNvSpPr/>
            <p:nvPr/>
          </p:nvSpPr>
          <p:spPr>
            <a:xfrm rot="10800000">
              <a:off x="10309871" y="2590831"/>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9" name="Isosceles Triangle 68"/>
            <p:cNvSpPr/>
            <p:nvPr/>
          </p:nvSpPr>
          <p:spPr>
            <a:xfrm rot="10800000">
              <a:off x="1618722" y="4406453"/>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5" name="Rectangle: Rounded Corners 54"/>
            <p:cNvSpPr/>
            <p:nvPr/>
          </p:nvSpPr>
          <p:spPr>
            <a:xfrm>
              <a:off x="4688982" y="1340768"/>
              <a:ext cx="3349141" cy="806851"/>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0" name="Rectangle: Rounded Corners 100"/>
            <p:cNvSpPr/>
            <p:nvPr/>
          </p:nvSpPr>
          <p:spPr>
            <a:xfrm>
              <a:off x="2522008" y="2980324"/>
              <a:ext cx="3349141" cy="806851"/>
            </a:xfrm>
            <a:prstGeom prst="roundRect">
              <a:avLst>
                <a:gd name="adj" fmla="val 50000"/>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5" name="Rectangle: Rounded Corners 103"/>
            <p:cNvSpPr/>
            <p:nvPr/>
          </p:nvSpPr>
          <p:spPr>
            <a:xfrm>
              <a:off x="2522008" y="4730132"/>
              <a:ext cx="3349141" cy="806851"/>
            </a:xfrm>
            <a:prstGeom prst="roundRect">
              <a:avLst>
                <a:gd name="adj" fmla="val 5000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0" name="Rectangle: Rounded Corners 101"/>
            <p:cNvSpPr/>
            <p:nvPr/>
          </p:nvSpPr>
          <p:spPr>
            <a:xfrm>
              <a:off x="6519751" y="2980324"/>
              <a:ext cx="3349141" cy="806851"/>
            </a:xfrm>
            <a:prstGeom prst="roundRect">
              <a:avLst>
                <a:gd name="adj" fmla="val 50000"/>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5" name="Rectangle: Rounded Corners 106"/>
            <p:cNvSpPr/>
            <p:nvPr/>
          </p:nvSpPr>
          <p:spPr>
            <a:xfrm>
              <a:off x="6519751" y="4730132"/>
              <a:ext cx="3349141" cy="806851"/>
            </a:xfrm>
            <a:prstGeom prst="roundRect">
              <a:avLst>
                <a:gd name="adj" fmla="val 50000"/>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sp>
        <p:nvSpPr>
          <p:cNvPr id="50" name="矩形 49"/>
          <p:cNvSpPr/>
          <p:nvPr/>
        </p:nvSpPr>
        <p:spPr>
          <a:xfrm>
            <a:off x="2743854" y="3390090"/>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endParaRPr lang="zh-CN" altLang="en-US" sz="1600" dirty="0">
              <a:solidFill>
                <a:schemeClr val="bg1"/>
              </a:solidFill>
            </a:endParaRPr>
          </a:p>
        </p:txBody>
      </p:sp>
      <p:sp>
        <p:nvSpPr>
          <p:cNvPr id="52" name="矩形 51"/>
          <p:cNvSpPr/>
          <p:nvPr/>
        </p:nvSpPr>
        <p:spPr>
          <a:xfrm>
            <a:off x="6709050" y="3390090"/>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endParaRPr lang="zh-CN" altLang="en-US" sz="1600" dirty="0">
              <a:solidFill>
                <a:schemeClr val="bg1"/>
              </a:solidFill>
            </a:endParaRPr>
          </a:p>
        </p:txBody>
      </p:sp>
      <p:sp>
        <p:nvSpPr>
          <p:cNvPr id="53" name="矩形 52"/>
          <p:cNvSpPr/>
          <p:nvPr/>
        </p:nvSpPr>
        <p:spPr>
          <a:xfrm>
            <a:off x="2743854" y="5134463"/>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endParaRPr lang="zh-CN" altLang="en-US" sz="1600" dirty="0">
              <a:solidFill>
                <a:schemeClr val="bg1"/>
              </a:solidFill>
            </a:endParaRPr>
          </a:p>
        </p:txBody>
      </p:sp>
      <p:sp>
        <p:nvSpPr>
          <p:cNvPr id="54" name="矩形 53"/>
          <p:cNvSpPr/>
          <p:nvPr/>
        </p:nvSpPr>
        <p:spPr>
          <a:xfrm>
            <a:off x="6709050" y="5134463"/>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endParaRPr lang="zh-CN" altLang="en-US" sz="1600" dirty="0">
              <a:solidFill>
                <a:schemeClr val="bg1"/>
              </a:solidFill>
            </a:endParaRPr>
          </a:p>
        </p:txBody>
      </p:sp>
      <p:sp>
        <p:nvSpPr>
          <p:cNvPr id="55" name="矩形 54"/>
          <p:cNvSpPr/>
          <p:nvPr/>
        </p:nvSpPr>
        <p:spPr>
          <a:xfrm>
            <a:off x="4910975" y="1744288"/>
            <a:ext cx="2905153"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bg1"/>
                </a:solidFill>
              </a:rPr>
              <a:t>用户可以在投影仪或者计算机上进行演示也可以</a:t>
            </a:r>
            <a:endParaRPr lang="zh-CN" altLang="en-US" sz="1600" dirty="0">
              <a:solidFill>
                <a:schemeClr val="bg1"/>
              </a:solidFill>
            </a:endParaRPr>
          </a:p>
        </p:txBody>
      </p:sp>
      <p:grpSp>
        <p:nvGrpSpPr>
          <p:cNvPr id="24" name="组合 23"/>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endParaRPr lang="zh-CN" altLang="en-US" sz="2800" b="1" dirty="0">
                <a:solidFill>
                  <a:schemeClr val="accent2"/>
                </a:solidFill>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77e7699-796b-4d01-8ca6-cc8e0d365d10"/>
          <p:cNvGrpSpPr>
            <a:grpSpLocks noChangeAspect="1"/>
          </p:cNvGrpSpPr>
          <p:nvPr/>
        </p:nvGrpSpPr>
        <p:grpSpPr>
          <a:xfrm>
            <a:off x="1355325" y="2987131"/>
            <a:ext cx="9481351" cy="1351258"/>
            <a:chOff x="1526035" y="2987131"/>
            <a:chExt cx="9481351" cy="1351258"/>
          </a:xfrm>
        </p:grpSpPr>
        <p:sp>
          <p:nvSpPr>
            <p:cNvPr id="4" name="Rectangle 2"/>
            <p:cNvSpPr/>
            <p:nvPr/>
          </p:nvSpPr>
          <p:spPr>
            <a:xfrm>
              <a:off x="1526035" y="3635724"/>
              <a:ext cx="9481351"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5" name="Group 39"/>
            <p:cNvGrpSpPr/>
            <p:nvPr/>
          </p:nvGrpSpPr>
          <p:grpSpPr>
            <a:xfrm>
              <a:off x="4329550" y="3024490"/>
              <a:ext cx="1313895" cy="1313895"/>
              <a:chOff x="4330102" y="3024490"/>
              <a:chExt cx="1313895" cy="1313895"/>
            </a:xfrm>
          </p:grpSpPr>
          <p:grpSp>
            <p:nvGrpSpPr>
              <p:cNvPr id="39" name="Group 3"/>
              <p:cNvGrpSpPr/>
              <p:nvPr/>
            </p:nvGrpSpPr>
            <p:grpSpPr>
              <a:xfrm rot="551458">
                <a:off x="4330102" y="3024490"/>
                <a:ext cx="1313895" cy="1313895"/>
                <a:chOff x="1882067" y="2796467"/>
                <a:chExt cx="1313894" cy="1313894"/>
              </a:xfrm>
              <a:solidFill>
                <a:schemeClr val="accent2"/>
              </a:solidFill>
            </p:grpSpPr>
            <p:sp>
              <p:nvSpPr>
                <p:cNvPr id="41" name="Block Arc 4"/>
                <p:cNvSpPr/>
                <p:nvPr/>
              </p:nvSpPr>
              <p:spPr>
                <a:xfrm rot="12943459">
                  <a:off x="1882067" y="2796467"/>
                  <a:ext cx="1313894" cy="1313894"/>
                </a:xfrm>
                <a:prstGeom prst="blockArc">
                  <a:avLst>
                    <a:gd name="adj1" fmla="val 8881062"/>
                    <a:gd name="adj2" fmla="val 7061138"/>
                    <a:gd name="adj3" fmla="val 72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2" name="Oval 5"/>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40" name="Freeform: Shape 6"/>
              <p:cNvSpPr/>
              <p:nvPr/>
            </p:nvSpPr>
            <p:spPr>
              <a:xfrm>
                <a:off x="4811471" y="3534536"/>
                <a:ext cx="351157" cy="350504"/>
              </a:xfrm>
              <a:custGeom>
                <a:avLst/>
                <a:gdLst>
                  <a:gd name="connsiteX0" fmla="*/ 0 w 1826018"/>
                  <a:gd name="connsiteY0" fmla="*/ 1 h 1683350"/>
                  <a:gd name="connsiteX1" fmla="*/ 838286 w 1826018"/>
                  <a:gd name="connsiteY1" fmla="*/ 1 h 1683350"/>
                  <a:gd name="connsiteX2" fmla="*/ 833465 w 1826018"/>
                  <a:gd name="connsiteY2" fmla="*/ 36530 h 1683350"/>
                  <a:gd name="connsiteX3" fmla="*/ 386449 w 1826018"/>
                  <a:gd name="connsiteY3" fmla="*/ 780061 h 1683350"/>
                  <a:gd name="connsiteX4" fmla="*/ 310221 w 1826018"/>
                  <a:gd name="connsiteY4" fmla="*/ 834538 h 1683350"/>
                  <a:gd name="connsiteX5" fmla="*/ 1494538 w 1826018"/>
                  <a:gd name="connsiteY5" fmla="*/ 0 h 1683350"/>
                  <a:gd name="connsiteX6" fmla="*/ 1826018 w 1826018"/>
                  <a:gd name="connsiteY6" fmla="*/ 0 h 1683350"/>
                  <a:gd name="connsiteX7" fmla="*/ 625749 w 1826018"/>
                  <a:gd name="connsiteY7" fmla="*/ 1683350 h 1683350"/>
                  <a:gd name="connsiteX8" fmla="*/ 516809 w 1826018"/>
                  <a:gd name="connsiteY8" fmla="*/ 1390285 h 1683350"/>
                  <a:gd name="connsiteX9" fmla="*/ 607661 w 1826018"/>
                  <a:gd name="connsiteY9" fmla="*/ 1357828 h 1683350"/>
                  <a:gd name="connsiteX10" fmla="*/ 1495218 w 1826018"/>
                  <a:gd name="connsiteY10" fmla="*/ 87840 h 1683350"/>
                  <a:gd name="connsiteX11" fmla="*/ 1026236 w 1826018"/>
                  <a:gd name="connsiteY11" fmla="*/ 0 h 1683350"/>
                  <a:gd name="connsiteX12" fmla="*/ 1308197 w 1826018"/>
                  <a:gd name="connsiteY12" fmla="*/ 0 h 1683350"/>
                  <a:gd name="connsiteX13" fmla="*/ 1308788 w 1826018"/>
                  <a:gd name="connsiteY13" fmla="*/ 76317 h 1683350"/>
                  <a:gd name="connsiteX14" fmla="*/ 532761 w 1826018"/>
                  <a:gd name="connsiteY14" fmla="*/ 1186719 h 1683350"/>
                  <a:gd name="connsiteX15" fmla="*/ 451878 w 1826018"/>
                  <a:gd name="connsiteY15" fmla="*/ 1215614 h 1683350"/>
                  <a:gd name="connsiteX16" fmla="*/ 377492 w 1826018"/>
                  <a:gd name="connsiteY16" fmla="*/ 1015506 h 1683350"/>
                  <a:gd name="connsiteX17" fmla="*/ 505232 w 1826018"/>
                  <a:gd name="connsiteY17" fmla="*/ 924217 h 1683350"/>
                  <a:gd name="connsiteX18" fmla="*/ 1016493 w 1826018"/>
                  <a:gd name="connsiteY18" fmla="*/ 73826 h 16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6018" h="1683350">
                    <a:moveTo>
                      <a:pt x="0" y="1"/>
                    </a:moveTo>
                    <a:lnTo>
                      <a:pt x="838286" y="1"/>
                    </a:lnTo>
                    <a:lnTo>
                      <a:pt x="833465" y="36530"/>
                    </a:lnTo>
                    <a:cubicBezTo>
                      <a:pt x="773762" y="329769"/>
                      <a:pt x="614769" y="591902"/>
                      <a:pt x="386449" y="780061"/>
                    </a:cubicBezTo>
                    <a:lnTo>
                      <a:pt x="310221" y="834538"/>
                    </a:lnTo>
                    <a:close/>
                    <a:moveTo>
                      <a:pt x="1494538" y="0"/>
                    </a:moveTo>
                    <a:lnTo>
                      <a:pt x="1826018" y="0"/>
                    </a:lnTo>
                    <a:cubicBezTo>
                      <a:pt x="1826018" y="752824"/>
                      <a:pt x="1346478" y="1425368"/>
                      <a:pt x="625749" y="1683350"/>
                    </a:cubicBezTo>
                    <a:lnTo>
                      <a:pt x="516809" y="1390285"/>
                    </a:lnTo>
                    <a:lnTo>
                      <a:pt x="607661" y="1357828"/>
                    </a:lnTo>
                    <a:cubicBezTo>
                      <a:pt x="1118196" y="1134356"/>
                      <a:pt x="1460834" y="644081"/>
                      <a:pt x="1495218" y="87840"/>
                    </a:cubicBezTo>
                    <a:close/>
                    <a:moveTo>
                      <a:pt x="1026236" y="0"/>
                    </a:moveTo>
                    <a:lnTo>
                      <a:pt x="1308197" y="0"/>
                    </a:lnTo>
                    <a:lnTo>
                      <a:pt x="1308788" y="76317"/>
                    </a:lnTo>
                    <a:cubicBezTo>
                      <a:pt x="1278725" y="562661"/>
                      <a:pt x="979141" y="991327"/>
                      <a:pt x="532761" y="1186719"/>
                    </a:cubicBezTo>
                    <a:lnTo>
                      <a:pt x="451878" y="1215614"/>
                    </a:lnTo>
                    <a:lnTo>
                      <a:pt x="377492" y="1015506"/>
                    </a:lnTo>
                    <a:lnTo>
                      <a:pt x="505232" y="924217"/>
                    </a:lnTo>
                    <a:cubicBezTo>
                      <a:pt x="766367" y="709016"/>
                      <a:pt x="948209" y="409208"/>
                      <a:pt x="1016493" y="738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6" name="Group 41"/>
            <p:cNvGrpSpPr/>
            <p:nvPr/>
          </p:nvGrpSpPr>
          <p:grpSpPr>
            <a:xfrm>
              <a:off x="9037552" y="3024494"/>
              <a:ext cx="1313895" cy="1313895"/>
              <a:chOff x="8972997" y="3024494"/>
              <a:chExt cx="1313895" cy="1313895"/>
            </a:xfrm>
          </p:grpSpPr>
          <p:grpSp>
            <p:nvGrpSpPr>
              <p:cNvPr id="33" name="Group 13"/>
              <p:cNvGrpSpPr/>
              <p:nvPr/>
            </p:nvGrpSpPr>
            <p:grpSpPr>
              <a:xfrm rot="387625">
                <a:off x="8972997" y="3024494"/>
                <a:ext cx="1313895" cy="1313895"/>
                <a:chOff x="1882067" y="2796467"/>
                <a:chExt cx="1313894" cy="1313894"/>
              </a:xfrm>
              <a:solidFill>
                <a:schemeClr val="accent4"/>
              </a:solidFill>
            </p:grpSpPr>
            <p:sp>
              <p:nvSpPr>
                <p:cNvPr id="37" name="Block Arc 14"/>
                <p:cNvSpPr/>
                <p:nvPr/>
              </p:nvSpPr>
              <p:spPr>
                <a:xfrm rot="12943459">
                  <a:off x="1882067" y="2796467"/>
                  <a:ext cx="1313894" cy="1313894"/>
                </a:xfrm>
                <a:prstGeom prst="blockArc">
                  <a:avLst>
                    <a:gd name="adj1" fmla="val 8964929"/>
                    <a:gd name="adj2" fmla="val 7324230"/>
                    <a:gd name="adj3" fmla="val 75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8" name="Oval 15"/>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34" name="Group 16"/>
              <p:cNvGrpSpPr/>
              <p:nvPr/>
            </p:nvGrpSpPr>
            <p:grpSpPr>
              <a:xfrm>
                <a:off x="9477373" y="3481868"/>
                <a:ext cx="319091" cy="324201"/>
                <a:chOff x="7108030" y="2440377"/>
                <a:chExt cx="239318" cy="243151"/>
              </a:xfrm>
            </p:grpSpPr>
            <p:sp>
              <p:nvSpPr>
                <p:cNvPr id="35" name="Freeform: Shape 17"/>
                <p:cNvSpPr/>
                <p:nvPr/>
              </p:nvSpPr>
              <p:spPr>
                <a:xfrm rot="10800000" flipV="1">
                  <a:off x="7108030" y="2440377"/>
                  <a:ext cx="239318" cy="243151"/>
                </a:xfrm>
                <a:custGeom>
                  <a:avLst/>
                  <a:gdLst>
                    <a:gd name="connsiteX0" fmla="*/ 160364 w 239318"/>
                    <a:gd name="connsiteY0" fmla="*/ 0 h 243151"/>
                    <a:gd name="connsiteX1" fmla="*/ 139093 w 239318"/>
                    <a:gd name="connsiteY1" fmla="*/ 40447 h 243151"/>
                    <a:gd name="connsiteX2" fmla="*/ 141529 w 239318"/>
                    <a:gd name="connsiteY2" fmla="*/ 51630 h 243151"/>
                    <a:gd name="connsiteX3" fmla="*/ 88884 w 239318"/>
                    <a:gd name="connsiteY3" fmla="*/ 51630 h 243151"/>
                    <a:gd name="connsiteX4" fmla="*/ 91176 w 239318"/>
                    <a:gd name="connsiteY4" fmla="*/ 41110 h 243151"/>
                    <a:gd name="connsiteX5" fmla="*/ 69905 w 239318"/>
                    <a:gd name="connsiteY5" fmla="*/ 663 h 243151"/>
                    <a:gd name="connsiteX6" fmla="*/ 48634 w 239318"/>
                    <a:gd name="connsiteY6" fmla="*/ 41110 h 243151"/>
                    <a:gd name="connsiteX7" fmla="*/ 50925 w 239318"/>
                    <a:gd name="connsiteY7" fmla="*/ 51630 h 243151"/>
                    <a:gd name="connsiteX8" fmla="*/ 0 w 239318"/>
                    <a:gd name="connsiteY8" fmla="*/ 51630 h 243151"/>
                    <a:gd name="connsiteX9" fmla="*/ 0 w 239318"/>
                    <a:gd name="connsiteY9" fmla="*/ 243151 h 243151"/>
                    <a:gd name="connsiteX10" fmla="*/ 239318 w 239318"/>
                    <a:gd name="connsiteY10" fmla="*/ 243151 h 243151"/>
                    <a:gd name="connsiteX11" fmla="*/ 239318 w 239318"/>
                    <a:gd name="connsiteY11" fmla="*/ 51630 h 243151"/>
                    <a:gd name="connsiteX12" fmla="*/ 179199 w 239318"/>
                    <a:gd name="connsiteY12" fmla="*/ 51630 h 243151"/>
                    <a:gd name="connsiteX13" fmla="*/ 181635 w 239318"/>
                    <a:gd name="connsiteY13" fmla="*/ 40447 h 243151"/>
                    <a:gd name="connsiteX14" fmla="*/ 160364 w 239318"/>
                    <a:gd name="connsiteY14" fmla="*/ 0 h 24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318" h="243151">
                      <a:moveTo>
                        <a:pt x="160364" y="0"/>
                      </a:moveTo>
                      <a:cubicBezTo>
                        <a:pt x="148616" y="0"/>
                        <a:pt x="139093" y="18109"/>
                        <a:pt x="139093" y="40447"/>
                      </a:cubicBezTo>
                      <a:lnTo>
                        <a:pt x="141529" y="51630"/>
                      </a:lnTo>
                      <a:lnTo>
                        <a:pt x="88884" y="51630"/>
                      </a:lnTo>
                      <a:lnTo>
                        <a:pt x="91176" y="41110"/>
                      </a:lnTo>
                      <a:cubicBezTo>
                        <a:pt x="91176" y="18772"/>
                        <a:pt x="81653" y="663"/>
                        <a:pt x="69905" y="663"/>
                      </a:cubicBezTo>
                      <a:cubicBezTo>
                        <a:pt x="58157" y="663"/>
                        <a:pt x="48634" y="18772"/>
                        <a:pt x="48634" y="41110"/>
                      </a:cubicBezTo>
                      <a:lnTo>
                        <a:pt x="50925" y="51630"/>
                      </a:lnTo>
                      <a:lnTo>
                        <a:pt x="0" y="51630"/>
                      </a:lnTo>
                      <a:lnTo>
                        <a:pt x="0" y="243151"/>
                      </a:lnTo>
                      <a:lnTo>
                        <a:pt x="239318" y="243151"/>
                      </a:lnTo>
                      <a:lnTo>
                        <a:pt x="239318" y="51630"/>
                      </a:lnTo>
                      <a:lnTo>
                        <a:pt x="179199" y="51630"/>
                      </a:lnTo>
                      <a:lnTo>
                        <a:pt x="181635" y="40447"/>
                      </a:lnTo>
                      <a:cubicBezTo>
                        <a:pt x="181635" y="18109"/>
                        <a:pt x="172112" y="0"/>
                        <a:pt x="160364" y="0"/>
                      </a:cubicBezTo>
                      <a:close/>
                    </a:path>
                  </a:pathLst>
                </a:cu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6" name="Rectangle 18"/>
                <p:cNvSpPr/>
                <p:nvPr/>
              </p:nvSpPr>
              <p:spPr>
                <a:xfrm>
                  <a:off x="7112630" y="2493527"/>
                  <a:ext cx="230118" cy="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grpSp>
          <p:nvGrpSpPr>
            <p:cNvPr id="7" name="Group 40"/>
            <p:cNvGrpSpPr/>
            <p:nvPr/>
          </p:nvGrpSpPr>
          <p:grpSpPr>
            <a:xfrm>
              <a:off x="6657677" y="2987131"/>
              <a:ext cx="1313895" cy="1313895"/>
              <a:chOff x="6651549" y="2987131"/>
              <a:chExt cx="1313895" cy="1313895"/>
            </a:xfrm>
          </p:grpSpPr>
          <p:grpSp>
            <p:nvGrpSpPr>
              <p:cNvPr id="25" name="Group 10"/>
              <p:cNvGrpSpPr/>
              <p:nvPr/>
            </p:nvGrpSpPr>
            <p:grpSpPr>
              <a:xfrm rot="541231">
                <a:off x="6651549" y="2987131"/>
                <a:ext cx="1313895" cy="1313895"/>
                <a:chOff x="1882067" y="2796467"/>
                <a:chExt cx="1313894" cy="1313894"/>
              </a:xfrm>
              <a:solidFill>
                <a:schemeClr val="accent3"/>
              </a:solidFill>
            </p:grpSpPr>
            <p:sp>
              <p:nvSpPr>
                <p:cNvPr id="31" name="Block Arc 11"/>
                <p:cNvSpPr/>
                <p:nvPr/>
              </p:nvSpPr>
              <p:spPr>
                <a:xfrm rot="12943459">
                  <a:off x="1882067" y="2796467"/>
                  <a:ext cx="1313894" cy="1313894"/>
                </a:xfrm>
                <a:prstGeom prst="blockArc">
                  <a:avLst>
                    <a:gd name="adj1" fmla="val 9149185"/>
                    <a:gd name="adj2" fmla="val 7405758"/>
                    <a:gd name="adj3" fmla="val 69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2" name="Oval 12"/>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26" name="Group 19"/>
              <p:cNvGrpSpPr/>
              <p:nvPr/>
            </p:nvGrpSpPr>
            <p:grpSpPr>
              <a:xfrm>
                <a:off x="7164415" y="3441845"/>
                <a:ext cx="289332" cy="332980"/>
                <a:chOff x="5359135" y="2382008"/>
                <a:chExt cx="216999" cy="249735"/>
              </a:xfrm>
            </p:grpSpPr>
            <p:sp>
              <p:nvSpPr>
                <p:cNvPr id="27" name="Freeform: Shape 20"/>
                <p:cNvSpPr/>
                <p:nvPr/>
              </p:nvSpPr>
              <p:spPr>
                <a:xfrm rot="10800000" flipH="1">
                  <a:off x="5359135" y="2382008"/>
                  <a:ext cx="216999" cy="249735"/>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1" fmla="*/ 0 w 999747"/>
                    <a:gd name="connsiteY0-2" fmla="*/ 8964 h 1614801"/>
                    <a:gd name="connsiteX1-3" fmla="*/ 999747 w 999747"/>
                    <a:gd name="connsiteY1-4" fmla="*/ 8964 h 1614801"/>
                    <a:gd name="connsiteX2-5" fmla="*/ 703911 w 999747"/>
                    <a:gd name="connsiteY2-6" fmla="*/ 0 h 1614801"/>
                    <a:gd name="connsiteX3-7" fmla="*/ 0 w 999747"/>
                    <a:gd name="connsiteY3-8" fmla="*/ 8964 h 1614801"/>
                    <a:gd name="connsiteX4-9" fmla="*/ 0 w 999747"/>
                    <a:gd name="connsiteY4-10" fmla="*/ 1614801 h 1614801"/>
                    <a:gd name="connsiteX5-11" fmla="*/ 0 w 999747"/>
                    <a:gd name="connsiteY5-12" fmla="*/ 1614801 h 1614801"/>
                    <a:gd name="connsiteX6-13" fmla="*/ 0 w 999747"/>
                    <a:gd name="connsiteY6-14" fmla="*/ 8964 h 1614801"/>
                    <a:gd name="connsiteX0-15" fmla="*/ 0 w 703911"/>
                    <a:gd name="connsiteY0-16" fmla="*/ 8964 h 1614801"/>
                    <a:gd name="connsiteX1-17" fmla="*/ 703911 w 703911"/>
                    <a:gd name="connsiteY1-18" fmla="*/ 0 h 1614801"/>
                    <a:gd name="connsiteX2-19" fmla="*/ 0 w 703911"/>
                    <a:gd name="connsiteY2-20" fmla="*/ 8964 h 1614801"/>
                    <a:gd name="connsiteX3-21" fmla="*/ 0 w 703911"/>
                    <a:gd name="connsiteY3-22" fmla="*/ 1614801 h 1614801"/>
                    <a:gd name="connsiteX4-23" fmla="*/ 0 w 703911"/>
                    <a:gd name="connsiteY4-24" fmla="*/ 1614801 h 1614801"/>
                    <a:gd name="connsiteX5-25" fmla="*/ 0 w 703911"/>
                    <a:gd name="connsiteY5-26" fmla="*/ 8964 h 1614801"/>
                    <a:gd name="connsiteX0-27" fmla="*/ 0 w 703911"/>
                    <a:gd name="connsiteY0-28" fmla="*/ 8964 h 1614801"/>
                    <a:gd name="connsiteX1-29" fmla="*/ 703911 w 703911"/>
                    <a:gd name="connsiteY1-30" fmla="*/ 0 h 1614801"/>
                    <a:gd name="connsiteX2-31" fmla="*/ 0 w 703911"/>
                    <a:gd name="connsiteY2-32" fmla="*/ 8964 h 1614801"/>
                    <a:gd name="connsiteX3-33" fmla="*/ 0 w 703911"/>
                    <a:gd name="connsiteY3-34" fmla="*/ 1614801 h 1614801"/>
                    <a:gd name="connsiteX4-35" fmla="*/ 0 w 703911"/>
                    <a:gd name="connsiteY4-36" fmla="*/ 1614801 h 1614801"/>
                    <a:gd name="connsiteX5-37" fmla="*/ 0 w 703911"/>
                    <a:gd name="connsiteY5-38" fmla="*/ 8964 h 1614801"/>
                    <a:gd name="connsiteX0-39" fmla="*/ 0 w 703911"/>
                    <a:gd name="connsiteY0-40" fmla="*/ 0 h 1605837"/>
                    <a:gd name="connsiteX1-41" fmla="*/ 703911 w 703911"/>
                    <a:gd name="connsiteY1-42" fmla="*/ 8965 h 1605837"/>
                    <a:gd name="connsiteX2-43" fmla="*/ 0 w 703911"/>
                    <a:gd name="connsiteY2-44" fmla="*/ 0 h 1605837"/>
                    <a:gd name="connsiteX3-45" fmla="*/ 0 w 703911"/>
                    <a:gd name="connsiteY3-46" fmla="*/ 1605837 h 1605837"/>
                    <a:gd name="connsiteX4-47" fmla="*/ 0 w 703911"/>
                    <a:gd name="connsiteY4-48" fmla="*/ 1605837 h 1605837"/>
                    <a:gd name="connsiteX5-49" fmla="*/ 0 w 703911"/>
                    <a:gd name="connsiteY5-50" fmla="*/ 0 h 1605837"/>
                    <a:gd name="connsiteX0-51" fmla="*/ 0 w 506687"/>
                    <a:gd name="connsiteY0-52" fmla="*/ 0 h 1605837"/>
                    <a:gd name="connsiteX1-53" fmla="*/ 506687 w 506687"/>
                    <a:gd name="connsiteY1-54" fmla="*/ 1 h 1605837"/>
                    <a:gd name="connsiteX2-55" fmla="*/ 0 w 506687"/>
                    <a:gd name="connsiteY2-56" fmla="*/ 0 h 1605837"/>
                    <a:gd name="connsiteX3-57" fmla="*/ 0 w 506687"/>
                    <a:gd name="connsiteY3-58" fmla="*/ 1605837 h 1605837"/>
                    <a:gd name="connsiteX4-59" fmla="*/ 0 w 506687"/>
                    <a:gd name="connsiteY4-60" fmla="*/ 1605837 h 1605837"/>
                    <a:gd name="connsiteX5-61" fmla="*/ 0 w 506687"/>
                    <a:gd name="connsiteY5-62" fmla="*/ 0 h 16058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06687" h="1605837">
                      <a:moveTo>
                        <a:pt x="0" y="0"/>
                      </a:moveTo>
                      <a:lnTo>
                        <a:pt x="506687" y="1"/>
                      </a:lnTo>
                      <a:lnTo>
                        <a:pt x="0" y="0"/>
                      </a:lnTo>
                      <a:lnTo>
                        <a:pt x="0" y="1605837"/>
                      </a:lnTo>
                      <a:lnTo>
                        <a:pt x="0" y="1605837"/>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8" name="Flowchart: Process 21"/>
                <p:cNvSpPr/>
                <p:nvPr/>
              </p:nvSpPr>
              <p:spPr>
                <a:xfrm>
                  <a:off x="5389208" y="2490659"/>
                  <a:ext cx="28782" cy="141083"/>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9" name="Flowchart: Process 22"/>
                <p:cNvSpPr/>
                <p:nvPr/>
              </p:nvSpPr>
              <p:spPr>
                <a:xfrm>
                  <a:off x="5526093" y="2382018"/>
                  <a:ext cx="32927" cy="242855"/>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0" name="Flowchart: Process 23"/>
                <p:cNvSpPr/>
                <p:nvPr/>
              </p:nvSpPr>
              <p:spPr>
                <a:xfrm>
                  <a:off x="5454721" y="2436605"/>
                  <a:ext cx="28782" cy="19016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grpSp>
          <p:nvGrpSpPr>
            <p:cNvPr id="8" name="Group 38"/>
            <p:cNvGrpSpPr/>
            <p:nvPr/>
          </p:nvGrpSpPr>
          <p:grpSpPr>
            <a:xfrm>
              <a:off x="2003038" y="3024492"/>
              <a:ext cx="1313895" cy="1313895"/>
              <a:chOff x="2008654" y="3024492"/>
              <a:chExt cx="1313895" cy="1313895"/>
            </a:xfrm>
          </p:grpSpPr>
          <p:grpSp>
            <p:nvGrpSpPr>
              <p:cNvPr id="21" name="Group 7"/>
              <p:cNvGrpSpPr/>
              <p:nvPr/>
            </p:nvGrpSpPr>
            <p:grpSpPr>
              <a:xfrm rot="596657">
                <a:off x="2008654" y="3024492"/>
                <a:ext cx="1313895" cy="1313895"/>
                <a:chOff x="1882067" y="2796467"/>
                <a:chExt cx="1313894" cy="1313894"/>
              </a:xfrm>
            </p:grpSpPr>
            <p:sp>
              <p:nvSpPr>
                <p:cNvPr id="23" name="Block Arc 8"/>
                <p:cNvSpPr/>
                <p:nvPr/>
              </p:nvSpPr>
              <p:spPr>
                <a:xfrm rot="12943459">
                  <a:off x="1882067" y="2796467"/>
                  <a:ext cx="1313894" cy="1313894"/>
                </a:xfrm>
                <a:prstGeom prst="blockArc">
                  <a:avLst>
                    <a:gd name="adj1" fmla="val 8662853"/>
                    <a:gd name="adj2" fmla="val 7046337"/>
                    <a:gd name="adj3" fmla="val 714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Oval 9"/>
                <p:cNvSpPr/>
                <p:nvPr/>
              </p:nvSpPr>
              <p:spPr>
                <a:xfrm>
                  <a:off x="2150177" y="3064576"/>
                  <a:ext cx="777674" cy="7776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22" name="Freeform: Shape 24"/>
              <p:cNvSpPr/>
              <p:nvPr/>
            </p:nvSpPr>
            <p:spPr>
              <a:xfrm rot="1825674">
                <a:off x="2361469" y="3519073"/>
                <a:ext cx="596956" cy="243924"/>
              </a:xfrm>
              <a:custGeom>
                <a:avLst/>
                <a:gdLst>
                  <a:gd name="connsiteX0" fmla="*/ 0 w 447717"/>
                  <a:gd name="connsiteY0" fmla="*/ 83672 h 182943"/>
                  <a:gd name="connsiteX1" fmla="*/ 447717 w 447717"/>
                  <a:gd name="connsiteY1" fmla="*/ 0 h 182943"/>
                  <a:gd name="connsiteX2" fmla="*/ 436560 w 447717"/>
                  <a:gd name="connsiteY2" fmla="*/ 10954 h 182943"/>
                  <a:gd name="connsiteX3" fmla="*/ 364472 w 447717"/>
                  <a:gd name="connsiteY3" fmla="*/ 79417 h 182943"/>
                  <a:gd name="connsiteX4" fmla="*/ 364562 w 447717"/>
                  <a:gd name="connsiteY4" fmla="*/ 79469 h 182943"/>
                  <a:gd name="connsiteX5" fmla="*/ 1124 w 447717"/>
                  <a:gd name="connsiteY5" fmla="*/ 83672 h 182943"/>
                  <a:gd name="connsiteX6" fmla="*/ 26359 w 447717"/>
                  <a:gd name="connsiteY6" fmla="*/ 85077 h 182943"/>
                  <a:gd name="connsiteX7" fmla="*/ 363099 w 447717"/>
                  <a:gd name="connsiteY7" fmla="*/ 81143 h 182943"/>
                  <a:gd name="connsiteX8" fmla="*/ 435344 w 447717"/>
                  <a:gd name="connsiteY8" fmla="*/ 122958 h 182943"/>
                  <a:gd name="connsiteX9" fmla="*/ 439783 w 447717"/>
                  <a:gd name="connsiteY9" fmla="*/ 123964 h 182943"/>
                  <a:gd name="connsiteX10" fmla="*/ 363358 w 447717"/>
                  <a:gd name="connsiteY10" fmla="*/ 80387 h 182943"/>
                  <a:gd name="connsiteX11" fmla="*/ 367904 w 447717"/>
                  <a:gd name="connsiteY11" fmla="*/ 80335 h 182943"/>
                  <a:gd name="connsiteX12" fmla="*/ 389531 w 447717"/>
                  <a:gd name="connsiteY12" fmla="*/ 58746 h 182943"/>
                  <a:gd name="connsiteX13" fmla="*/ 442102 w 447717"/>
                  <a:gd name="connsiteY13" fmla="*/ 124691 h 182943"/>
                  <a:gd name="connsiteX14" fmla="*/ 435720 w 447717"/>
                  <a:gd name="connsiteY14" fmla="*/ 123176 h 182943"/>
                  <a:gd name="connsiteX15" fmla="*/ 436516 w 447717"/>
                  <a:gd name="connsiteY15" fmla="*/ 123637 h 182943"/>
                  <a:gd name="connsiteX16" fmla="*/ 420832 w 447717"/>
                  <a:gd name="connsiteY16" fmla="*/ 120031 h 182943"/>
                  <a:gd name="connsiteX17" fmla="*/ 358631 w 447717"/>
                  <a:gd name="connsiteY17" fmla="*/ 105046 h 182943"/>
                  <a:gd name="connsiteX18" fmla="*/ 390347 w 447717"/>
                  <a:gd name="connsiteY18" fmla="*/ 182943 h 182943"/>
                  <a:gd name="connsiteX19" fmla="*/ 7521 w 447717"/>
                  <a:gd name="connsiteY19" fmla="*/ 85585 h 182943"/>
                  <a:gd name="connsiteX20" fmla="*/ 3283 w 447717"/>
                  <a:gd name="connsiteY20" fmla="*/ 85346 h 182943"/>
                  <a:gd name="connsiteX21" fmla="*/ 6439 w 447717"/>
                  <a:gd name="connsiteY21" fmla="*/ 85310 h 18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7717" h="182943">
                    <a:moveTo>
                      <a:pt x="0" y="83672"/>
                    </a:moveTo>
                    <a:lnTo>
                      <a:pt x="447717" y="0"/>
                    </a:lnTo>
                    <a:lnTo>
                      <a:pt x="436560" y="10954"/>
                    </a:lnTo>
                    <a:lnTo>
                      <a:pt x="364472" y="79417"/>
                    </a:lnTo>
                    <a:lnTo>
                      <a:pt x="364562" y="79469"/>
                    </a:lnTo>
                    <a:lnTo>
                      <a:pt x="1124" y="83672"/>
                    </a:lnTo>
                    <a:lnTo>
                      <a:pt x="26359" y="85077"/>
                    </a:lnTo>
                    <a:lnTo>
                      <a:pt x="363099" y="81143"/>
                    </a:lnTo>
                    <a:lnTo>
                      <a:pt x="435344" y="122958"/>
                    </a:lnTo>
                    <a:lnTo>
                      <a:pt x="439783" y="123964"/>
                    </a:lnTo>
                    <a:lnTo>
                      <a:pt x="363358" y="80387"/>
                    </a:lnTo>
                    <a:lnTo>
                      <a:pt x="367904" y="80335"/>
                    </a:lnTo>
                    <a:lnTo>
                      <a:pt x="389531" y="58746"/>
                    </a:lnTo>
                    <a:lnTo>
                      <a:pt x="442102" y="124691"/>
                    </a:lnTo>
                    <a:lnTo>
                      <a:pt x="435720" y="123176"/>
                    </a:lnTo>
                    <a:lnTo>
                      <a:pt x="436516" y="123637"/>
                    </a:lnTo>
                    <a:lnTo>
                      <a:pt x="420832" y="120031"/>
                    </a:lnTo>
                    <a:lnTo>
                      <a:pt x="358631" y="105046"/>
                    </a:lnTo>
                    <a:lnTo>
                      <a:pt x="390347" y="182943"/>
                    </a:lnTo>
                    <a:lnTo>
                      <a:pt x="7521" y="85585"/>
                    </a:lnTo>
                    <a:lnTo>
                      <a:pt x="3283" y="85346"/>
                    </a:lnTo>
                    <a:lnTo>
                      <a:pt x="6439" y="85310"/>
                    </a:lnTo>
                    <a:close/>
                  </a:path>
                </a:pathLst>
              </a:custGeom>
              <a:solidFill>
                <a:schemeClr val="bg1"/>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grpSp>
        <p:nvGrpSpPr>
          <p:cNvPr id="50" name="组合 49"/>
          <p:cNvGrpSpPr/>
          <p:nvPr/>
        </p:nvGrpSpPr>
        <p:grpSpPr>
          <a:xfrm>
            <a:off x="1857436" y="2007483"/>
            <a:ext cx="4167434" cy="699183"/>
            <a:chOff x="6736921" y="2180774"/>
            <a:chExt cx="4167434" cy="699183"/>
          </a:xfrm>
        </p:grpSpPr>
        <p:sp>
          <p:nvSpPr>
            <p:cNvPr id="51"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endParaRPr lang="en-US" sz="1200" dirty="0">
                <a:solidFill>
                  <a:schemeClr val="tx1">
                    <a:lumMod val="65000"/>
                    <a:lumOff val="35000"/>
                  </a:schemeClr>
                </a:solidFill>
              </a:endParaRPr>
            </a:p>
          </p:txBody>
        </p:sp>
        <p:sp>
          <p:nvSpPr>
            <p:cNvPr id="52"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项目完成一</a:t>
              </a:r>
              <a:endParaRPr lang="en-US" dirty="0">
                <a:solidFill>
                  <a:schemeClr val="tx1">
                    <a:lumMod val="65000"/>
                    <a:lumOff val="35000"/>
                  </a:schemeClr>
                </a:solidFill>
              </a:endParaRPr>
            </a:p>
          </p:txBody>
        </p:sp>
      </p:grpSp>
      <p:grpSp>
        <p:nvGrpSpPr>
          <p:cNvPr id="53" name="组合 52"/>
          <p:cNvGrpSpPr/>
          <p:nvPr/>
        </p:nvGrpSpPr>
        <p:grpSpPr>
          <a:xfrm>
            <a:off x="6512129" y="2007483"/>
            <a:ext cx="4167434" cy="699183"/>
            <a:chOff x="6736921" y="2180774"/>
            <a:chExt cx="4167434" cy="699183"/>
          </a:xfrm>
        </p:grpSpPr>
        <p:sp>
          <p:nvSpPr>
            <p:cNvPr id="54"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endParaRPr lang="en-US" sz="1200" dirty="0">
                <a:solidFill>
                  <a:schemeClr val="tx1">
                    <a:lumMod val="65000"/>
                    <a:lumOff val="35000"/>
                  </a:schemeClr>
                </a:solidFill>
              </a:endParaRPr>
            </a:p>
          </p:txBody>
        </p:sp>
        <p:sp>
          <p:nvSpPr>
            <p:cNvPr id="55"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项目完成三</a:t>
              </a:r>
              <a:endParaRPr lang="en-US" dirty="0">
                <a:solidFill>
                  <a:schemeClr val="tx1">
                    <a:lumMod val="65000"/>
                    <a:lumOff val="35000"/>
                  </a:schemeClr>
                </a:solidFill>
              </a:endParaRPr>
            </a:p>
          </p:txBody>
        </p:sp>
      </p:grpSp>
      <p:grpSp>
        <p:nvGrpSpPr>
          <p:cNvPr id="59" name="组合 58"/>
          <p:cNvGrpSpPr/>
          <p:nvPr/>
        </p:nvGrpSpPr>
        <p:grpSpPr>
          <a:xfrm>
            <a:off x="1311336" y="4803251"/>
            <a:ext cx="4167434" cy="699183"/>
            <a:chOff x="6736921" y="2180774"/>
            <a:chExt cx="4167434" cy="699183"/>
          </a:xfrm>
        </p:grpSpPr>
        <p:sp>
          <p:nvSpPr>
            <p:cNvPr id="60"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gn="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endParaRPr lang="en-US" sz="1200" dirty="0">
                <a:solidFill>
                  <a:schemeClr val="tx1">
                    <a:lumMod val="65000"/>
                    <a:lumOff val="35000"/>
                  </a:schemeClr>
                </a:solidFill>
              </a:endParaRPr>
            </a:p>
          </p:txBody>
        </p:sp>
        <p:sp>
          <p:nvSpPr>
            <p:cNvPr id="61" name="TextBox 11"/>
            <p:cNvSpPr txBox="1"/>
            <p:nvPr/>
          </p:nvSpPr>
          <p:spPr>
            <a:xfrm>
              <a:off x="8455320" y="2180774"/>
              <a:ext cx="2449035" cy="27699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a:solidFill>
                    <a:schemeClr val="tx1">
                      <a:lumMod val="65000"/>
                      <a:lumOff val="35000"/>
                    </a:schemeClr>
                  </a:solidFill>
                </a:rPr>
                <a:t>项目完成二</a:t>
              </a:r>
              <a:endParaRPr lang="en-US" dirty="0">
                <a:solidFill>
                  <a:schemeClr val="tx1">
                    <a:lumMod val="65000"/>
                    <a:lumOff val="35000"/>
                  </a:schemeClr>
                </a:solidFill>
              </a:endParaRPr>
            </a:p>
          </p:txBody>
        </p:sp>
      </p:grpSp>
      <p:grpSp>
        <p:nvGrpSpPr>
          <p:cNvPr id="62" name="组合 61"/>
          <p:cNvGrpSpPr/>
          <p:nvPr/>
        </p:nvGrpSpPr>
        <p:grpSpPr>
          <a:xfrm>
            <a:off x="5966029" y="4803251"/>
            <a:ext cx="4167434" cy="699183"/>
            <a:chOff x="6736921" y="2180774"/>
            <a:chExt cx="4167434" cy="699183"/>
          </a:xfrm>
        </p:grpSpPr>
        <p:sp>
          <p:nvSpPr>
            <p:cNvPr id="63" name="TextBox 11"/>
            <p:cNvSpPr txBox="1"/>
            <p:nvPr/>
          </p:nvSpPr>
          <p:spPr>
            <a:xfrm>
              <a:off x="6736921" y="2520884"/>
              <a:ext cx="4167434" cy="359073"/>
            </a:xfrm>
            <a:prstGeom prst="rect">
              <a:avLst/>
            </a:prstGeom>
            <a:noFill/>
          </p:spPr>
          <p:txBody>
            <a:bodyPr wrap="square" lIns="0" tIns="0" rIns="0" bIns="0" rtlCol="0">
              <a:spAutoFit/>
              <a:scene3d>
                <a:camera prst="orthographicFront"/>
                <a:lightRig rig="threePt" dir="t"/>
              </a:scene3d>
              <a:sp3d contourW="12700"/>
            </a:bodyPr>
            <a:lstStyle/>
            <a:p>
              <a:pPr algn="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endParaRPr lang="en-US" sz="1200" dirty="0">
                <a:solidFill>
                  <a:schemeClr val="tx1">
                    <a:lumMod val="65000"/>
                    <a:lumOff val="35000"/>
                  </a:schemeClr>
                </a:solidFill>
              </a:endParaRPr>
            </a:p>
          </p:txBody>
        </p:sp>
        <p:sp>
          <p:nvSpPr>
            <p:cNvPr id="64" name="TextBox 11"/>
            <p:cNvSpPr txBox="1"/>
            <p:nvPr/>
          </p:nvSpPr>
          <p:spPr>
            <a:xfrm>
              <a:off x="8455320" y="2180774"/>
              <a:ext cx="2449035" cy="27699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a:solidFill>
                    <a:schemeClr val="tx1">
                      <a:lumMod val="65000"/>
                      <a:lumOff val="35000"/>
                    </a:schemeClr>
                  </a:solidFill>
                </a:rPr>
                <a:t>项目完成四</a:t>
              </a:r>
              <a:endParaRPr lang="en-US" dirty="0">
                <a:solidFill>
                  <a:schemeClr val="tx1">
                    <a:lumMod val="65000"/>
                    <a:lumOff val="35000"/>
                  </a:schemeClr>
                </a:solidFill>
              </a:endParaRPr>
            </a:p>
          </p:txBody>
        </p:sp>
      </p:grpSp>
      <p:grpSp>
        <p:nvGrpSpPr>
          <p:cNvPr id="43" name="组合 42"/>
          <p:cNvGrpSpPr/>
          <p:nvPr/>
        </p:nvGrpSpPr>
        <p:grpSpPr>
          <a:xfrm>
            <a:off x="1740503" y="450599"/>
            <a:ext cx="5061857" cy="698750"/>
            <a:chOff x="6096000" y="2061026"/>
            <a:chExt cx="5061857" cy="698750"/>
          </a:xfrm>
        </p:grpSpPr>
        <p:sp>
          <p:nvSpPr>
            <p:cNvPr id="44" name="文本框 43"/>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endParaRPr lang="zh-CN" altLang="en-US" sz="2800" b="1" dirty="0">
                <a:solidFill>
                  <a:schemeClr val="accent2"/>
                </a:solidFill>
              </a:endParaRP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702352" y="2566392"/>
            <a:ext cx="221700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a:t>
            </a:r>
            <a:endParaRPr lang="zh-CN" altLang="en-US" sz="1400" dirty="0">
              <a:solidFill>
                <a:schemeClr val="tx1">
                  <a:lumMod val="65000"/>
                  <a:lumOff val="35000"/>
                </a:schemeClr>
              </a:solidFill>
            </a:endParaRP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grpSp>
        <p:sp>
          <p:nvSpPr>
            <p:cNvPr id="84" name="矩形 83"/>
            <p:cNvSpPr/>
            <p:nvPr/>
          </p:nvSpPr>
          <p:spPr>
            <a:xfrm>
              <a:off x="4173814" y="267296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endParaRPr lang="zh-CN" altLang="en-US" b="1" dirty="0">
                <a:solidFill>
                  <a:schemeClr val="bg1"/>
                </a:solidFill>
              </a:endParaRPr>
            </a:p>
          </p:txBody>
        </p:sp>
        <p:sp>
          <p:nvSpPr>
            <p:cNvPr id="85" name="矩形 84"/>
            <p:cNvSpPr/>
            <p:nvPr/>
          </p:nvSpPr>
          <p:spPr>
            <a:xfrm>
              <a:off x="4173814" y="3849907"/>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endParaRPr lang="zh-CN" altLang="en-US" b="1" dirty="0">
                <a:solidFill>
                  <a:schemeClr val="bg1"/>
                </a:solidFill>
              </a:endParaRPr>
            </a:p>
          </p:txBody>
        </p:sp>
        <p:sp>
          <p:nvSpPr>
            <p:cNvPr id="86" name="矩形 85"/>
            <p:cNvSpPr/>
            <p:nvPr/>
          </p:nvSpPr>
          <p:spPr>
            <a:xfrm>
              <a:off x="5579047" y="3277649"/>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endParaRPr lang="zh-CN" altLang="en-US" b="1" dirty="0">
                <a:solidFill>
                  <a:schemeClr val="bg1"/>
                </a:solidFill>
              </a:endParaRPr>
            </a:p>
          </p:txBody>
        </p:sp>
        <p:sp>
          <p:nvSpPr>
            <p:cNvPr id="87" name="矩形 86"/>
            <p:cNvSpPr/>
            <p:nvPr/>
          </p:nvSpPr>
          <p:spPr>
            <a:xfrm>
              <a:off x="5579047" y="4496753"/>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endParaRPr lang="zh-CN" altLang="en-US" b="1" dirty="0">
                <a:solidFill>
                  <a:schemeClr val="bg1"/>
                </a:solidFill>
              </a:endParaRPr>
            </a:p>
          </p:txBody>
        </p:sp>
      </p:grpSp>
      <p:sp>
        <p:nvSpPr>
          <p:cNvPr id="88" name="矩形 87"/>
          <p:cNvSpPr/>
          <p:nvPr/>
        </p:nvSpPr>
        <p:spPr>
          <a:xfrm>
            <a:off x="8702352" y="5045971"/>
            <a:ext cx="221700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a:t>
            </a:r>
            <a:endParaRPr lang="zh-CN" altLang="en-US" sz="1400" dirty="0">
              <a:solidFill>
                <a:schemeClr val="tx1">
                  <a:lumMod val="65000"/>
                  <a:lumOff val="35000"/>
                </a:schemeClr>
              </a:solidFill>
            </a:endParaRPr>
          </a:p>
        </p:txBody>
      </p:sp>
      <p:sp>
        <p:nvSpPr>
          <p:cNvPr id="89" name="矩形 88"/>
          <p:cNvSpPr/>
          <p:nvPr/>
        </p:nvSpPr>
        <p:spPr>
          <a:xfrm>
            <a:off x="1298795" y="1661853"/>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a:t>
            </a:r>
            <a:endParaRPr lang="zh-CN" altLang="en-US" sz="1400" dirty="0">
              <a:solidFill>
                <a:schemeClr val="tx1">
                  <a:lumMod val="65000"/>
                  <a:lumOff val="35000"/>
                </a:schemeClr>
              </a:solidFill>
            </a:endParaRPr>
          </a:p>
        </p:txBody>
      </p:sp>
      <p:sp>
        <p:nvSpPr>
          <p:cNvPr id="90" name="矩形 89"/>
          <p:cNvSpPr/>
          <p:nvPr/>
        </p:nvSpPr>
        <p:spPr>
          <a:xfrm>
            <a:off x="1298795" y="4141432"/>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a:t>
            </a:r>
            <a:endParaRPr lang="zh-CN" altLang="en-US" sz="1400" dirty="0">
              <a:solidFill>
                <a:schemeClr val="tx1">
                  <a:lumMod val="65000"/>
                  <a:lumOff val="35000"/>
                </a:schemeClr>
              </a:solidFill>
            </a:endParaRPr>
          </a:p>
        </p:txBody>
      </p:sp>
      <p:grpSp>
        <p:nvGrpSpPr>
          <p:cNvPr id="69" name="组合 68"/>
          <p:cNvGrpSpPr/>
          <p:nvPr/>
        </p:nvGrpSpPr>
        <p:grpSpPr>
          <a:xfrm>
            <a:off x="1740503" y="450599"/>
            <a:ext cx="5061857" cy="698750"/>
            <a:chOff x="6096000" y="2061026"/>
            <a:chExt cx="5061857" cy="698750"/>
          </a:xfrm>
        </p:grpSpPr>
        <p:sp>
          <p:nvSpPr>
            <p:cNvPr id="70" name="文本框 69"/>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工作完成情况</a:t>
              </a:r>
              <a:endParaRPr lang="zh-CN" altLang="en-US" sz="2800" b="1" dirty="0">
                <a:solidFill>
                  <a:schemeClr val="accent2"/>
                </a:solidFill>
              </a:endParaRPr>
            </a:p>
          </p:txBody>
        </p:sp>
        <p:sp>
          <p:nvSpPr>
            <p:cNvPr id="71" name="文本框 70"/>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工作存在不足</a:t>
            </a:r>
            <a:endParaRPr lang="zh-CN" altLang="en-US" sz="3600" b="1" dirty="0">
              <a:solidFill>
                <a:schemeClr val="tx1">
                  <a:lumMod val="75000"/>
                  <a:lumOff val="25000"/>
                </a:schemeClr>
              </a:solidFill>
              <a:latin typeface="+mn-ea"/>
            </a:endParaRPr>
          </a:p>
        </p:txBody>
      </p:sp>
      <p:sp>
        <p:nvSpPr>
          <p:cNvPr id="3" name="文本框 2"/>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endParaRPr lang="en-US" altLang="zh-CN" sz="1400" dirty="0">
              <a:solidFill>
                <a:schemeClr val="bg1">
                  <a:lumMod val="65000"/>
                </a:schemeClr>
              </a:solidFill>
              <a:ea typeface="时尚中黑简体" panose="01010104010101010101" pitchFamily="2" charset="-122"/>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03</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占位符 35"/>
          <p:cNvPicPr>
            <a:picLocks noGrp="1" noChangeAspect="1"/>
          </p:cNvPicPr>
          <p:nvPr>
            <p:ph type="pic" sz="quarter" idx="11"/>
          </p:nvPr>
        </p:nvPicPr>
        <p:blipFill>
          <a:blip r:embed="rId1"/>
          <a:stretch>
            <a:fillRect/>
          </a:stretch>
        </p:blipFill>
        <p:spPr>
          <a:xfrm>
            <a:off x="6305550" y="1983720"/>
            <a:ext cx="2294499" cy="1527637"/>
          </a:xfrm>
        </p:spPr>
      </p:pic>
      <p:pic>
        <p:nvPicPr>
          <p:cNvPr id="38" name="图片占位符 37"/>
          <p:cNvPicPr>
            <a:picLocks noGrp="1" noChangeAspect="1"/>
          </p:cNvPicPr>
          <p:nvPr>
            <p:ph type="pic" sz="quarter" idx="12"/>
          </p:nvPr>
        </p:nvPicPr>
        <p:blipFill>
          <a:blip r:embed="rId2"/>
          <a:stretch>
            <a:fillRect/>
          </a:stretch>
        </p:blipFill>
        <p:spPr>
          <a:xfrm>
            <a:off x="8802390" y="1981865"/>
            <a:ext cx="2293971" cy="1531348"/>
          </a:xfrm>
        </p:spPr>
      </p:pic>
      <p:pic>
        <p:nvPicPr>
          <p:cNvPr id="37" name="图片占位符 36"/>
          <p:cNvPicPr>
            <a:picLocks noGrp="1" noChangeAspect="1"/>
          </p:cNvPicPr>
          <p:nvPr>
            <p:ph type="pic" sz="quarter" idx="13"/>
          </p:nvPr>
        </p:nvPicPr>
        <p:blipFill>
          <a:blip r:embed="rId3"/>
          <a:stretch>
            <a:fillRect/>
          </a:stretch>
        </p:blipFill>
        <p:spPr>
          <a:xfrm>
            <a:off x="8802126" y="3845654"/>
            <a:ext cx="2294499" cy="1525597"/>
          </a:xfrm>
        </p:spPr>
      </p:pic>
      <p:pic>
        <p:nvPicPr>
          <p:cNvPr id="39" name="图片占位符 38"/>
          <p:cNvPicPr>
            <a:picLocks noGrp="1" noChangeAspect="1"/>
          </p:cNvPicPr>
          <p:nvPr>
            <p:ph type="pic" sz="quarter" idx="14"/>
          </p:nvPr>
        </p:nvPicPr>
        <p:blipFill>
          <a:blip r:embed="rId4"/>
          <a:stretch>
            <a:fillRect/>
          </a:stretch>
        </p:blipFill>
        <p:spPr>
          <a:xfrm>
            <a:off x="6305550" y="3847677"/>
            <a:ext cx="2294499" cy="1521551"/>
          </a:xfrm>
        </p:spPr>
      </p:pic>
      <p:grpSp>
        <p:nvGrpSpPr>
          <p:cNvPr id="40" name="组合 39"/>
          <p:cNvGrpSpPr/>
          <p:nvPr/>
        </p:nvGrpSpPr>
        <p:grpSpPr>
          <a:xfrm>
            <a:off x="1176164" y="1987309"/>
            <a:ext cx="4498461" cy="834815"/>
            <a:chOff x="1367579" y="1996834"/>
            <a:chExt cx="4498461" cy="834815"/>
          </a:xfrm>
        </p:grpSpPr>
        <p:grpSp>
          <p:nvGrpSpPr>
            <p:cNvPr id="41" name="组合 40"/>
            <p:cNvGrpSpPr/>
            <p:nvPr/>
          </p:nvGrpSpPr>
          <p:grpSpPr>
            <a:xfrm>
              <a:off x="2123229" y="1996834"/>
              <a:ext cx="3742811" cy="834815"/>
              <a:chOff x="7483989" y="3433235"/>
              <a:chExt cx="3742811" cy="834815"/>
            </a:xfrm>
          </p:grpSpPr>
          <p:sp>
            <p:nvSpPr>
              <p:cNvPr id="45" name="矩形 44"/>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46" name="矩形 4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不足之处</a:t>
                </a:r>
                <a:r>
                  <a:rPr lang="en-US" altLang="zh-CN" sz="1600" b="1" dirty="0">
                    <a:solidFill>
                      <a:schemeClr val="tx1">
                        <a:lumMod val="65000"/>
                        <a:lumOff val="35000"/>
                      </a:schemeClr>
                    </a:solidFill>
                    <a:latin typeface="+mn-ea"/>
                  </a:rPr>
                  <a:t>1</a:t>
                </a:r>
                <a:endParaRPr lang="zh-CN" altLang="en-US" sz="1600" b="1" dirty="0">
                  <a:solidFill>
                    <a:schemeClr val="tx1">
                      <a:lumMod val="65000"/>
                      <a:lumOff val="35000"/>
                    </a:schemeClr>
                  </a:solidFill>
                  <a:latin typeface="+mn-ea"/>
                </a:endParaRPr>
              </a:p>
            </p:txBody>
          </p:sp>
        </p:grpSp>
        <p:grpSp>
          <p:nvGrpSpPr>
            <p:cNvPr id="42" name="组合 41"/>
            <p:cNvGrpSpPr/>
            <p:nvPr/>
          </p:nvGrpSpPr>
          <p:grpSpPr>
            <a:xfrm>
              <a:off x="1367579" y="2122141"/>
              <a:ext cx="584200" cy="584200"/>
              <a:chOff x="1028700" y="1853169"/>
              <a:chExt cx="787400" cy="787400"/>
            </a:xfrm>
          </p:grpSpPr>
          <p:sp>
            <p:nvSpPr>
              <p:cNvPr id="43" name="椭圆 42"/>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4" name="椭圆 9"/>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7" name="组合 46"/>
          <p:cNvGrpSpPr/>
          <p:nvPr/>
        </p:nvGrpSpPr>
        <p:grpSpPr>
          <a:xfrm>
            <a:off x="1176164" y="3235084"/>
            <a:ext cx="4498461" cy="834815"/>
            <a:chOff x="1367579" y="1996834"/>
            <a:chExt cx="4498461" cy="834815"/>
          </a:xfrm>
        </p:grpSpPr>
        <p:grpSp>
          <p:nvGrpSpPr>
            <p:cNvPr id="48" name="组合 47"/>
            <p:cNvGrpSpPr/>
            <p:nvPr/>
          </p:nvGrpSpPr>
          <p:grpSpPr>
            <a:xfrm>
              <a:off x="2123229" y="1996834"/>
              <a:ext cx="3742811" cy="834815"/>
              <a:chOff x="7483989" y="3433235"/>
              <a:chExt cx="3742811" cy="834815"/>
            </a:xfrm>
          </p:grpSpPr>
          <p:sp>
            <p:nvSpPr>
              <p:cNvPr id="52" name="矩形 51"/>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53" name="矩形 5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不足之处</a:t>
                </a:r>
                <a:r>
                  <a:rPr lang="en-US" altLang="zh-CN" sz="1600" b="1" dirty="0">
                    <a:solidFill>
                      <a:schemeClr val="tx1">
                        <a:lumMod val="65000"/>
                        <a:lumOff val="35000"/>
                      </a:schemeClr>
                    </a:solidFill>
                    <a:latin typeface="+mn-ea"/>
                  </a:rPr>
                  <a:t>2</a:t>
                </a:r>
                <a:endParaRPr lang="en-US" altLang="zh-CN" sz="1600" b="1" dirty="0">
                  <a:solidFill>
                    <a:schemeClr val="tx1">
                      <a:lumMod val="65000"/>
                      <a:lumOff val="35000"/>
                    </a:schemeClr>
                  </a:solidFill>
                  <a:latin typeface="+mn-ea"/>
                </a:endParaRPr>
              </a:p>
            </p:txBody>
          </p:sp>
        </p:grpSp>
        <p:grpSp>
          <p:nvGrpSpPr>
            <p:cNvPr id="49" name="组合 48"/>
            <p:cNvGrpSpPr/>
            <p:nvPr/>
          </p:nvGrpSpPr>
          <p:grpSpPr>
            <a:xfrm>
              <a:off x="1367579" y="2122141"/>
              <a:ext cx="584200" cy="584200"/>
              <a:chOff x="1028700" y="1853169"/>
              <a:chExt cx="787400" cy="787400"/>
            </a:xfrm>
          </p:grpSpPr>
          <p:sp>
            <p:nvSpPr>
              <p:cNvPr id="50" name="椭圆 49"/>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1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176164" y="4482859"/>
            <a:ext cx="4498461" cy="834815"/>
            <a:chOff x="1367579" y="1996834"/>
            <a:chExt cx="4498461" cy="834815"/>
          </a:xfrm>
        </p:grpSpPr>
        <p:grpSp>
          <p:nvGrpSpPr>
            <p:cNvPr id="55" name="组合 54"/>
            <p:cNvGrpSpPr/>
            <p:nvPr/>
          </p:nvGrpSpPr>
          <p:grpSpPr>
            <a:xfrm>
              <a:off x="2123229" y="1996834"/>
              <a:ext cx="3742811" cy="834815"/>
              <a:chOff x="7483989" y="3433235"/>
              <a:chExt cx="3742811" cy="834815"/>
            </a:xfrm>
          </p:grpSpPr>
          <p:sp>
            <p:nvSpPr>
              <p:cNvPr id="59" name="矩形 58"/>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60" name="矩形 59"/>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不足之处</a:t>
                </a:r>
                <a:r>
                  <a:rPr lang="en-US" altLang="zh-CN" sz="1600" b="1" dirty="0">
                    <a:solidFill>
                      <a:schemeClr val="tx1">
                        <a:lumMod val="65000"/>
                        <a:lumOff val="35000"/>
                      </a:schemeClr>
                    </a:solidFill>
                    <a:latin typeface="+mn-ea"/>
                  </a:rPr>
                  <a:t>3</a:t>
                </a:r>
                <a:endParaRPr lang="en-US" altLang="zh-CN" sz="1600" b="1" dirty="0">
                  <a:solidFill>
                    <a:schemeClr val="tx1">
                      <a:lumMod val="65000"/>
                      <a:lumOff val="35000"/>
                    </a:schemeClr>
                  </a:solidFill>
                  <a:latin typeface="+mn-ea"/>
                </a:endParaRPr>
              </a:p>
            </p:txBody>
          </p:sp>
        </p:grpSp>
        <p:grpSp>
          <p:nvGrpSpPr>
            <p:cNvPr id="56" name="组合 55"/>
            <p:cNvGrpSpPr/>
            <p:nvPr/>
          </p:nvGrpSpPr>
          <p:grpSpPr>
            <a:xfrm>
              <a:off x="1367579" y="2122141"/>
              <a:ext cx="584200" cy="584200"/>
              <a:chOff x="1028700" y="1853169"/>
              <a:chExt cx="787400" cy="787400"/>
            </a:xfrm>
          </p:grpSpPr>
          <p:sp>
            <p:nvSpPr>
              <p:cNvPr id="57" name="椭圆 56"/>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8" name="椭圆 23"/>
              <p:cNvSpPr/>
              <p:nvPr/>
            </p:nvSpPr>
            <p:spPr>
              <a:xfrm>
                <a:off x="1237694" y="2087311"/>
                <a:ext cx="369412" cy="319115"/>
              </a:xfrm>
              <a:custGeom>
                <a:avLst/>
                <a:gdLst>
                  <a:gd name="T0" fmla="*/ 185 w 256"/>
                  <a:gd name="T1" fmla="*/ 0 h 222"/>
                  <a:gd name="T2" fmla="*/ 256 w 256"/>
                  <a:gd name="T3" fmla="*/ 71 h 222"/>
                  <a:gd name="T4" fmla="*/ 128 w 256"/>
                  <a:gd name="T5" fmla="*/ 222 h 222"/>
                  <a:gd name="T6" fmla="*/ 0 w 256"/>
                  <a:gd name="T7" fmla="*/ 71 h 222"/>
                  <a:gd name="T8" fmla="*/ 71 w 256"/>
                  <a:gd name="T9" fmla="*/ 0 h 222"/>
                  <a:gd name="T10" fmla="*/ 128 w 256"/>
                  <a:gd name="T11" fmla="*/ 30 h 222"/>
                  <a:gd name="T12" fmla="*/ 185 w 256"/>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256" h="222">
                    <a:moveTo>
                      <a:pt x="185" y="0"/>
                    </a:moveTo>
                    <a:cubicBezTo>
                      <a:pt x="224" y="0"/>
                      <a:pt x="256" y="32"/>
                      <a:pt x="256" y="71"/>
                    </a:cubicBezTo>
                    <a:cubicBezTo>
                      <a:pt x="256" y="136"/>
                      <a:pt x="128" y="222"/>
                      <a:pt x="128" y="222"/>
                    </a:cubicBezTo>
                    <a:cubicBezTo>
                      <a:pt x="128" y="222"/>
                      <a:pt x="0" y="139"/>
                      <a:pt x="0" y="71"/>
                    </a:cubicBezTo>
                    <a:cubicBezTo>
                      <a:pt x="0" y="23"/>
                      <a:pt x="32" y="0"/>
                      <a:pt x="71" y="0"/>
                    </a:cubicBezTo>
                    <a:cubicBezTo>
                      <a:pt x="94" y="0"/>
                      <a:pt x="115" y="12"/>
                      <a:pt x="128" y="30"/>
                    </a:cubicBezTo>
                    <a:cubicBezTo>
                      <a:pt x="141" y="12"/>
                      <a:pt x="162" y="0"/>
                      <a:pt x="1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endParaRPr lang="zh-CN" altLang="en-US" sz="2800" b="1" dirty="0">
                <a:solidFill>
                  <a:schemeClr val="accent2"/>
                </a:solidFill>
              </a:endParaRPr>
            </a:p>
          </p:txBody>
        </p:sp>
        <p:sp>
          <p:nvSpPr>
            <p:cNvPr id="29" name="文本框 2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931863" y="1615546"/>
          <a:ext cx="5221287" cy="4347633"/>
        </p:xfrm>
        <a:graphic>
          <a:graphicData uri="http://schemas.openxmlformats.org/drawingml/2006/chart">
            <c:chart xmlns:c="http://schemas.openxmlformats.org/drawingml/2006/chart" xmlns:r="http://schemas.openxmlformats.org/officeDocument/2006/relationships" r:id="rId1"/>
          </a:graphicData>
        </a:graphic>
      </p:graphicFrame>
      <p:grpSp>
        <p:nvGrpSpPr>
          <p:cNvPr id="66" name="组合 65"/>
          <p:cNvGrpSpPr/>
          <p:nvPr/>
        </p:nvGrpSpPr>
        <p:grpSpPr>
          <a:xfrm>
            <a:off x="7060396" y="2196740"/>
            <a:ext cx="1607355" cy="859836"/>
            <a:chOff x="7060396" y="2196740"/>
            <a:chExt cx="1607355" cy="859836"/>
          </a:xfrm>
        </p:grpSpPr>
        <p:sp>
          <p:nvSpPr>
            <p:cNvPr id="14" name="矩形 13"/>
            <p:cNvSpPr/>
            <p:nvPr/>
          </p:nvSpPr>
          <p:spPr>
            <a:xfrm>
              <a:off x="7060397"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endParaRPr lang="zh-CN" altLang="en-US" sz="1200" dirty="0">
                <a:solidFill>
                  <a:schemeClr val="tx1">
                    <a:lumMod val="65000"/>
                    <a:lumOff val="35000"/>
                  </a:schemeClr>
                </a:solidFill>
                <a:latin typeface="+mn-ea"/>
              </a:endParaRPr>
            </a:p>
          </p:txBody>
        </p:sp>
        <p:sp>
          <p:nvSpPr>
            <p:cNvPr id="15" name="矩形 14"/>
            <p:cNvSpPr/>
            <p:nvPr/>
          </p:nvSpPr>
          <p:spPr>
            <a:xfrm>
              <a:off x="7060396"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endParaRPr lang="zh-CN" altLang="en-US" sz="1600" b="1" dirty="0">
                <a:solidFill>
                  <a:schemeClr val="tx1">
                    <a:lumMod val="65000"/>
                    <a:lumOff val="35000"/>
                  </a:schemeClr>
                </a:solidFill>
                <a:latin typeface="+mn-ea"/>
              </a:endParaRPr>
            </a:p>
          </p:txBody>
        </p:sp>
      </p:grpSp>
      <p:grpSp>
        <p:nvGrpSpPr>
          <p:cNvPr id="45" name="组合 44"/>
          <p:cNvGrpSpPr/>
          <p:nvPr/>
        </p:nvGrpSpPr>
        <p:grpSpPr>
          <a:xfrm>
            <a:off x="6433964" y="2376819"/>
            <a:ext cx="484300" cy="484300"/>
            <a:chOff x="1028700" y="1853169"/>
            <a:chExt cx="787400" cy="787400"/>
          </a:xfrm>
        </p:grpSpPr>
        <p:sp>
          <p:nvSpPr>
            <p:cNvPr id="46" name="椭圆 4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9" name="组合 68"/>
          <p:cNvGrpSpPr/>
          <p:nvPr/>
        </p:nvGrpSpPr>
        <p:grpSpPr>
          <a:xfrm>
            <a:off x="7060397" y="3444515"/>
            <a:ext cx="1607354" cy="859836"/>
            <a:chOff x="7060397" y="3444515"/>
            <a:chExt cx="1607354" cy="859836"/>
          </a:xfrm>
        </p:grpSpPr>
        <p:sp>
          <p:nvSpPr>
            <p:cNvPr id="21" name="矩形 20"/>
            <p:cNvSpPr/>
            <p:nvPr/>
          </p:nvSpPr>
          <p:spPr>
            <a:xfrm>
              <a:off x="7060397"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endParaRPr lang="zh-CN" altLang="en-US" sz="1200" dirty="0">
                <a:solidFill>
                  <a:schemeClr val="tx1">
                    <a:lumMod val="65000"/>
                    <a:lumOff val="35000"/>
                  </a:schemeClr>
                </a:solidFill>
                <a:latin typeface="+mn-ea"/>
              </a:endParaRPr>
            </a:p>
          </p:txBody>
        </p:sp>
        <p:sp>
          <p:nvSpPr>
            <p:cNvPr id="22" name="矩形 21"/>
            <p:cNvSpPr/>
            <p:nvPr/>
          </p:nvSpPr>
          <p:spPr>
            <a:xfrm>
              <a:off x="7060397"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endParaRPr lang="zh-CN" altLang="en-US" sz="1600" b="1" dirty="0">
                <a:solidFill>
                  <a:schemeClr val="tx1">
                    <a:lumMod val="65000"/>
                    <a:lumOff val="35000"/>
                  </a:schemeClr>
                </a:solidFill>
                <a:latin typeface="+mn-ea"/>
              </a:endParaRPr>
            </a:p>
          </p:txBody>
        </p:sp>
      </p:grpSp>
      <p:grpSp>
        <p:nvGrpSpPr>
          <p:cNvPr id="54" name="组合 53"/>
          <p:cNvGrpSpPr/>
          <p:nvPr/>
        </p:nvGrpSpPr>
        <p:grpSpPr>
          <a:xfrm>
            <a:off x="6433964" y="3624594"/>
            <a:ext cx="484300" cy="484300"/>
            <a:chOff x="1028700" y="1853169"/>
            <a:chExt cx="787400" cy="787400"/>
          </a:xfrm>
        </p:grpSpPr>
        <p:sp>
          <p:nvSpPr>
            <p:cNvPr id="55" name="椭圆 54"/>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0" name="组合 69"/>
          <p:cNvGrpSpPr/>
          <p:nvPr/>
        </p:nvGrpSpPr>
        <p:grpSpPr>
          <a:xfrm>
            <a:off x="7060397" y="4692290"/>
            <a:ext cx="1607354" cy="859836"/>
            <a:chOff x="7060397" y="4692290"/>
            <a:chExt cx="1607354" cy="859836"/>
          </a:xfrm>
        </p:grpSpPr>
        <p:sp>
          <p:nvSpPr>
            <p:cNvPr id="28" name="矩形 27"/>
            <p:cNvSpPr/>
            <p:nvPr/>
          </p:nvSpPr>
          <p:spPr>
            <a:xfrm>
              <a:off x="7060397"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endParaRPr lang="zh-CN" altLang="en-US" sz="1200" dirty="0">
                <a:solidFill>
                  <a:schemeClr val="tx1">
                    <a:lumMod val="65000"/>
                    <a:lumOff val="35000"/>
                  </a:schemeClr>
                </a:solidFill>
                <a:latin typeface="+mn-ea"/>
              </a:endParaRPr>
            </a:p>
          </p:txBody>
        </p:sp>
        <p:sp>
          <p:nvSpPr>
            <p:cNvPr id="29" name="矩形 28"/>
            <p:cNvSpPr/>
            <p:nvPr/>
          </p:nvSpPr>
          <p:spPr>
            <a:xfrm>
              <a:off x="7060397"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endParaRPr lang="zh-CN" altLang="en-US" sz="1600" b="1" dirty="0">
                <a:solidFill>
                  <a:schemeClr val="tx1">
                    <a:lumMod val="65000"/>
                    <a:lumOff val="35000"/>
                  </a:schemeClr>
                </a:solidFill>
                <a:latin typeface="+mn-ea"/>
              </a:endParaRPr>
            </a:p>
          </p:txBody>
        </p:sp>
      </p:grpSp>
      <p:grpSp>
        <p:nvGrpSpPr>
          <p:cNvPr id="60" name="组合 59"/>
          <p:cNvGrpSpPr/>
          <p:nvPr/>
        </p:nvGrpSpPr>
        <p:grpSpPr>
          <a:xfrm>
            <a:off x="6433964" y="4872369"/>
            <a:ext cx="484300" cy="484300"/>
            <a:chOff x="1028700" y="1853169"/>
            <a:chExt cx="787400" cy="787400"/>
          </a:xfrm>
        </p:grpSpPr>
        <p:sp>
          <p:nvSpPr>
            <p:cNvPr id="61" name="椭圆 60"/>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7" name="组合 66"/>
          <p:cNvGrpSpPr/>
          <p:nvPr/>
        </p:nvGrpSpPr>
        <p:grpSpPr>
          <a:xfrm>
            <a:off x="9587695" y="2196740"/>
            <a:ext cx="1607355" cy="859836"/>
            <a:chOff x="9587695" y="2196740"/>
            <a:chExt cx="1607355" cy="859836"/>
          </a:xfrm>
        </p:grpSpPr>
        <p:sp>
          <p:nvSpPr>
            <p:cNvPr id="30" name="矩形 29"/>
            <p:cNvSpPr/>
            <p:nvPr/>
          </p:nvSpPr>
          <p:spPr>
            <a:xfrm>
              <a:off x="9587696"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endParaRPr lang="zh-CN" altLang="en-US" sz="1200" dirty="0">
                <a:solidFill>
                  <a:schemeClr val="tx1">
                    <a:lumMod val="65000"/>
                    <a:lumOff val="35000"/>
                  </a:schemeClr>
                </a:solidFill>
                <a:latin typeface="+mn-ea"/>
              </a:endParaRPr>
            </a:p>
          </p:txBody>
        </p:sp>
        <p:sp>
          <p:nvSpPr>
            <p:cNvPr id="31" name="矩形 30"/>
            <p:cNvSpPr/>
            <p:nvPr/>
          </p:nvSpPr>
          <p:spPr>
            <a:xfrm>
              <a:off x="9587695"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endParaRPr lang="zh-CN" altLang="en-US" sz="1600" b="1" dirty="0">
                <a:solidFill>
                  <a:schemeClr val="tx1">
                    <a:lumMod val="65000"/>
                    <a:lumOff val="35000"/>
                  </a:schemeClr>
                </a:solidFill>
                <a:latin typeface="+mn-ea"/>
              </a:endParaRPr>
            </a:p>
          </p:txBody>
        </p:sp>
      </p:grpSp>
      <p:grpSp>
        <p:nvGrpSpPr>
          <p:cNvPr id="48" name="组合 47"/>
          <p:cNvGrpSpPr/>
          <p:nvPr/>
        </p:nvGrpSpPr>
        <p:grpSpPr>
          <a:xfrm>
            <a:off x="8961263" y="2376819"/>
            <a:ext cx="484300" cy="484300"/>
            <a:chOff x="1028700" y="1853169"/>
            <a:chExt cx="787400" cy="787400"/>
          </a:xfrm>
        </p:grpSpPr>
        <p:sp>
          <p:nvSpPr>
            <p:cNvPr id="49" name="椭圆 48"/>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8" name="组合 67"/>
          <p:cNvGrpSpPr/>
          <p:nvPr/>
        </p:nvGrpSpPr>
        <p:grpSpPr>
          <a:xfrm>
            <a:off x="9587696" y="3444515"/>
            <a:ext cx="1607354" cy="859836"/>
            <a:chOff x="9587696" y="3444515"/>
            <a:chExt cx="1607354" cy="859836"/>
          </a:xfrm>
        </p:grpSpPr>
        <p:sp>
          <p:nvSpPr>
            <p:cNvPr id="35" name="矩形 34"/>
            <p:cNvSpPr/>
            <p:nvPr/>
          </p:nvSpPr>
          <p:spPr>
            <a:xfrm>
              <a:off x="9587696"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endParaRPr lang="zh-CN" altLang="en-US" sz="1200" dirty="0">
                <a:solidFill>
                  <a:schemeClr val="tx1">
                    <a:lumMod val="65000"/>
                    <a:lumOff val="35000"/>
                  </a:schemeClr>
                </a:solidFill>
                <a:latin typeface="+mn-ea"/>
              </a:endParaRPr>
            </a:p>
          </p:txBody>
        </p:sp>
        <p:sp>
          <p:nvSpPr>
            <p:cNvPr id="36" name="矩形 35"/>
            <p:cNvSpPr/>
            <p:nvPr/>
          </p:nvSpPr>
          <p:spPr>
            <a:xfrm>
              <a:off x="9587696"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endParaRPr lang="zh-CN" altLang="en-US" sz="1600" b="1" dirty="0">
                <a:solidFill>
                  <a:schemeClr val="tx1">
                    <a:lumMod val="65000"/>
                    <a:lumOff val="35000"/>
                  </a:schemeClr>
                </a:solidFill>
                <a:latin typeface="+mn-ea"/>
              </a:endParaRPr>
            </a:p>
          </p:txBody>
        </p:sp>
      </p:grpSp>
      <p:grpSp>
        <p:nvGrpSpPr>
          <p:cNvPr id="57" name="组合 56"/>
          <p:cNvGrpSpPr/>
          <p:nvPr/>
        </p:nvGrpSpPr>
        <p:grpSpPr>
          <a:xfrm>
            <a:off x="8961263" y="3624594"/>
            <a:ext cx="484300" cy="484300"/>
            <a:chOff x="1028700" y="1853169"/>
            <a:chExt cx="787400" cy="787400"/>
          </a:xfrm>
        </p:grpSpPr>
        <p:sp>
          <p:nvSpPr>
            <p:cNvPr id="58" name="椭圆 57"/>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1" name="组合 70"/>
          <p:cNvGrpSpPr/>
          <p:nvPr/>
        </p:nvGrpSpPr>
        <p:grpSpPr>
          <a:xfrm>
            <a:off x="9587696" y="4692290"/>
            <a:ext cx="1607354" cy="859836"/>
            <a:chOff x="9587696" y="4692290"/>
            <a:chExt cx="1607354" cy="859836"/>
          </a:xfrm>
        </p:grpSpPr>
        <p:sp>
          <p:nvSpPr>
            <p:cNvPr id="40" name="矩形 39"/>
            <p:cNvSpPr/>
            <p:nvPr/>
          </p:nvSpPr>
          <p:spPr>
            <a:xfrm>
              <a:off x="9587696"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endParaRPr lang="zh-CN" altLang="en-US" sz="1200" dirty="0">
                <a:solidFill>
                  <a:schemeClr val="tx1">
                    <a:lumMod val="65000"/>
                    <a:lumOff val="35000"/>
                  </a:schemeClr>
                </a:solidFill>
                <a:latin typeface="+mn-ea"/>
              </a:endParaRPr>
            </a:p>
          </p:txBody>
        </p:sp>
        <p:sp>
          <p:nvSpPr>
            <p:cNvPr id="41" name="矩形 40"/>
            <p:cNvSpPr/>
            <p:nvPr/>
          </p:nvSpPr>
          <p:spPr>
            <a:xfrm>
              <a:off x="9587696"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endParaRPr lang="zh-CN" altLang="en-US" sz="1600" b="1" dirty="0">
                <a:solidFill>
                  <a:schemeClr val="tx1">
                    <a:lumMod val="65000"/>
                    <a:lumOff val="35000"/>
                  </a:schemeClr>
                </a:solidFill>
                <a:latin typeface="+mn-ea"/>
              </a:endParaRPr>
            </a:p>
          </p:txBody>
        </p:sp>
      </p:grpSp>
      <p:grpSp>
        <p:nvGrpSpPr>
          <p:cNvPr id="63" name="组合 62"/>
          <p:cNvGrpSpPr/>
          <p:nvPr/>
        </p:nvGrpSpPr>
        <p:grpSpPr>
          <a:xfrm>
            <a:off x="8961263" y="4872369"/>
            <a:ext cx="484300" cy="484300"/>
            <a:chOff x="1028700" y="1853169"/>
            <a:chExt cx="787400" cy="787400"/>
          </a:xfrm>
        </p:grpSpPr>
        <p:sp>
          <p:nvSpPr>
            <p:cNvPr id="64" name="椭圆 63"/>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39" name="组合 38"/>
          <p:cNvGrpSpPr/>
          <p:nvPr/>
        </p:nvGrpSpPr>
        <p:grpSpPr>
          <a:xfrm>
            <a:off x="1740503" y="450599"/>
            <a:ext cx="5061857" cy="698750"/>
            <a:chOff x="6096000" y="2061026"/>
            <a:chExt cx="5061857" cy="698750"/>
          </a:xfrm>
        </p:grpSpPr>
        <p:sp>
          <p:nvSpPr>
            <p:cNvPr id="42" name="文本框 41"/>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endParaRPr lang="zh-CN" altLang="en-US" sz="2800" b="1" dirty="0">
                <a:solidFill>
                  <a:schemeClr val="accent2"/>
                </a:solidFill>
              </a:endParaRPr>
            </a:p>
          </p:txBody>
        </p:sp>
        <p:sp>
          <p:nvSpPr>
            <p:cNvPr id="43" name="文本框 4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493942" y="1980583"/>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a:p>
            </p:txBody>
          </p:sp>
        </p:grpSp>
      </p:grpSp>
      <p:grpSp>
        <p:nvGrpSpPr>
          <p:cNvPr id="50" name="组合 49"/>
          <p:cNvGrpSpPr/>
          <p:nvPr/>
        </p:nvGrpSpPr>
        <p:grpSpPr>
          <a:xfrm>
            <a:off x="1385132" y="4458119"/>
            <a:ext cx="2159641" cy="1149767"/>
            <a:chOff x="7483989" y="3339882"/>
            <a:chExt cx="2159641" cy="1149767"/>
          </a:xfrm>
        </p:grpSpPr>
        <p:sp>
          <p:nvSpPr>
            <p:cNvPr id="51" name="矩形 50"/>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52" name="矩形 51"/>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endParaRPr lang="zh-CN" altLang="en-US" sz="2000" b="1" dirty="0">
                <a:solidFill>
                  <a:schemeClr val="tx1">
                    <a:lumMod val="65000"/>
                    <a:lumOff val="35000"/>
                  </a:schemeClr>
                </a:solidFill>
                <a:latin typeface="+mn-ea"/>
              </a:endParaRPr>
            </a:p>
          </p:txBody>
        </p:sp>
      </p:grpSp>
      <p:grpSp>
        <p:nvGrpSpPr>
          <p:cNvPr id="19" name="组合 18"/>
          <p:cNvGrpSpPr/>
          <p:nvPr/>
        </p:nvGrpSpPr>
        <p:grpSpPr>
          <a:xfrm>
            <a:off x="3995139" y="1980583"/>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a:p>
            </p:txBody>
          </p:sp>
        </p:grpSp>
      </p:grpSp>
      <p:grpSp>
        <p:nvGrpSpPr>
          <p:cNvPr id="18" name="组合 17"/>
          <p:cNvGrpSpPr/>
          <p:nvPr/>
        </p:nvGrpSpPr>
        <p:grpSpPr>
          <a:xfrm>
            <a:off x="6495213" y="1980583"/>
            <a:ext cx="1942023" cy="2078071"/>
            <a:chOff x="6161620" y="1785035"/>
            <a:chExt cx="2369000" cy="2534960"/>
          </a:xfrm>
        </p:grpSpPr>
        <p:grpSp>
          <p:nvGrpSpPr>
            <p:cNvPr id="12" name="组合 11"/>
            <p:cNvGrpSpPr/>
            <p:nvPr/>
          </p:nvGrpSpPr>
          <p:grpSpPr>
            <a:xfrm>
              <a:off x="6161620" y="1950996"/>
              <a:ext cx="2369000" cy="2368999"/>
              <a:chOff x="6166095" y="1875863"/>
              <a:chExt cx="2530586" cy="2530585"/>
            </a:xfrm>
          </p:grpSpPr>
          <p:sp>
            <p:nvSpPr>
              <p:cNvPr id="108" name="椭圆 107"/>
              <p:cNvSpPr/>
              <p:nvPr/>
            </p:nvSpPr>
            <p:spPr>
              <a:xfrm>
                <a:off x="616609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629621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6259174" y="1785035"/>
              <a:ext cx="973815" cy="973815"/>
              <a:chOff x="6270303" y="1698582"/>
              <a:chExt cx="1040237" cy="1040237"/>
            </a:xfrm>
          </p:grpSpPr>
          <p:sp>
            <p:nvSpPr>
              <p:cNvPr id="110" name="椭圆 109"/>
              <p:cNvSpPr/>
              <p:nvPr/>
            </p:nvSpPr>
            <p:spPr>
              <a:xfrm>
                <a:off x="627030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90"/>
              <p:cNvSpPr>
                <a:spLocks noEditPoints="1"/>
              </p:cNvSpPr>
              <p:nvPr/>
            </p:nvSpPr>
            <p:spPr bwMode="auto">
              <a:xfrm>
                <a:off x="6637119" y="1993904"/>
                <a:ext cx="313090" cy="365708"/>
              </a:xfrm>
              <a:custGeom>
                <a:avLst/>
                <a:gdLst>
                  <a:gd name="T0" fmla="*/ 648868068 w 55"/>
                  <a:gd name="T1" fmla="*/ 713265565 h 64"/>
                  <a:gd name="T2" fmla="*/ 35391805 w 55"/>
                  <a:gd name="T3" fmla="*/ 760814993 h 64"/>
                  <a:gd name="T4" fmla="*/ 0 w 55"/>
                  <a:gd name="T5" fmla="*/ 35664657 h 64"/>
                  <a:gd name="T6" fmla="*/ 412916980 w 55"/>
                  <a:gd name="T7" fmla="*/ 0 h 64"/>
                  <a:gd name="T8" fmla="*/ 613476264 w 55"/>
                  <a:gd name="T9" fmla="*/ 154539953 h 64"/>
                  <a:gd name="T10" fmla="*/ 589879437 w 55"/>
                  <a:gd name="T11" fmla="*/ 261530477 h 64"/>
                  <a:gd name="T12" fmla="*/ 377521741 w 55"/>
                  <a:gd name="T13" fmla="*/ 225865820 h 64"/>
                  <a:gd name="T14" fmla="*/ 47190218 w 55"/>
                  <a:gd name="T15" fmla="*/ 47549429 h 64"/>
                  <a:gd name="T16" fmla="*/ 589879437 w 55"/>
                  <a:gd name="T17" fmla="*/ 701377346 h 64"/>
                  <a:gd name="T18" fmla="*/ 412916980 w 55"/>
                  <a:gd name="T19" fmla="*/ 475508078 h 64"/>
                  <a:gd name="T20" fmla="*/ 530890807 w 55"/>
                  <a:gd name="T21" fmla="*/ 487396297 h 64"/>
                  <a:gd name="T22" fmla="*/ 530890807 w 55"/>
                  <a:gd name="T23" fmla="*/ 511172735 h 64"/>
                  <a:gd name="T24" fmla="*/ 507297415 w 55"/>
                  <a:gd name="T25" fmla="*/ 534949173 h 64"/>
                  <a:gd name="T26" fmla="*/ 235951088 w 55"/>
                  <a:gd name="T27" fmla="*/ 534949173 h 64"/>
                  <a:gd name="T28" fmla="*/ 117977261 w 55"/>
                  <a:gd name="T29" fmla="*/ 641936250 h 64"/>
                  <a:gd name="T30" fmla="*/ 106178848 w 55"/>
                  <a:gd name="T31" fmla="*/ 641936250 h 64"/>
                  <a:gd name="T32" fmla="*/ 188760870 w 55"/>
                  <a:gd name="T33" fmla="*/ 546837393 h 64"/>
                  <a:gd name="T34" fmla="*/ 200559283 w 55"/>
                  <a:gd name="T35" fmla="*/ 546837393 h 64"/>
                  <a:gd name="T36" fmla="*/ 283141306 w 55"/>
                  <a:gd name="T37" fmla="*/ 356632782 h 64"/>
                  <a:gd name="T38" fmla="*/ 294939719 w 55"/>
                  <a:gd name="T39" fmla="*/ 213977601 h 64"/>
                  <a:gd name="T40" fmla="*/ 306738132 w 55"/>
                  <a:gd name="T41" fmla="*/ 213977601 h 64"/>
                  <a:gd name="T42" fmla="*/ 318536545 w 55"/>
                  <a:gd name="T43" fmla="*/ 249642258 h 64"/>
                  <a:gd name="T44" fmla="*/ 318536545 w 55"/>
                  <a:gd name="T45" fmla="*/ 249642258 h 64"/>
                  <a:gd name="T46" fmla="*/ 306738132 w 55"/>
                  <a:gd name="T47" fmla="*/ 344744563 h 64"/>
                  <a:gd name="T48" fmla="*/ 412916980 w 55"/>
                  <a:gd name="T49" fmla="*/ 475508078 h 64"/>
                  <a:gd name="T50" fmla="*/ 129772240 w 55"/>
                  <a:gd name="T51" fmla="*/ 618163259 h 64"/>
                  <a:gd name="T52" fmla="*/ 365726762 w 55"/>
                  <a:gd name="T53" fmla="*/ 475508078 h 64"/>
                  <a:gd name="T54" fmla="*/ 294939719 w 55"/>
                  <a:gd name="T55" fmla="*/ 392293992 h 64"/>
                  <a:gd name="T56" fmla="*/ 247749501 w 55"/>
                  <a:gd name="T57" fmla="*/ 511172735 h 64"/>
                  <a:gd name="T58" fmla="*/ 294939719 w 55"/>
                  <a:gd name="T59" fmla="*/ 285306915 h 64"/>
                  <a:gd name="T60" fmla="*/ 306738132 w 55"/>
                  <a:gd name="T61" fmla="*/ 249642258 h 64"/>
                  <a:gd name="T62" fmla="*/ 306738132 w 55"/>
                  <a:gd name="T63" fmla="*/ 249642258 h 64"/>
                  <a:gd name="T64" fmla="*/ 294939719 w 55"/>
                  <a:gd name="T65" fmla="*/ 237754039 h 64"/>
                  <a:gd name="T66" fmla="*/ 424711958 w 55"/>
                  <a:gd name="T67" fmla="*/ 213977601 h 64"/>
                  <a:gd name="T68" fmla="*/ 578081024 w 55"/>
                  <a:gd name="T69" fmla="*/ 190204610 h 64"/>
                  <a:gd name="T70" fmla="*/ 424711958 w 55"/>
                  <a:gd name="T71" fmla="*/ 47549429 h 64"/>
                  <a:gd name="T72" fmla="*/ 460107198 w 55"/>
                  <a:gd name="T73" fmla="*/ 499284516 h 64"/>
                  <a:gd name="T74" fmla="*/ 519095828 w 55"/>
                  <a:gd name="T75" fmla="*/ 511172735 h 64"/>
                  <a:gd name="T76" fmla="*/ 460107198 w 55"/>
                  <a:gd name="T77" fmla="*/ 499284516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accent1"/>
              </a:solidFill>
              <a:ln>
                <a:noFill/>
              </a:ln>
            </p:spPr>
            <p:txBody>
              <a:bodyPr/>
              <a:lstStyle/>
              <a:p>
                <a:endParaRPr lang="zh-CN" altLang="en-US"/>
              </a:p>
            </p:txBody>
          </p:sp>
        </p:grpSp>
      </p:grpSp>
      <p:grpSp>
        <p:nvGrpSpPr>
          <p:cNvPr id="5" name="组合 4"/>
          <p:cNvGrpSpPr/>
          <p:nvPr/>
        </p:nvGrpSpPr>
        <p:grpSpPr>
          <a:xfrm>
            <a:off x="8997719" y="1980583"/>
            <a:ext cx="1942023" cy="2078071"/>
            <a:chOff x="8661858" y="1785035"/>
            <a:chExt cx="2369000" cy="2534960"/>
          </a:xfrm>
        </p:grpSpPr>
        <p:grpSp>
          <p:nvGrpSpPr>
            <p:cNvPr id="13" name="组合 12"/>
            <p:cNvGrpSpPr/>
            <p:nvPr/>
          </p:nvGrpSpPr>
          <p:grpSpPr>
            <a:xfrm>
              <a:off x="8661858" y="1950996"/>
              <a:ext cx="2369000" cy="2368999"/>
              <a:chOff x="8836870" y="1875863"/>
              <a:chExt cx="2530586" cy="2530585"/>
            </a:xfrm>
          </p:grpSpPr>
          <p:sp>
            <p:nvSpPr>
              <p:cNvPr id="112" name="椭圆 111"/>
              <p:cNvSpPr/>
              <p:nvPr/>
            </p:nvSpPr>
            <p:spPr>
              <a:xfrm>
                <a:off x="883687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896698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8759412" y="1785035"/>
              <a:ext cx="973815" cy="973815"/>
              <a:chOff x="8941078" y="1698582"/>
              <a:chExt cx="1040237" cy="1040237"/>
            </a:xfrm>
          </p:grpSpPr>
          <p:sp>
            <p:nvSpPr>
              <p:cNvPr id="114" name="椭圆 113"/>
              <p:cNvSpPr/>
              <p:nvPr/>
            </p:nvSpPr>
            <p:spPr>
              <a:xfrm>
                <a:off x="894107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75"/>
              <p:cNvSpPr>
                <a:spLocks noEditPoints="1"/>
              </p:cNvSpPr>
              <p:nvPr/>
            </p:nvSpPr>
            <p:spPr bwMode="auto">
              <a:xfrm>
                <a:off x="9267815" y="2051048"/>
                <a:ext cx="391142" cy="303908"/>
              </a:xfrm>
              <a:custGeom>
                <a:avLst/>
                <a:gdLst>
                  <a:gd name="T0" fmla="*/ 760814993 w 64"/>
                  <a:gd name="T1" fmla="*/ 529111845 h 50"/>
                  <a:gd name="T2" fmla="*/ 689489126 w 64"/>
                  <a:gd name="T3" fmla="*/ 587902050 h 50"/>
                  <a:gd name="T4" fmla="*/ 59437648 w 64"/>
                  <a:gd name="T5" fmla="*/ 587902050 h 50"/>
                  <a:gd name="T6" fmla="*/ 0 w 64"/>
                  <a:gd name="T7" fmla="*/ 529111845 h 50"/>
                  <a:gd name="T8" fmla="*/ 0 w 64"/>
                  <a:gd name="T9" fmla="*/ 70548246 h 50"/>
                  <a:gd name="T10" fmla="*/ 59437648 w 64"/>
                  <a:gd name="T11" fmla="*/ 0 h 50"/>
                  <a:gd name="T12" fmla="*/ 689489126 w 64"/>
                  <a:gd name="T13" fmla="*/ 0 h 50"/>
                  <a:gd name="T14" fmla="*/ 760814993 w 64"/>
                  <a:gd name="T15" fmla="*/ 70548246 h 50"/>
                  <a:gd name="T16" fmla="*/ 760814993 w 64"/>
                  <a:gd name="T17" fmla="*/ 529111845 h 50"/>
                  <a:gd name="T18" fmla="*/ 689489126 w 64"/>
                  <a:gd name="T19" fmla="*/ 58790205 h 50"/>
                  <a:gd name="T20" fmla="*/ 59437648 w 64"/>
                  <a:gd name="T21" fmla="*/ 58790205 h 50"/>
                  <a:gd name="T22" fmla="*/ 47549429 w 64"/>
                  <a:gd name="T23" fmla="*/ 70548246 h 50"/>
                  <a:gd name="T24" fmla="*/ 118878743 w 64"/>
                  <a:gd name="T25" fmla="*/ 188128656 h 50"/>
                  <a:gd name="T26" fmla="*/ 285306915 w 64"/>
                  <a:gd name="T27" fmla="*/ 317467107 h 50"/>
                  <a:gd name="T28" fmla="*/ 380409221 w 64"/>
                  <a:gd name="T29" fmla="*/ 376257312 h 50"/>
                  <a:gd name="T30" fmla="*/ 380409221 w 64"/>
                  <a:gd name="T31" fmla="*/ 376257312 h 50"/>
                  <a:gd name="T32" fmla="*/ 380409221 w 64"/>
                  <a:gd name="T33" fmla="*/ 376257312 h 50"/>
                  <a:gd name="T34" fmla="*/ 475508078 w 64"/>
                  <a:gd name="T35" fmla="*/ 317467107 h 50"/>
                  <a:gd name="T36" fmla="*/ 641936250 w 64"/>
                  <a:gd name="T37" fmla="*/ 188128656 h 50"/>
                  <a:gd name="T38" fmla="*/ 701377346 w 64"/>
                  <a:gd name="T39" fmla="*/ 82306287 h 50"/>
                  <a:gd name="T40" fmla="*/ 689489126 w 64"/>
                  <a:gd name="T41" fmla="*/ 58790205 h 50"/>
                  <a:gd name="T42" fmla="*/ 701377346 w 64"/>
                  <a:gd name="T43" fmla="*/ 199886697 h 50"/>
                  <a:gd name="T44" fmla="*/ 677600907 w 64"/>
                  <a:gd name="T45" fmla="*/ 235160820 h 50"/>
                  <a:gd name="T46" fmla="*/ 487396297 w 64"/>
                  <a:gd name="T47" fmla="*/ 376257312 h 50"/>
                  <a:gd name="T48" fmla="*/ 380409221 w 64"/>
                  <a:gd name="T49" fmla="*/ 435047517 h 50"/>
                  <a:gd name="T50" fmla="*/ 380409221 w 64"/>
                  <a:gd name="T51" fmla="*/ 435047517 h 50"/>
                  <a:gd name="T52" fmla="*/ 380409221 w 64"/>
                  <a:gd name="T53" fmla="*/ 435047517 h 50"/>
                  <a:gd name="T54" fmla="*/ 261530477 w 64"/>
                  <a:gd name="T55" fmla="*/ 376257312 h 50"/>
                  <a:gd name="T56" fmla="*/ 83214086 w 64"/>
                  <a:gd name="T57" fmla="*/ 235160820 h 50"/>
                  <a:gd name="T58" fmla="*/ 47549429 w 64"/>
                  <a:gd name="T59" fmla="*/ 199886697 h 50"/>
                  <a:gd name="T60" fmla="*/ 47549429 w 64"/>
                  <a:gd name="T61" fmla="*/ 529111845 h 50"/>
                  <a:gd name="T62" fmla="*/ 59437648 w 64"/>
                  <a:gd name="T63" fmla="*/ 540869886 h 50"/>
                  <a:gd name="T64" fmla="*/ 689489126 w 64"/>
                  <a:gd name="T65" fmla="*/ 540869886 h 50"/>
                  <a:gd name="T66" fmla="*/ 701377346 w 64"/>
                  <a:gd name="T67" fmla="*/ 529111845 h 50"/>
                  <a:gd name="T68" fmla="*/ 701377346 w 64"/>
                  <a:gd name="T69" fmla="*/ 199886697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4" h="5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accent2"/>
              </a:solidFill>
              <a:ln>
                <a:noFill/>
              </a:ln>
            </p:spPr>
            <p:txBody>
              <a:bodyPr/>
              <a:lstStyle/>
              <a:p>
                <a:endParaRPr lang="zh-CN" altLang="en-US"/>
              </a:p>
            </p:txBody>
          </p:sp>
        </p:grpSp>
      </p:grpSp>
      <p:grpSp>
        <p:nvGrpSpPr>
          <p:cNvPr id="58" name="组合 57"/>
          <p:cNvGrpSpPr/>
          <p:nvPr/>
        </p:nvGrpSpPr>
        <p:grpSpPr>
          <a:xfrm>
            <a:off x="3886329" y="4458119"/>
            <a:ext cx="2159641" cy="1149767"/>
            <a:chOff x="7483989" y="3339882"/>
            <a:chExt cx="2159641" cy="1149767"/>
          </a:xfrm>
        </p:grpSpPr>
        <p:sp>
          <p:nvSpPr>
            <p:cNvPr id="59" name="矩形 58"/>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60" name="矩形 59"/>
            <p:cNvSpPr/>
            <p:nvPr/>
          </p:nvSpPr>
          <p:spPr>
            <a:xfrm>
              <a:off x="7483989" y="3339882"/>
              <a:ext cx="2050552" cy="46166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endParaRPr lang="zh-CN" altLang="en-US" sz="2000" b="1" dirty="0">
                <a:solidFill>
                  <a:schemeClr val="tx1">
                    <a:lumMod val="65000"/>
                    <a:lumOff val="35000"/>
                  </a:schemeClr>
                </a:solidFill>
                <a:latin typeface="+mn-ea"/>
              </a:endParaRPr>
            </a:p>
          </p:txBody>
        </p:sp>
      </p:grpSp>
      <p:grpSp>
        <p:nvGrpSpPr>
          <p:cNvPr id="61" name="组合 60"/>
          <p:cNvGrpSpPr/>
          <p:nvPr/>
        </p:nvGrpSpPr>
        <p:grpSpPr>
          <a:xfrm>
            <a:off x="6387526" y="4458119"/>
            <a:ext cx="2159641" cy="1149767"/>
            <a:chOff x="7483989" y="3339882"/>
            <a:chExt cx="2159641" cy="1149767"/>
          </a:xfrm>
        </p:grpSpPr>
        <p:sp>
          <p:nvSpPr>
            <p:cNvPr id="62" name="矩形 61"/>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63" name="矩形 62"/>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endParaRPr lang="zh-CN" altLang="en-US" sz="2000" b="1" dirty="0">
                <a:solidFill>
                  <a:schemeClr val="tx1">
                    <a:lumMod val="65000"/>
                    <a:lumOff val="35000"/>
                  </a:schemeClr>
                </a:solidFill>
                <a:latin typeface="+mn-ea"/>
              </a:endParaRPr>
            </a:p>
          </p:txBody>
        </p:sp>
      </p:grpSp>
      <p:grpSp>
        <p:nvGrpSpPr>
          <p:cNvPr id="64" name="组合 63"/>
          <p:cNvGrpSpPr/>
          <p:nvPr/>
        </p:nvGrpSpPr>
        <p:grpSpPr>
          <a:xfrm>
            <a:off x="8888723" y="4458119"/>
            <a:ext cx="2159641" cy="1149767"/>
            <a:chOff x="7483989" y="3339882"/>
            <a:chExt cx="2159641" cy="1149767"/>
          </a:xfrm>
        </p:grpSpPr>
        <p:sp>
          <p:nvSpPr>
            <p:cNvPr id="65" name="矩形 64"/>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66" name="矩形 65"/>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endParaRPr lang="zh-CN" altLang="en-US" sz="2000" b="1" dirty="0">
                <a:solidFill>
                  <a:schemeClr val="tx1">
                    <a:lumMod val="65000"/>
                    <a:lumOff val="35000"/>
                  </a:schemeClr>
                </a:solidFill>
                <a:latin typeface="+mn-ea"/>
              </a:endParaRPr>
            </a:p>
          </p:txBody>
        </p:sp>
      </p:grpSp>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pitchFamily="34" charset="-122"/>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pitchFamily="34" charset="-122"/>
            </a:endParaRPr>
          </a:p>
        </p:txBody>
      </p:sp>
      <p:sp>
        <p:nvSpPr>
          <p:cNvPr id="68" name="文本框 67"/>
          <p:cNvSpPr txBox="1"/>
          <p:nvPr/>
        </p:nvSpPr>
        <p:spPr>
          <a:xfrm>
            <a:off x="4133440"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pitchFamily="34" charset="-122"/>
              </a:rPr>
              <a:t>02</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pitchFamily="34" charset="-122"/>
            </a:endParaRPr>
          </a:p>
        </p:txBody>
      </p:sp>
      <p:sp>
        <p:nvSpPr>
          <p:cNvPr id="69" name="文本框 68"/>
          <p:cNvSpPr txBox="1"/>
          <p:nvPr/>
        </p:nvSpPr>
        <p:spPr>
          <a:xfrm>
            <a:off x="6623566"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pitchFamily="34" charset="-122"/>
              </a:rPr>
              <a:t>03</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pitchFamily="34" charset="-122"/>
            </a:endParaRPr>
          </a:p>
        </p:txBody>
      </p:sp>
      <p:sp>
        <p:nvSpPr>
          <p:cNvPr id="70" name="文本框 69"/>
          <p:cNvSpPr txBox="1"/>
          <p:nvPr/>
        </p:nvSpPr>
        <p:spPr>
          <a:xfrm>
            <a:off x="9141954"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pitchFamily="34" charset="-122"/>
              </a:rPr>
              <a:t>04</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pitchFamily="34" charset="-122"/>
            </a:endParaRPr>
          </a:p>
        </p:txBody>
      </p:sp>
      <p:grpSp>
        <p:nvGrpSpPr>
          <p:cNvPr id="46" name="组合 45"/>
          <p:cNvGrpSpPr/>
          <p:nvPr/>
        </p:nvGrpSpPr>
        <p:grpSpPr>
          <a:xfrm>
            <a:off x="1740503" y="450599"/>
            <a:ext cx="5061857" cy="698750"/>
            <a:chOff x="6096000" y="2061026"/>
            <a:chExt cx="5061857" cy="698750"/>
          </a:xfrm>
        </p:grpSpPr>
        <p:sp>
          <p:nvSpPr>
            <p:cNvPr id="47" name="文本框 46"/>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endParaRPr lang="zh-CN" altLang="en-US" sz="2800" b="1" dirty="0">
                <a:solidFill>
                  <a:schemeClr val="accent2"/>
                </a:solidFill>
              </a:endParaRPr>
            </a:p>
          </p:txBody>
        </p:sp>
        <p:sp>
          <p:nvSpPr>
            <p:cNvPr id="48" name="文本框 47"/>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a:off x="4697609" y="2478939"/>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lstStyle/>
          <a:p>
            <a:endParaRPr lang="zh-CN" altLang="en-US">
              <a:solidFill>
                <a:schemeClr val="tx1">
                  <a:lumMod val="65000"/>
                  <a:lumOff val="35000"/>
                </a:schemeClr>
              </a:solidFill>
            </a:endParaRPr>
          </a:p>
        </p:txBody>
      </p:sp>
      <p:sp>
        <p:nvSpPr>
          <p:cNvPr id="37" name="橢圓 6"/>
          <p:cNvSpPr/>
          <p:nvPr/>
        </p:nvSpPr>
        <p:spPr>
          <a:xfrm>
            <a:off x="5946277" y="2070628"/>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grpSp>
        <p:nvGrpSpPr>
          <p:cNvPr id="5" name="组合 4"/>
          <p:cNvGrpSpPr/>
          <p:nvPr/>
        </p:nvGrpSpPr>
        <p:grpSpPr>
          <a:xfrm>
            <a:off x="4968767" y="2164824"/>
            <a:ext cx="803634" cy="801843"/>
            <a:chOff x="4829067" y="2164824"/>
            <a:chExt cx="803634" cy="801843"/>
          </a:xfrm>
        </p:grpSpPr>
        <p:sp>
          <p:nvSpPr>
            <p:cNvPr id="67" name="橢圓 5"/>
            <p:cNvSpPr/>
            <p:nvPr/>
          </p:nvSpPr>
          <p:spPr>
            <a:xfrm>
              <a:off x="4829067" y="2164824"/>
              <a:ext cx="803634"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3" name="Freeform 160"/>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7" name="组合 6"/>
          <p:cNvGrpSpPr/>
          <p:nvPr/>
        </p:nvGrpSpPr>
        <p:grpSpPr>
          <a:xfrm>
            <a:off x="6537867" y="2351323"/>
            <a:ext cx="803634" cy="803632"/>
            <a:chOff x="6398167" y="2351323"/>
            <a:chExt cx="803634" cy="803632"/>
          </a:xfrm>
        </p:grpSpPr>
        <p:sp>
          <p:nvSpPr>
            <p:cNvPr id="73" name="橢圓 7"/>
            <p:cNvSpPr/>
            <p:nvPr/>
          </p:nvSpPr>
          <p:spPr>
            <a:xfrm>
              <a:off x="6398167" y="2351323"/>
              <a:ext cx="803634"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4" name="Freeform 10"/>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4" name="组合 3"/>
          <p:cNvGrpSpPr/>
          <p:nvPr/>
        </p:nvGrpSpPr>
        <p:grpSpPr>
          <a:xfrm>
            <a:off x="3940511" y="4008335"/>
            <a:ext cx="801843" cy="803632"/>
            <a:chOff x="3800811" y="4008335"/>
            <a:chExt cx="801843" cy="803632"/>
          </a:xfrm>
        </p:grpSpPr>
        <p:sp>
          <p:nvSpPr>
            <p:cNvPr id="64" name="橢圓 3"/>
            <p:cNvSpPr/>
            <p:nvPr/>
          </p:nvSpPr>
          <p:spPr>
            <a:xfrm>
              <a:off x="3800811" y="4008335"/>
              <a:ext cx="801843"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5" name="Freeform 22"/>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6" name="组合 5"/>
          <p:cNvGrpSpPr/>
          <p:nvPr/>
        </p:nvGrpSpPr>
        <p:grpSpPr>
          <a:xfrm>
            <a:off x="7368034" y="4133505"/>
            <a:ext cx="801843" cy="801843"/>
            <a:chOff x="7228334" y="4133505"/>
            <a:chExt cx="801843" cy="801843"/>
          </a:xfrm>
        </p:grpSpPr>
        <p:sp>
          <p:nvSpPr>
            <p:cNvPr id="77" name="橢圓 9"/>
            <p:cNvSpPr/>
            <p:nvPr/>
          </p:nvSpPr>
          <p:spPr>
            <a:xfrm>
              <a:off x="7228334" y="4133505"/>
              <a:ext cx="801843"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86" name="Freeform 16"/>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sp>
        <p:nvSpPr>
          <p:cNvPr id="46" name="橢圓 6"/>
          <p:cNvSpPr/>
          <p:nvPr/>
        </p:nvSpPr>
        <p:spPr>
          <a:xfrm>
            <a:off x="4647013" y="315495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sp>
        <p:nvSpPr>
          <p:cNvPr id="48" name="橢圓 6"/>
          <p:cNvSpPr/>
          <p:nvPr/>
        </p:nvSpPr>
        <p:spPr>
          <a:xfrm>
            <a:off x="7125526" y="3311947"/>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20204"/>
              <a:ea typeface="Microsoft JhengHei" panose="020B0604030504040204" charset="-120"/>
            </a:endParaRPr>
          </a:p>
        </p:txBody>
      </p:sp>
      <p:grpSp>
        <p:nvGrpSpPr>
          <p:cNvPr id="51" name="组合 50"/>
          <p:cNvGrpSpPr/>
          <p:nvPr/>
        </p:nvGrpSpPr>
        <p:grpSpPr>
          <a:xfrm>
            <a:off x="946814" y="4620277"/>
            <a:ext cx="3071263" cy="928168"/>
            <a:chOff x="7483989" y="3339882"/>
            <a:chExt cx="3071263" cy="928168"/>
          </a:xfrm>
        </p:grpSpPr>
        <p:sp>
          <p:nvSpPr>
            <p:cNvPr id="52" name="矩形 51"/>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53" name="矩形 52"/>
            <p:cNvSpPr/>
            <p:nvPr/>
          </p:nvSpPr>
          <p:spPr>
            <a:xfrm>
              <a:off x="8504700" y="3339882"/>
              <a:ext cx="2050552"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mn-ea"/>
                </a:rPr>
                <a:t>标题文字添加</a:t>
              </a:r>
              <a:endParaRPr lang="zh-CN" altLang="en-US" sz="2000" b="1" dirty="0">
                <a:solidFill>
                  <a:schemeClr val="tx1">
                    <a:lumMod val="65000"/>
                    <a:lumOff val="35000"/>
                  </a:schemeClr>
                </a:solidFill>
                <a:latin typeface="+mn-ea"/>
              </a:endParaRPr>
            </a:p>
          </p:txBody>
        </p:sp>
      </p:grpSp>
      <p:grpSp>
        <p:nvGrpSpPr>
          <p:cNvPr id="54" name="组合 53"/>
          <p:cNvGrpSpPr/>
          <p:nvPr/>
        </p:nvGrpSpPr>
        <p:grpSpPr>
          <a:xfrm>
            <a:off x="8169877" y="4620277"/>
            <a:ext cx="3071263" cy="928168"/>
            <a:chOff x="7483989" y="3339882"/>
            <a:chExt cx="3071263" cy="928168"/>
          </a:xfrm>
        </p:grpSpPr>
        <p:sp>
          <p:nvSpPr>
            <p:cNvPr id="55" name="矩形 54"/>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56" name="矩形 55"/>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endParaRPr lang="zh-CN" altLang="en-US" sz="2000" b="1" dirty="0">
                <a:solidFill>
                  <a:schemeClr val="tx1">
                    <a:lumMod val="65000"/>
                    <a:lumOff val="35000"/>
                  </a:schemeClr>
                </a:solidFill>
                <a:latin typeface="+mn-ea"/>
              </a:endParaRPr>
            </a:p>
          </p:txBody>
        </p:sp>
      </p:grpSp>
      <p:grpSp>
        <p:nvGrpSpPr>
          <p:cNvPr id="57" name="组合 56"/>
          <p:cNvGrpSpPr/>
          <p:nvPr/>
        </p:nvGrpSpPr>
        <p:grpSpPr>
          <a:xfrm>
            <a:off x="7780170" y="2177016"/>
            <a:ext cx="3071263" cy="928168"/>
            <a:chOff x="7483989" y="3339882"/>
            <a:chExt cx="3071263" cy="928168"/>
          </a:xfrm>
        </p:grpSpPr>
        <p:sp>
          <p:nvSpPr>
            <p:cNvPr id="58" name="矩形 57"/>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59" name="矩形 58"/>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endParaRPr lang="zh-CN" altLang="en-US" sz="2000" b="1" dirty="0">
                <a:solidFill>
                  <a:schemeClr val="tx1">
                    <a:lumMod val="65000"/>
                    <a:lumOff val="35000"/>
                  </a:schemeClr>
                </a:solidFill>
                <a:latin typeface="+mn-ea"/>
              </a:endParaRPr>
            </a:p>
          </p:txBody>
        </p:sp>
      </p:grpSp>
      <p:grpSp>
        <p:nvGrpSpPr>
          <p:cNvPr id="60" name="组合 59"/>
          <p:cNvGrpSpPr/>
          <p:nvPr/>
        </p:nvGrpSpPr>
        <p:grpSpPr>
          <a:xfrm>
            <a:off x="1481296" y="2177016"/>
            <a:ext cx="3071263" cy="928168"/>
            <a:chOff x="7483989" y="3339882"/>
            <a:chExt cx="3071263" cy="928168"/>
          </a:xfrm>
        </p:grpSpPr>
        <p:sp>
          <p:nvSpPr>
            <p:cNvPr id="61" name="矩形 60"/>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62" name="矩形 61"/>
            <p:cNvSpPr/>
            <p:nvPr/>
          </p:nvSpPr>
          <p:spPr>
            <a:xfrm>
              <a:off x="8504700" y="3339882"/>
              <a:ext cx="2050552"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mn-ea"/>
                </a:rPr>
                <a:t>标题文字添加</a:t>
              </a:r>
              <a:endParaRPr lang="zh-CN" altLang="en-US" sz="2000" b="1" dirty="0">
                <a:solidFill>
                  <a:schemeClr val="tx1">
                    <a:lumMod val="65000"/>
                    <a:lumOff val="35000"/>
                  </a:schemeClr>
                </a:solidFill>
                <a:latin typeface="+mn-ea"/>
              </a:endParaRPr>
            </a:p>
          </p:txBody>
        </p:sp>
      </p:grpSp>
      <p:grpSp>
        <p:nvGrpSpPr>
          <p:cNvPr id="30" name="组合 29"/>
          <p:cNvGrpSpPr/>
          <p:nvPr/>
        </p:nvGrpSpPr>
        <p:grpSpPr>
          <a:xfrm>
            <a:off x="1740503" y="450599"/>
            <a:ext cx="5061857" cy="698750"/>
            <a:chOff x="6096000" y="2061026"/>
            <a:chExt cx="5061857" cy="698750"/>
          </a:xfrm>
        </p:grpSpPr>
        <p:sp>
          <p:nvSpPr>
            <p:cNvPr id="31" name="文本框 3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工作存在不足</a:t>
              </a:r>
              <a:endParaRPr lang="zh-CN" altLang="en-US" sz="2800" b="1" dirty="0">
                <a:solidFill>
                  <a:schemeClr val="accent2"/>
                </a:solidFill>
              </a:endParaRPr>
            </a:p>
          </p:txBody>
        </p:sp>
        <p:sp>
          <p:nvSpPr>
            <p:cNvPr id="32" name="文本框 3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明年工作计划</a:t>
            </a:r>
            <a:endParaRPr lang="zh-CN" altLang="en-US" sz="3600" b="1" dirty="0">
              <a:solidFill>
                <a:schemeClr val="tx1">
                  <a:lumMod val="75000"/>
                  <a:lumOff val="25000"/>
                </a:schemeClr>
              </a:solidFill>
              <a:latin typeface="+mn-ea"/>
            </a:endParaRPr>
          </a:p>
        </p:txBody>
      </p:sp>
      <p:sp>
        <p:nvSpPr>
          <p:cNvPr id="3" name="文本框 2"/>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endParaRPr lang="en-US" altLang="zh-CN" sz="1400" dirty="0">
              <a:solidFill>
                <a:schemeClr val="bg1">
                  <a:lumMod val="65000"/>
                </a:schemeClr>
              </a:solidFill>
              <a:ea typeface="时尚中黑简体" panose="01010104010101010101" pitchFamily="2" charset="-122"/>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04</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cstate="screen"/>
          <a:srcRect r="-1"/>
          <a:stretch>
            <a:fillRect/>
          </a:stretch>
        </p:blipFill>
        <p:spPr>
          <a:xfrm flipV="1">
            <a:off x="0" y="0"/>
            <a:ext cx="9896670" cy="6855102"/>
          </a:xfrm>
          <a:prstGeom prst="rect">
            <a:avLst/>
          </a:prstGeom>
        </p:spPr>
      </p:pic>
      <p:sp>
        <p:nvSpPr>
          <p:cNvPr id="2" name="文本框 1"/>
          <p:cNvSpPr txBox="1"/>
          <p:nvPr/>
        </p:nvSpPr>
        <p:spPr>
          <a:xfrm>
            <a:off x="2448467" y="1330564"/>
            <a:ext cx="159851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目 录</a:t>
            </a:r>
            <a:endParaRPr lang="zh-CN" altLang="en-US" sz="4800" b="1" dirty="0">
              <a:solidFill>
                <a:schemeClr val="accent1"/>
              </a:solidFill>
              <a:latin typeface="+mj-ea"/>
              <a:ea typeface="+mj-ea"/>
              <a:cs typeface="经典综艺体简" panose="02010609000101010101" pitchFamily="49" charset="-122"/>
            </a:endParaRPr>
          </a:p>
        </p:txBody>
      </p:sp>
      <p:sp>
        <p:nvSpPr>
          <p:cNvPr id="3" name="文本框 2"/>
          <p:cNvSpPr txBox="1"/>
          <p:nvPr/>
        </p:nvSpPr>
        <p:spPr>
          <a:xfrm>
            <a:off x="2448468" y="2163338"/>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CONTENTS</a:t>
            </a:r>
            <a:endParaRPr lang="en-US" altLang="zh-CN" sz="2000" dirty="0">
              <a:solidFill>
                <a:schemeClr val="accent2"/>
              </a:solidFill>
            </a:endParaRPr>
          </a:p>
        </p:txBody>
      </p:sp>
      <p:grpSp>
        <p:nvGrpSpPr>
          <p:cNvPr id="4" name="组合 3"/>
          <p:cNvGrpSpPr/>
          <p:nvPr/>
        </p:nvGrpSpPr>
        <p:grpSpPr>
          <a:xfrm>
            <a:off x="6352704" y="1595223"/>
            <a:ext cx="5061857" cy="724150"/>
            <a:chOff x="6096000" y="2061026"/>
            <a:chExt cx="5061857" cy="724150"/>
          </a:xfrm>
        </p:grpSpPr>
        <p:sp>
          <p:nvSpPr>
            <p:cNvPr id="5" name="文本框 4"/>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年度工作概述</a:t>
              </a:r>
              <a:endParaRPr lang="en-US" altLang="zh-CN" sz="2400" dirty="0">
                <a:solidFill>
                  <a:schemeClr val="accent2"/>
                </a:solidFill>
              </a:endParaRPr>
            </a:p>
          </p:txBody>
        </p:sp>
        <p:sp>
          <p:nvSpPr>
            <p:cNvPr id="6" name="文本框 5"/>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endParaRPr lang="en-US" altLang="zh-CN" sz="1200" dirty="0">
                <a:solidFill>
                  <a:schemeClr val="accent2"/>
                </a:solidFill>
              </a:endParaRPr>
            </a:p>
          </p:txBody>
        </p:sp>
      </p:grpSp>
      <p:grpSp>
        <p:nvGrpSpPr>
          <p:cNvPr id="7" name="组合 6"/>
          <p:cNvGrpSpPr/>
          <p:nvPr/>
        </p:nvGrpSpPr>
        <p:grpSpPr>
          <a:xfrm>
            <a:off x="6352704" y="2630448"/>
            <a:ext cx="5061857" cy="724150"/>
            <a:chOff x="6096000" y="2061026"/>
            <a:chExt cx="5061857" cy="724150"/>
          </a:xfrm>
        </p:grpSpPr>
        <p:sp>
          <p:nvSpPr>
            <p:cNvPr id="8" name="文本框 7"/>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工作完成情况</a:t>
              </a:r>
              <a:endParaRPr lang="en-US" altLang="zh-CN" sz="2400" dirty="0">
                <a:solidFill>
                  <a:schemeClr val="accent2"/>
                </a:solidFill>
              </a:endParaRPr>
            </a:p>
          </p:txBody>
        </p:sp>
        <p:sp>
          <p:nvSpPr>
            <p:cNvPr id="9" name="文本框 8"/>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endParaRPr lang="en-US" altLang="zh-CN" sz="1200" dirty="0">
                <a:solidFill>
                  <a:schemeClr val="accent2"/>
                </a:solidFill>
              </a:endParaRPr>
            </a:p>
          </p:txBody>
        </p:sp>
      </p:grpSp>
      <p:grpSp>
        <p:nvGrpSpPr>
          <p:cNvPr id="10" name="组合 9"/>
          <p:cNvGrpSpPr/>
          <p:nvPr/>
        </p:nvGrpSpPr>
        <p:grpSpPr>
          <a:xfrm>
            <a:off x="6352704" y="3665673"/>
            <a:ext cx="5061857" cy="724150"/>
            <a:chOff x="6096000" y="2061026"/>
            <a:chExt cx="5061857" cy="724150"/>
          </a:xfrm>
        </p:grpSpPr>
        <p:sp>
          <p:nvSpPr>
            <p:cNvPr id="11" name="文本框 10"/>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工作存在不足</a:t>
              </a:r>
              <a:endParaRPr lang="en-US" altLang="zh-CN" sz="2400" dirty="0">
                <a:solidFill>
                  <a:schemeClr val="accent2"/>
                </a:solidFill>
              </a:endParaRPr>
            </a:p>
          </p:txBody>
        </p:sp>
        <p:sp>
          <p:nvSpPr>
            <p:cNvPr id="12" name="文本框 11"/>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endParaRPr lang="en-US" altLang="zh-CN" sz="1200" dirty="0">
                <a:solidFill>
                  <a:schemeClr val="accent2"/>
                </a:solidFill>
              </a:endParaRPr>
            </a:p>
          </p:txBody>
        </p:sp>
      </p:grpSp>
      <p:grpSp>
        <p:nvGrpSpPr>
          <p:cNvPr id="13" name="组合 12"/>
          <p:cNvGrpSpPr/>
          <p:nvPr/>
        </p:nvGrpSpPr>
        <p:grpSpPr>
          <a:xfrm>
            <a:off x="6352704" y="4700899"/>
            <a:ext cx="5061857" cy="724150"/>
            <a:chOff x="6096000" y="2061026"/>
            <a:chExt cx="5061857" cy="724150"/>
          </a:xfrm>
        </p:grpSpPr>
        <p:sp>
          <p:nvSpPr>
            <p:cNvPr id="14" name="文本框 13"/>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明年工作计划</a:t>
              </a:r>
              <a:endParaRPr lang="zh-CN" altLang="en-US" sz="2400" dirty="0">
                <a:solidFill>
                  <a:schemeClr val="accent2"/>
                </a:solidFill>
              </a:endParaRPr>
            </a:p>
          </p:txBody>
        </p:sp>
        <p:sp>
          <p:nvSpPr>
            <p:cNvPr id="15" name="文本框 14"/>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endParaRPr lang="en-US" altLang="zh-CN" sz="1200" dirty="0">
                <a:solidFill>
                  <a:schemeClr val="accent2"/>
                </a:solidFill>
              </a:endParaRPr>
            </a:p>
          </p:txBody>
        </p:sp>
      </p:grpSp>
      <p:sp>
        <p:nvSpPr>
          <p:cNvPr id="16" name="文本框 15"/>
          <p:cNvSpPr txBox="1"/>
          <p:nvPr/>
        </p:nvSpPr>
        <p:spPr>
          <a:xfrm>
            <a:off x="5487735" y="1643444"/>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01.</a:t>
            </a:r>
            <a:endParaRPr lang="en-US" altLang="zh-CN" sz="4000" b="1" i="1" dirty="0">
              <a:solidFill>
                <a:schemeClr val="accent1"/>
              </a:solidFill>
            </a:endParaRPr>
          </a:p>
        </p:txBody>
      </p:sp>
      <p:sp>
        <p:nvSpPr>
          <p:cNvPr id="17" name="文本框 16"/>
          <p:cNvSpPr txBox="1"/>
          <p:nvPr/>
        </p:nvSpPr>
        <p:spPr>
          <a:xfrm>
            <a:off x="5487735" y="2657376"/>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02.</a:t>
            </a:r>
            <a:endParaRPr lang="en-US" altLang="zh-CN" sz="4000" b="1" i="1" dirty="0">
              <a:solidFill>
                <a:schemeClr val="accent1"/>
              </a:solidFill>
            </a:endParaRPr>
          </a:p>
        </p:txBody>
      </p:sp>
      <p:sp>
        <p:nvSpPr>
          <p:cNvPr id="18" name="文本框 17"/>
          <p:cNvSpPr txBox="1"/>
          <p:nvPr/>
        </p:nvSpPr>
        <p:spPr>
          <a:xfrm>
            <a:off x="5487735" y="3671308"/>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03.</a:t>
            </a:r>
            <a:endParaRPr lang="en-US" altLang="zh-CN" sz="4000" b="1" i="1" dirty="0">
              <a:solidFill>
                <a:schemeClr val="accent1"/>
              </a:solidFill>
            </a:endParaRPr>
          </a:p>
        </p:txBody>
      </p:sp>
      <p:sp>
        <p:nvSpPr>
          <p:cNvPr id="19" name="文本框 18"/>
          <p:cNvSpPr txBox="1"/>
          <p:nvPr/>
        </p:nvSpPr>
        <p:spPr>
          <a:xfrm>
            <a:off x="5487735" y="4685239"/>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04.</a:t>
            </a:r>
            <a:endParaRPr lang="en-US" altLang="zh-CN" sz="4000" b="1" i="1" dirty="0">
              <a:solidFill>
                <a:schemeClr val="accent1"/>
              </a:solidFill>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064751" y="2102277"/>
            <a:ext cx="3081083" cy="834815"/>
            <a:chOff x="7483989" y="3433235"/>
            <a:chExt cx="3081083" cy="834815"/>
          </a:xfrm>
        </p:grpSpPr>
        <p:sp>
          <p:nvSpPr>
            <p:cNvPr id="31" name="矩形 3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33" name="矩形 32"/>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阶段计划</a:t>
              </a:r>
              <a:endParaRPr lang="zh-CN" altLang="en-US" sz="1600" b="1" dirty="0">
                <a:solidFill>
                  <a:schemeClr val="tx1">
                    <a:lumMod val="65000"/>
                    <a:lumOff val="35000"/>
                  </a:schemeClr>
                </a:solidFill>
                <a:latin typeface="+mn-ea"/>
              </a:endParaRPr>
            </a:p>
          </p:txBody>
        </p:sp>
      </p:grpSp>
      <p:grpSp>
        <p:nvGrpSpPr>
          <p:cNvPr id="34" name="组合 33"/>
          <p:cNvGrpSpPr/>
          <p:nvPr/>
        </p:nvGrpSpPr>
        <p:grpSpPr>
          <a:xfrm>
            <a:off x="8064751" y="4355306"/>
            <a:ext cx="3081083" cy="834815"/>
            <a:chOff x="7483989" y="3433235"/>
            <a:chExt cx="3081083" cy="834815"/>
          </a:xfrm>
        </p:grpSpPr>
        <p:sp>
          <p:nvSpPr>
            <p:cNvPr id="36" name="矩形 3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37" name="矩形 3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阶段计划</a:t>
              </a:r>
              <a:endParaRPr lang="zh-CN" altLang="en-US" sz="1600" b="1" dirty="0">
                <a:solidFill>
                  <a:schemeClr val="tx1">
                    <a:lumMod val="65000"/>
                    <a:lumOff val="35000"/>
                  </a:schemeClr>
                </a:solidFill>
                <a:latin typeface="+mn-ea"/>
              </a:endParaRPr>
            </a:p>
          </p:txBody>
        </p:sp>
      </p:grpSp>
      <p:grpSp>
        <p:nvGrpSpPr>
          <p:cNvPr id="38" name="组合 37"/>
          <p:cNvGrpSpPr/>
          <p:nvPr/>
        </p:nvGrpSpPr>
        <p:grpSpPr>
          <a:xfrm>
            <a:off x="1023937" y="2102277"/>
            <a:ext cx="3081082" cy="834815"/>
            <a:chOff x="7483990" y="3433235"/>
            <a:chExt cx="3081082" cy="834815"/>
          </a:xfrm>
        </p:grpSpPr>
        <p:sp>
          <p:nvSpPr>
            <p:cNvPr id="39" name="矩形 3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40" name="矩形 39"/>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mn-ea"/>
                </a:rPr>
                <a:t>阶段计划</a:t>
              </a:r>
              <a:endParaRPr lang="zh-CN" altLang="en-US" sz="1600" b="1" dirty="0">
                <a:solidFill>
                  <a:schemeClr val="tx1">
                    <a:lumMod val="65000"/>
                    <a:lumOff val="35000"/>
                  </a:schemeClr>
                </a:solidFill>
                <a:latin typeface="+mn-ea"/>
              </a:endParaRPr>
            </a:p>
          </p:txBody>
        </p:sp>
      </p:grpSp>
      <p:grpSp>
        <p:nvGrpSpPr>
          <p:cNvPr id="42" name="组合 41"/>
          <p:cNvGrpSpPr/>
          <p:nvPr/>
        </p:nvGrpSpPr>
        <p:grpSpPr>
          <a:xfrm>
            <a:off x="1023937" y="4355306"/>
            <a:ext cx="3081082" cy="834815"/>
            <a:chOff x="7483990" y="3433235"/>
            <a:chExt cx="3081082" cy="834815"/>
          </a:xfrm>
        </p:grpSpPr>
        <p:sp>
          <p:nvSpPr>
            <p:cNvPr id="43" name="矩形 4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44" name="矩形 43"/>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mn-ea"/>
                </a:rPr>
                <a:t>阶段计划</a:t>
              </a:r>
              <a:endParaRPr lang="zh-CN" altLang="en-US" sz="1600" b="1" dirty="0">
                <a:solidFill>
                  <a:schemeClr val="tx1">
                    <a:lumMod val="65000"/>
                    <a:lumOff val="35000"/>
                  </a:schemeClr>
                </a:solidFill>
                <a:latin typeface="+mn-ea"/>
              </a:endParaRPr>
            </a:p>
          </p:txBody>
        </p:sp>
      </p:grpSp>
      <p:grpSp>
        <p:nvGrpSpPr>
          <p:cNvPr id="6" name="组合 5"/>
          <p:cNvGrpSpPr/>
          <p:nvPr/>
        </p:nvGrpSpPr>
        <p:grpSpPr>
          <a:xfrm>
            <a:off x="4167190" y="1901576"/>
            <a:ext cx="4214810" cy="3775574"/>
            <a:chOff x="4167190" y="1901576"/>
            <a:chExt cx="4214810" cy="3775574"/>
          </a:xfrm>
        </p:grpSpPr>
        <p:grpSp>
          <p:nvGrpSpPr>
            <p:cNvPr id="2" name="组合 1"/>
            <p:cNvGrpSpPr/>
            <p:nvPr/>
          </p:nvGrpSpPr>
          <p:grpSpPr>
            <a:xfrm>
              <a:off x="4167190" y="1901576"/>
              <a:ext cx="4214810" cy="3775574"/>
              <a:chOff x="4548189" y="2398713"/>
              <a:chExt cx="3579812" cy="3206750"/>
            </a:xfrm>
          </p:grpSpPr>
          <p:sp>
            <p:nvSpPr>
              <p:cNvPr id="41" name="MH_SubTitle_3"/>
              <p:cNvSpPr/>
              <p:nvPr>
                <p:custDataLst>
                  <p:tags r:id="rId1"/>
                </p:custDataLst>
              </p:nvPr>
            </p:nvSpPr>
            <p:spPr>
              <a:xfrm rot="19680807" flipH="1">
                <a:off x="6194425" y="3962400"/>
                <a:ext cx="990600" cy="1639888"/>
              </a:xfrm>
              <a:custGeom>
                <a:avLst/>
                <a:gdLst>
                  <a:gd name="connsiteX0" fmla="*/ 552558 w 990635"/>
                  <a:gd name="connsiteY0" fmla="*/ 0 h 1639846"/>
                  <a:gd name="connsiteX1" fmla="*/ 550395 w 990635"/>
                  <a:gd name="connsiteY1" fmla="*/ 1954 h 1639846"/>
                  <a:gd name="connsiteX2" fmla="*/ 544002 w 990635"/>
                  <a:gd name="connsiteY2" fmla="*/ 6422 h 1639846"/>
                  <a:gd name="connsiteX3" fmla="*/ 534053 w 990635"/>
                  <a:gd name="connsiteY3" fmla="*/ 13452 h 1639846"/>
                  <a:gd name="connsiteX4" fmla="*/ 519152 w 990635"/>
                  <a:gd name="connsiteY4" fmla="*/ 23645 h 1639846"/>
                  <a:gd name="connsiteX5" fmla="*/ 502761 w 990635"/>
                  <a:gd name="connsiteY5" fmla="*/ 35841 h 1639846"/>
                  <a:gd name="connsiteX6" fmla="*/ 482090 w 990635"/>
                  <a:gd name="connsiteY6" fmla="*/ 51250 h 1639846"/>
                  <a:gd name="connsiteX7" fmla="*/ 459257 w 990635"/>
                  <a:gd name="connsiteY7" fmla="*/ 68614 h 1639846"/>
                  <a:gd name="connsiteX8" fmla="*/ 434835 w 990635"/>
                  <a:gd name="connsiteY8" fmla="*/ 89378 h 1639846"/>
                  <a:gd name="connsiteX9" fmla="*/ 407674 w 990635"/>
                  <a:gd name="connsiteY9" fmla="*/ 110653 h 1639846"/>
                  <a:gd name="connsiteX10" fmla="*/ 379498 w 990635"/>
                  <a:gd name="connsiteY10" fmla="*/ 136773 h 1639846"/>
                  <a:gd name="connsiteX11" fmla="*/ 349976 w 990635"/>
                  <a:gd name="connsiteY11" fmla="*/ 162800 h 1639846"/>
                  <a:gd name="connsiteX12" fmla="*/ 319588 w 990635"/>
                  <a:gd name="connsiteY12" fmla="*/ 191575 h 1639846"/>
                  <a:gd name="connsiteX13" fmla="*/ 288331 w 990635"/>
                  <a:gd name="connsiteY13" fmla="*/ 223099 h 1639846"/>
                  <a:gd name="connsiteX14" fmla="*/ 257648 w 990635"/>
                  <a:gd name="connsiteY14" fmla="*/ 256068 h 1639846"/>
                  <a:gd name="connsiteX15" fmla="*/ 227440 w 990635"/>
                  <a:gd name="connsiteY15" fmla="*/ 291880 h 1639846"/>
                  <a:gd name="connsiteX16" fmla="*/ 197185 w 990635"/>
                  <a:gd name="connsiteY16" fmla="*/ 328391 h 1639846"/>
                  <a:gd name="connsiteX17" fmla="*/ 168077 w 990635"/>
                  <a:gd name="connsiteY17" fmla="*/ 367793 h 1639846"/>
                  <a:gd name="connsiteX18" fmla="*/ 139592 w 990635"/>
                  <a:gd name="connsiteY18" fmla="*/ 407940 h 1639846"/>
                  <a:gd name="connsiteX19" fmla="*/ 113026 w 990635"/>
                  <a:gd name="connsiteY19" fmla="*/ 449628 h 1639846"/>
                  <a:gd name="connsiteX20" fmla="*/ 88952 w 990635"/>
                  <a:gd name="connsiteY20" fmla="*/ 494300 h 1639846"/>
                  <a:gd name="connsiteX21" fmla="*/ 66174 w 990635"/>
                  <a:gd name="connsiteY21" fmla="*/ 539765 h 1639846"/>
                  <a:gd name="connsiteX22" fmla="*/ 47427 w 990635"/>
                  <a:gd name="connsiteY22" fmla="*/ 585513 h 1639846"/>
                  <a:gd name="connsiteX23" fmla="*/ 29780 w 990635"/>
                  <a:gd name="connsiteY23" fmla="*/ 634850 h 1639846"/>
                  <a:gd name="connsiteX24" fmla="*/ 16888 w 990635"/>
                  <a:gd name="connsiteY24" fmla="*/ 683819 h 1639846"/>
                  <a:gd name="connsiteX25" fmla="*/ 7258 w 990635"/>
                  <a:gd name="connsiteY25" fmla="*/ 734421 h 1639846"/>
                  <a:gd name="connsiteX26" fmla="*/ 990 w 990635"/>
                  <a:gd name="connsiteY26" fmla="*/ 785259 h 1639846"/>
                  <a:gd name="connsiteX27" fmla="*/ 0 w 990635"/>
                  <a:gd name="connsiteY27" fmla="*/ 837873 h 1639846"/>
                  <a:gd name="connsiteX28" fmla="*/ 2470 w 990635"/>
                  <a:gd name="connsiteY28" fmla="*/ 889324 h 1639846"/>
                  <a:gd name="connsiteX29" fmla="*/ 8397 w 990635"/>
                  <a:gd name="connsiteY29" fmla="*/ 939613 h 1639846"/>
                  <a:gd name="connsiteX30" fmla="*/ 19080 w 990635"/>
                  <a:gd name="connsiteY30" fmla="*/ 989533 h 1639846"/>
                  <a:gd name="connsiteX31" fmla="*/ 31156 w 990635"/>
                  <a:gd name="connsiteY31" fmla="*/ 1038848 h 1639846"/>
                  <a:gd name="connsiteX32" fmla="*/ 47363 w 990635"/>
                  <a:gd name="connsiteY32" fmla="*/ 1087049 h 1639846"/>
                  <a:gd name="connsiteX33" fmla="*/ 65061 w 990635"/>
                  <a:gd name="connsiteY33" fmla="*/ 1133247 h 1639846"/>
                  <a:gd name="connsiteX34" fmla="*/ 85497 w 990635"/>
                  <a:gd name="connsiteY34" fmla="*/ 1178934 h 1639846"/>
                  <a:gd name="connsiteX35" fmla="*/ 108048 w 990635"/>
                  <a:gd name="connsiteY35" fmla="*/ 1223365 h 1639846"/>
                  <a:gd name="connsiteX36" fmla="*/ 131417 w 990635"/>
                  <a:gd name="connsiteY36" fmla="*/ 1265746 h 1639846"/>
                  <a:gd name="connsiteX37" fmla="*/ 156229 w 990635"/>
                  <a:gd name="connsiteY37" fmla="*/ 1306824 h 1639846"/>
                  <a:gd name="connsiteX38" fmla="*/ 181239 w 990635"/>
                  <a:gd name="connsiteY38" fmla="*/ 1345105 h 1639846"/>
                  <a:gd name="connsiteX39" fmla="*/ 206968 w 990635"/>
                  <a:gd name="connsiteY39" fmla="*/ 1382735 h 1639846"/>
                  <a:gd name="connsiteX40" fmla="*/ 233468 w 990635"/>
                  <a:gd name="connsiteY40" fmla="*/ 1419014 h 1639846"/>
                  <a:gd name="connsiteX41" fmla="*/ 259590 w 990635"/>
                  <a:gd name="connsiteY41" fmla="*/ 1451051 h 1639846"/>
                  <a:gd name="connsiteX42" fmla="*/ 285138 w 990635"/>
                  <a:gd name="connsiteY42" fmla="*/ 1481643 h 1639846"/>
                  <a:gd name="connsiteX43" fmla="*/ 309390 w 990635"/>
                  <a:gd name="connsiteY43" fmla="*/ 1511443 h 1639846"/>
                  <a:gd name="connsiteX44" fmla="*/ 333314 w 990635"/>
                  <a:gd name="connsiteY44" fmla="*/ 1536302 h 1639846"/>
                  <a:gd name="connsiteX45" fmla="*/ 354599 w 990635"/>
                  <a:gd name="connsiteY45" fmla="*/ 1560272 h 1639846"/>
                  <a:gd name="connsiteX46" fmla="*/ 374833 w 990635"/>
                  <a:gd name="connsiteY46" fmla="*/ 1579956 h 1639846"/>
                  <a:gd name="connsiteX47" fmla="*/ 393148 w 990635"/>
                  <a:gd name="connsiteY47" fmla="*/ 1598099 h 1639846"/>
                  <a:gd name="connsiteX48" fmla="*/ 407627 w 990635"/>
                  <a:gd name="connsiteY48" fmla="*/ 1613164 h 1639846"/>
                  <a:gd name="connsiteX49" fmla="*/ 420958 w 990635"/>
                  <a:gd name="connsiteY49" fmla="*/ 1625338 h 1639846"/>
                  <a:gd name="connsiteX50" fmla="*/ 429878 w 990635"/>
                  <a:gd name="connsiteY50" fmla="*/ 1632989 h 1639846"/>
                  <a:gd name="connsiteX51" fmla="*/ 435535 w 990635"/>
                  <a:gd name="connsiteY51" fmla="*/ 1639005 h 1639846"/>
                  <a:gd name="connsiteX52" fmla="*/ 437502 w 990635"/>
                  <a:gd name="connsiteY52" fmla="*/ 1639846 h 1639846"/>
                  <a:gd name="connsiteX53" fmla="*/ 440240 w 990635"/>
                  <a:gd name="connsiteY53" fmla="*/ 1639336 h 1639846"/>
                  <a:gd name="connsiteX54" fmla="*/ 446682 w 990635"/>
                  <a:gd name="connsiteY54" fmla="*/ 1634169 h 1639846"/>
                  <a:gd name="connsiteX55" fmla="*/ 457256 w 990635"/>
                  <a:gd name="connsiteY55" fmla="*/ 1627886 h 1639846"/>
                  <a:gd name="connsiteX56" fmla="*/ 471483 w 990635"/>
                  <a:gd name="connsiteY56" fmla="*/ 1617645 h 1639846"/>
                  <a:gd name="connsiteX57" fmla="*/ 487924 w 990635"/>
                  <a:gd name="connsiteY57" fmla="*/ 1604750 h 1639846"/>
                  <a:gd name="connsiteX58" fmla="*/ 508593 w 990635"/>
                  <a:gd name="connsiteY58" fmla="*/ 1589341 h 1639846"/>
                  <a:gd name="connsiteX59" fmla="*/ 530706 w 990635"/>
                  <a:gd name="connsiteY59" fmla="*/ 1572630 h 1639846"/>
                  <a:gd name="connsiteX60" fmla="*/ 555801 w 990635"/>
                  <a:gd name="connsiteY60" fmla="*/ 1551912 h 1639846"/>
                  <a:gd name="connsiteX61" fmla="*/ 582961 w 990635"/>
                  <a:gd name="connsiteY61" fmla="*/ 1530637 h 1639846"/>
                  <a:gd name="connsiteX62" fmla="*/ 611138 w 990635"/>
                  <a:gd name="connsiteY62" fmla="*/ 1504517 h 1639846"/>
                  <a:gd name="connsiteX63" fmla="*/ 640707 w 990635"/>
                  <a:gd name="connsiteY63" fmla="*/ 1477791 h 1639846"/>
                  <a:gd name="connsiteX64" fmla="*/ 670375 w 990635"/>
                  <a:gd name="connsiteY64" fmla="*/ 1449668 h 1639846"/>
                  <a:gd name="connsiteX65" fmla="*/ 701009 w 990635"/>
                  <a:gd name="connsiteY65" fmla="*/ 1417398 h 1639846"/>
                  <a:gd name="connsiteX66" fmla="*/ 732413 w 990635"/>
                  <a:gd name="connsiteY66" fmla="*/ 1383777 h 1639846"/>
                  <a:gd name="connsiteX67" fmla="*/ 763195 w 990635"/>
                  <a:gd name="connsiteY67" fmla="*/ 1349410 h 1639846"/>
                  <a:gd name="connsiteX68" fmla="*/ 793499 w 990635"/>
                  <a:gd name="connsiteY68" fmla="*/ 1312200 h 1639846"/>
                  <a:gd name="connsiteX69" fmla="*/ 822559 w 990635"/>
                  <a:gd name="connsiteY69" fmla="*/ 1273497 h 1639846"/>
                  <a:gd name="connsiteX70" fmla="*/ 851093 w 990635"/>
                  <a:gd name="connsiteY70" fmla="*/ 1232651 h 1639846"/>
                  <a:gd name="connsiteX71" fmla="*/ 877036 w 990635"/>
                  <a:gd name="connsiteY71" fmla="*/ 1190217 h 1639846"/>
                  <a:gd name="connsiteX72" fmla="*/ 901684 w 990635"/>
                  <a:gd name="connsiteY72" fmla="*/ 1146991 h 1639846"/>
                  <a:gd name="connsiteX73" fmla="*/ 924462 w 990635"/>
                  <a:gd name="connsiteY73" fmla="*/ 1101525 h 1639846"/>
                  <a:gd name="connsiteX74" fmla="*/ 943306 w 990635"/>
                  <a:gd name="connsiteY74" fmla="*/ 1054380 h 1639846"/>
                  <a:gd name="connsiteX75" fmla="*/ 960854 w 990635"/>
                  <a:gd name="connsiteY75" fmla="*/ 1006440 h 1639846"/>
                  <a:gd name="connsiteX76" fmla="*/ 973747 w 990635"/>
                  <a:gd name="connsiteY76" fmla="*/ 957472 h 1639846"/>
                  <a:gd name="connsiteX77" fmla="*/ 983377 w 990635"/>
                  <a:gd name="connsiteY77" fmla="*/ 906869 h 1639846"/>
                  <a:gd name="connsiteX78" fmla="*/ 989072 w 990635"/>
                  <a:gd name="connsiteY78" fmla="*/ 854586 h 1639846"/>
                  <a:gd name="connsiteX79" fmla="*/ 990635 w 990635"/>
                  <a:gd name="connsiteY79" fmla="*/ 803417 h 1639846"/>
                  <a:gd name="connsiteX80" fmla="*/ 988166 w 990635"/>
                  <a:gd name="connsiteY80" fmla="*/ 751966 h 1639846"/>
                  <a:gd name="connsiteX81" fmla="*/ 982238 w 990635"/>
                  <a:gd name="connsiteY81" fmla="*/ 701678 h 1639846"/>
                  <a:gd name="connsiteX82" fmla="*/ 971654 w 990635"/>
                  <a:gd name="connsiteY82" fmla="*/ 650359 h 1639846"/>
                  <a:gd name="connsiteX83" fmla="*/ 959480 w 990635"/>
                  <a:gd name="connsiteY83" fmla="*/ 602441 h 1639846"/>
                  <a:gd name="connsiteX84" fmla="*/ 943273 w 990635"/>
                  <a:gd name="connsiteY84" fmla="*/ 554241 h 1639846"/>
                  <a:gd name="connsiteX85" fmla="*/ 925000 w 990635"/>
                  <a:gd name="connsiteY85" fmla="*/ 506598 h 1639846"/>
                  <a:gd name="connsiteX86" fmla="*/ 905188 w 990635"/>
                  <a:gd name="connsiteY86" fmla="*/ 461656 h 1639846"/>
                  <a:gd name="connsiteX87" fmla="*/ 882588 w 990635"/>
                  <a:gd name="connsiteY87" fmla="*/ 417925 h 1639846"/>
                  <a:gd name="connsiteX88" fmla="*/ 859268 w 990635"/>
                  <a:gd name="connsiteY88" fmla="*/ 374845 h 1639846"/>
                  <a:gd name="connsiteX89" fmla="*/ 834405 w 990635"/>
                  <a:gd name="connsiteY89" fmla="*/ 334466 h 1639846"/>
                  <a:gd name="connsiteX90" fmla="*/ 808823 w 990635"/>
                  <a:gd name="connsiteY90" fmla="*/ 294740 h 1639846"/>
                  <a:gd name="connsiteX91" fmla="*/ 782373 w 990635"/>
                  <a:gd name="connsiteY91" fmla="*/ 257761 h 1639846"/>
                  <a:gd name="connsiteX92" fmla="*/ 756495 w 990635"/>
                  <a:gd name="connsiteY92" fmla="*/ 222230 h 1639846"/>
                  <a:gd name="connsiteX93" fmla="*/ 731094 w 990635"/>
                  <a:gd name="connsiteY93" fmla="*/ 189540 h 1639846"/>
                  <a:gd name="connsiteX94" fmla="*/ 705497 w 990635"/>
                  <a:gd name="connsiteY94" fmla="*/ 159646 h 1639846"/>
                  <a:gd name="connsiteX95" fmla="*/ 681245 w 990635"/>
                  <a:gd name="connsiteY95" fmla="*/ 129847 h 1639846"/>
                  <a:gd name="connsiteX96" fmla="*/ 657321 w 990635"/>
                  <a:gd name="connsiteY96" fmla="*/ 104989 h 1639846"/>
                  <a:gd name="connsiteX97" fmla="*/ 635364 w 990635"/>
                  <a:gd name="connsiteY97" fmla="*/ 80970 h 1639846"/>
                  <a:gd name="connsiteX98" fmla="*/ 615852 w 990635"/>
                  <a:gd name="connsiteY98" fmla="*/ 60634 h 1639846"/>
                  <a:gd name="connsiteX99" fmla="*/ 597536 w 990635"/>
                  <a:gd name="connsiteY99" fmla="*/ 42491 h 1639846"/>
                  <a:gd name="connsiteX100" fmla="*/ 583008 w 990635"/>
                  <a:gd name="connsiteY100" fmla="*/ 28125 h 1639846"/>
                  <a:gd name="connsiteX101" fmla="*/ 570350 w 990635"/>
                  <a:gd name="connsiteY101" fmla="*/ 15999 h 1639846"/>
                  <a:gd name="connsiteX102" fmla="*/ 560807 w 990635"/>
                  <a:gd name="connsiteY102" fmla="*/ 7602 h 1639846"/>
                  <a:gd name="connsiteX103" fmla="*/ 555101 w 990635"/>
                  <a:gd name="connsiteY103" fmla="*/ 2284 h 163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635" h="1639846">
                    <a:moveTo>
                      <a:pt x="552558" y="0"/>
                    </a:moveTo>
                    <a:lnTo>
                      <a:pt x="550395" y="1954"/>
                    </a:lnTo>
                    <a:lnTo>
                      <a:pt x="544002" y="6422"/>
                    </a:lnTo>
                    <a:lnTo>
                      <a:pt x="534053" y="13452"/>
                    </a:lnTo>
                    <a:lnTo>
                      <a:pt x="519152" y="23645"/>
                    </a:lnTo>
                    <a:lnTo>
                      <a:pt x="502761" y="35841"/>
                    </a:lnTo>
                    <a:lnTo>
                      <a:pt x="482090" y="51250"/>
                    </a:lnTo>
                    <a:lnTo>
                      <a:pt x="459257" y="68614"/>
                    </a:lnTo>
                    <a:lnTo>
                      <a:pt x="434835" y="89378"/>
                    </a:lnTo>
                    <a:lnTo>
                      <a:pt x="407674" y="110653"/>
                    </a:lnTo>
                    <a:lnTo>
                      <a:pt x="379498" y="136773"/>
                    </a:lnTo>
                    <a:lnTo>
                      <a:pt x="349976" y="162800"/>
                    </a:lnTo>
                    <a:lnTo>
                      <a:pt x="319588" y="191575"/>
                    </a:lnTo>
                    <a:lnTo>
                      <a:pt x="288331" y="223099"/>
                    </a:lnTo>
                    <a:lnTo>
                      <a:pt x="257648" y="256068"/>
                    </a:lnTo>
                    <a:lnTo>
                      <a:pt x="227440" y="291880"/>
                    </a:lnTo>
                    <a:lnTo>
                      <a:pt x="197185" y="328391"/>
                    </a:lnTo>
                    <a:lnTo>
                      <a:pt x="168077" y="367793"/>
                    </a:lnTo>
                    <a:lnTo>
                      <a:pt x="139592" y="407940"/>
                    </a:lnTo>
                    <a:lnTo>
                      <a:pt x="113026" y="449628"/>
                    </a:lnTo>
                    <a:lnTo>
                      <a:pt x="88952" y="494300"/>
                    </a:lnTo>
                    <a:lnTo>
                      <a:pt x="66174" y="539765"/>
                    </a:lnTo>
                    <a:lnTo>
                      <a:pt x="47427" y="585513"/>
                    </a:lnTo>
                    <a:lnTo>
                      <a:pt x="29780" y="634850"/>
                    </a:lnTo>
                    <a:lnTo>
                      <a:pt x="16888" y="683819"/>
                    </a:lnTo>
                    <a:lnTo>
                      <a:pt x="7258" y="734421"/>
                    </a:lnTo>
                    <a:lnTo>
                      <a:pt x="990" y="785259"/>
                    </a:lnTo>
                    <a:lnTo>
                      <a:pt x="0" y="837873"/>
                    </a:lnTo>
                    <a:lnTo>
                      <a:pt x="2470" y="889324"/>
                    </a:lnTo>
                    <a:lnTo>
                      <a:pt x="8397" y="939613"/>
                    </a:lnTo>
                    <a:lnTo>
                      <a:pt x="19080" y="989533"/>
                    </a:lnTo>
                    <a:lnTo>
                      <a:pt x="31156" y="1038848"/>
                    </a:lnTo>
                    <a:lnTo>
                      <a:pt x="47363" y="1087049"/>
                    </a:lnTo>
                    <a:lnTo>
                      <a:pt x="65061" y="1133247"/>
                    </a:lnTo>
                    <a:lnTo>
                      <a:pt x="85497" y="1178934"/>
                    </a:lnTo>
                    <a:lnTo>
                      <a:pt x="108048" y="1223365"/>
                    </a:lnTo>
                    <a:lnTo>
                      <a:pt x="131417" y="1265746"/>
                    </a:lnTo>
                    <a:lnTo>
                      <a:pt x="156229" y="1306824"/>
                    </a:lnTo>
                    <a:lnTo>
                      <a:pt x="181239" y="1345105"/>
                    </a:lnTo>
                    <a:lnTo>
                      <a:pt x="206968" y="1382735"/>
                    </a:lnTo>
                    <a:lnTo>
                      <a:pt x="233468" y="1419014"/>
                    </a:lnTo>
                    <a:lnTo>
                      <a:pt x="259590" y="1451051"/>
                    </a:lnTo>
                    <a:lnTo>
                      <a:pt x="285138" y="1481643"/>
                    </a:lnTo>
                    <a:lnTo>
                      <a:pt x="309390" y="1511443"/>
                    </a:lnTo>
                    <a:lnTo>
                      <a:pt x="333314" y="1536302"/>
                    </a:lnTo>
                    <a:lnTo>
                      <a:pt x="354599" y="1560272"/>
                    </a:lnTo>
                    <a:lnTo>
                      <a:pt x="374833" y="1579956"/>
                    </a:lnTo>
                    <a:lnTo>
                      <a:pt x="393148" y="1598099"/>
                    </a:lnTo>
                    <a:lnTo>
                      <a:pt x="407627" y="1613164"/>
                    </a:lnTo>
                    <a:lnTo>
                      <a:pt x="420958" y="1625338"/>
                    </a:lnTo>
                    <a:lnTo>
                      <a:pt x="429878" y="1632989"/>
                    </a:lnTo>
                    <a:lnTo>
                      <a:pt x="435535" y="1639005"/>
                    </a:lnTo>
                    <a:lnTo>
                      <a:pt x="437502" y="1639846"/>
                    </a:lnTo>
                    <a:lnTo>
                      <a:pt x="440240" y="1639336"/>
                    </a:lnTo>
                    <a:lnTo>
                      <a:pt x="446682" y="1634169"/>
                    </a:lnTo>
                    <a:lnTo>
                      <a:pt x="457256" y="1627886"/>
                    </a:lnTo>
                    <a:lnTo>
                      <a:pt x="471483" y="1617645"/>
                    </a:lnTo>
                    <a:lnTo>
                      <a:pt x="487924" y="1604750"/>
                    </a:lnTo>
                    <a:lnTo>
                      <a:pt x="508593" y="1589341"/>
                    </a:lnTo>
                    <a:lnTo>
                      <a:pt x="530706" y="1572630"/>
                    </a:lnTo>
                    <a:lnTo>
                      <a:pt x="555801" y="1551912"/>
                    </a:lnTo>
                    <a:lnTo>
                      <a:pt x="582961" y="1530637"/>
                    </a:lnTo>
                    <a:lnTo>
                      <a:pt x="611138" y="1504517"/>
                    </a:lnTo>
                    <a:lnTo>
                      <a:pt x="640707" y="1477791"/>
                    </a:lnTo>
                    <a:lnTo>
                      <a:pt x="670375" y="1449668"/>
                    </a:lnTo>
                    <a:lnTo>
                      <a:pt x="701009" y="1417398"/>
                    </a:lnTo>
                    <a:lnTo>
                      <a:pt x="732413" y="1383777"/>
                    </a:lnTo>
                    <a:lnTo>
                      <a:pt x="763195" y="1349410"/>
                    </a:lnTo>
                    <a:lnTo>
                      <a:pt x="793499" y="1312200"/>
                    </a:lnTo>
                    <a:lnTo>
                      <a:pt x="822559" y="1273497"/>
                    </a:lnTo>
                    <a:lnTo>
                      <a:pt x="851093" y="1232651"/>
                    </a:lnTo>
                    <a:lnTo>
                      <a:pt x="877036" y="1190217"/>
                    </a:lnTo>
                    <a:lnTo>
                      <a:pt x="901684" y="1146991"/>
                    </a:lnTo>
                    <a:lnTo>
                      <a:pt x="924462" y="1101525"/>
                    </a:lnTo>
                    <a:lnTo>
                      <a:pt x="943306" y="1054380"/>
                    </a:lnTo>
                    <a:lnTo>
                      <a:pt x="960854" y="1006440"/>
                    </a:lnTo>
                    <a:lnTo>
                      <a:pt x="973747" y="957472"/>
                    </a:lnTo>
                    <a:lnTo>
                      <a:pt x="983377" y="906869"/>
                    </a:lnTo>
                    <a:lnTo>
                      <a:pt x="989072" y="854586"/>
                    </a:lnTo>
                    <a:lnTo>
                      <a:pt x="990635" y="803417"/>
                    </a:lnTo>
                    <a:lnTo>
                      <a:pt x="988166" y="751966"/>
                    </a:lnTo>
                    <a:lnTo>
                      <a:pt x="982238" y="701678"/>
                    </a:lnTo>
                    <a:lnTo>
                      <a:pt x="971654" y="650359"/>
                    </a:lnTo>
                    <a:lnTo>
                      <a:pt x="959480" y="602441"/>
                    </a:lnTo>
                    <a:lnTo>
                      <a:pt x="943273" y="554241"/>
                    </a:lnTo>
                    <a:lnTo>
                      <a:pt x="925000" y="506598"/>
                    </a:lnTo>
                    <a:lnTo>
                      <a:pt x="905188" y="461656"/>
                    </a:lnTo>
                    <a:lnTo>
                      <a:pt x="882588" y="417925"/>
                    </a:lnTo>
                    <a:lnTo>
                      <a:pt x="859268" y="374845"/>
                    </a:lnTo>
                    <a:lnTo>
                      <a:pt x="834405" y="334466"/>
                    </a:lnTo>
                    <a:lnTo>
                      <a:pt x="808823" y="294740"/>
                    </a:lnTo>
                    <a:lnTo>
                      <a:pt x="782373" y="257761"/>
                    </a:lnTo>
                    <a:lnTo>
                      <a:pt x="756495" y="222230"/>
                    </a:lnTo>
                    <a:lnTo>
                      <a:pt x="731094" y="189540"/>
                    </a:lnTo>
                    <a:lnTo>
                      <a:pt x="705497" y="159646"/>
                    </a:lnTo>
                    <a:lnTo>
                      <a:pt x="681245" y="129847"/>
                    </a:lnTo>
                    <a:lnTo>
                      <a:pt x="657321" y="104989"/>
                    </a:lnTo>
                    <a:lnTo>
                      <a:pt x="635364" y="80970"/>
                    </a:lnTo>
                    <a:lnTo>
                      <a:pt x="615852" y="60634"/>
                    </a:lnTo>
                    <a:lnTo>
                      <a:pt x="597536" y="42491"/>
                    </a:lnTo>
                    <a:lnTo>
                      <a:pt x="583008" y="28125"/>
                    </a:lnTo>
                    <a:lnTo>
                      <a:pt x="570350" y="15999"/>
                    </a:lnTo>
                    <a:lnTo>
                      <a:pt x="560807" y="7602"/>
                    </a:lnTo>
                    <a:lnTo>
                      <a:pt x="555101" y="2284"/>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endParaRPr>
              </a:p>
            </p:txBody>
          </p:sp>
          <p:sp>
            <p:nvSpPr>
              <p:cNvPr id="4" name="MH_SubTitle_1"/>
              <p:cNvSpPr/>
              <p:nvPr>
                <p:custDataLst>
                  <p:tags r:id="rId2"/>
                </p:custDataLst>
              </p:nvPr>
            </p:nvSpPr>
            <p:spPr bwMode="gray">
              <a:xfrm>
                <a:off x="5688013" y="2398713"/>
                <a:ext cx="990600" cy="1644650"/>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a:lnSpc>
                    <a:spcPct val="120000"/>
                  </a:lnSpc>
                  <a:defRPr/>
                </a:pPr>
                <a:endParaRPr lang="en-US" altLang="zh-CN" sz="1600" dirty="0">
                  <a:solidFill>
                    <a:schemeClr val="tx1">
                      <a:lumMod val="65000"/>
                      <a:lumOff val="35000"/>
                    </a:schemeClr>
                  </a:solidFill>
                </a:endParaRPr>
              </a:p>
            </p:txBody>
          </p:sp>
          <p:sp>
            <p:nvSpPr>
              <p:cNvPr id="35" name="MH_SubTitle_4"/>
              <p:cNvSpPr/>
              <p:nvPr>
                <p:custDataLst>
                  <p:tags r:id="rId3"/>
                </p:custDataLst>
              </p:nvPr>
            </p:nvSpPr>
            <p:spPr bwMode="gray">
              <a:xfrm rot="2160000">
                <a:off x="5180013" y="3960813"/>
                <a:ext cx="990600" cy="1644650"/>
              </a:xfrm>
              <a:custGeom>
                <a:avLst/>
                <a:gdLst>
                  <a:gd name="connsiteX0" fmla="*/ 495256 w 990511"/>
                  <a:gd name="connsiteY0" fmla="*/ 1643878 h 1643878"/>
                  <a:gd name="connsiteX1" fmla="*/ 493234 w 990511"/>
                  <a:gd name="connsiteY1" fmla="*/ 1641776 h 1643878"/>
                  <a:gd name="connsiteX2" fmla="*/ 487170 w 990511"/>
                  <a:gd name="connsiteY2" fmla="*/ 1636871 h 1643878"/>
                  <a:gd name="connsiteX3" fmla="*/ 477737 w 990511"/>
                  <a:gd name="connsiteY3" fmla="*/ 1629163 h 1643878"/>
                  <a:gd name="connsiteX4" fmla="*/ 463586 w 990511"/>
                  <a:gd name="connsiteY4" fmla="*/ 1617951 h 1643878"/>
                  <a:gd name="connsiteX5" fmla="*/ 448088 w 990511"/>
                  <a:gd name="connsiteY5" fmla="*/ 1604638 h 1643878"/>
                  <a:gd name="connsiteX6" fmla="*/ 428548 w 990511"/>
                  <a:gd name="connsiteY6" fmla="*/ 1587821 h 1643878"/>
                  <a:gd name="connsiteX7" fmla="*/ 406985 w 990511"/>
                  <a:gd name="connsiteY7" fmla="*/ 1568902 h 1643878"/>
                  <a:gd name="connsiteX8" fmla="*/ 384076 w 990511"/>
                  <a:gd name="connsiteY8" fmla="*/ 1546479 h 1643878"/>
                  <a:gd name="connsiteX9" fmla="*/ 358471 w 990511"/>
                  <a:gd name="connsiteY9" fmla="*/ 1523355 h 1643878"/>
                  <a:gd name="connsiteX10" fmla="*/ 332192 w 990511"/>
                  <a:gd name="connsiteY10" fmla="*/ 1495327 h 1643878"/>
                  <a:gd name="connsiteX11" fmla="*/ 304565 w 990511"/>
                  <a:gd name="connsiteY11" fmla="*/ 1467298 h 1643878"/>
                  <a:gd name="connsiteX12" fmla="*/ 276265 w 990511"/>
                  <a:gd name="connsiteY12" fmla="*/ 1436466 h 1643878"/>
                  <a:gd name="connsiteX13" fmla="*/ 247291 w 990511"/>
                  <a:gd name="connsiteY13" fmla="*/ 1402832 h 1643878"/>
                  <a:gd name="connsiteX14" fmla="*/ 218991 w 990511"/>
                  <a:gd name="connsiteY14" fmla="*/ 1367797 h 1643878"/>
                  <a:gd name="connsiteX15" fmla="*/ 191364 w 990511"/>
                  <a:gd name="connsiteY15" fmla="*/ 1329958 h 1643878"/>
                  <a:gd name="connsiteX16" fmla="*/ 163738 w 990511"/>
                  <a:gd name="connsiteY16" fmla="*/ 1291418 h 1643878"/>
                  <a:gd name="connsiteX17" fmla="*/ 137459 w 990511"/>
                  <a:gd name="connsiteY17" fmla="*/ 1250076 h 1643878"/>
                  <a:gd name="connsiteX18" fmla="*/ 111854 w 990511"/>
                  <a:gd name="connsiteY18" fmla="*/ 1208033 h 1643878"/>
                  <a:gd name="connsiteX19" fmla="*/ 88270 w 990511"/>
                  <a:gd name="connsiteY19" fmla="*/ 1164589 h 1643878"/>
                  <a:gd name="connsiteX20" fmla="*/ 67382 w 990511"/>
                  <a:gd name="connsiteY20" fmla="*/ 1118342 h 1643878"/>
                  <a:gd name="connsiteX21" fmla="*/ 47841 w 990511"/>
                  <a:gd name="connsiteY21" fmla="*/ 1071394 h 1643878"/>
                  <a:gd name="connsiteX22" fmla="*/ 32343 w 990511"/>
                  <a:gd name="connsiteY22" fmla="*/ 1024446 h 1643878"/>
                  <a:gd name="connsiteX23" fmla="*/ 18193 w 990511"/>
                  <a:gd name="connsiteY23" fmla="*/ 973994 h 1643878"/>
                  <a:gd name="connsiteX24" fmla="*/ 8760 w 990511"/>
                  <a:gd name="connsiteY24" fmla="*/ 924244 h 1643878"/>
                  <a:gd name="connsiteX25" fmla="*/ 2695 w 990511"/>
                  <a:gd name="connsiteY25" fmla="*/ 873091 h 1643878"/>
                  <a:gd name="connsiteX26" fmla="*/ 0 w 990511"/>
                  <a:gd name="connsiteY26" fmla="*/ 821939 h 1643878"/>
                  <a:gd name="connsiteX27" fmla="*/ 2695 w 990511"/>
                  <a:gd name="connsiteY27" fmla="*/ 769385 h 1643878"/>
                  <a:gd name="connsiteX28" fmla="*/ 8760 w 990511"/>
                  <a:gd name="connsiteY28" fmla="*/ 718233 h 1643878"/>
                  <a:gd name="connsiteX29" fmla="*/ 18193 w 990511"/>
                  <a:gd name="connsiteY29" fmla="*/ 668482 h 1643878"/>
                  <a:gd name="connsiteX30" fmla="*/ 32343 w 990511"/>
                  <a:gd name="connsiteY30" fmla="*/ 619432 h 1643878"/>
                  <a:gd name="connsiteX31" fmla="*/ 47841 w 990511"/>
                  <a:gd name="connsiteY31" fmla="*/ 571083 h 1643878"/>
                  <a:gd name="connsiteX32" fmla="*/ 67382 w 990511"/>
                  <a:gd name="connsiteY32" fmla="*/ 524135 h 1643878"/>
                  <a:gd name="connsiteX33" fmla="*/ 88270 w 990511"/>
                  <a:gd name="connsiteY33" fmla="*/ 479289 h 1643878"/>
                  <a:gd name="connsiteX34" fmla="*/ 111854 w 990511"/>
                  <a:gd name="connsiteY34" fmla="*/ 435144 h 1643878"/>
                  <a:gd name="connsiteX35" fmla="*/ 137459 w 990511"/>
                  <a:gd name="connsiteY35" fmla="*/ 392401 h 1643878"/>
                  <a:gd name="connsiteX36" fmla="*/ 163738 w 990511"/>
                  <a:gd name="connsiteY36" fmla="*/ 351759 h 1643878"/>
                  <a:gd name="connsiteX37" fmla="*/ 191364 w 990511"/>
                  <a:gd name="connsiteY37" fmla="*/ 312519 h 1643878"/>
                  <a:gd name="connsiteX38" fmla="*/ 218991 w 990511"/>
                  <a:gd name="connsiteY38" fmla="*/ 276082 h 1643878"/>
                  <a:gd name="connsiteX39" fmla="*/ 247291 w 990511"/>
                  <a:gd name="connsiteY39" fmla="*/ 240345 h 1643878"/>
                  <a:gd name="connsiteX40" fmla="*/ 276265 w 990511"/>
                  <a:gd name="connsiteY40" fmla="*/ 206010 h 1643878"/>
                  <a:gd name="connsiteX41" fmla="*/ 304565 w 990511"/>
                  <a:gd name="connsiteY41" fmla="*/ 175880 h 1643878"/>
                  <a:gd name="connsiteX42" fmla="*/ 332192 w 990511"/>
                  <a:gd name="connsiteY42" fmla="*/ 147150 h 1643878"/>
                  <a:gd name="connsiteX43" fmla="*/ 358471 w 990511"/>
                  <a:gd name="connsiteY43" fmla="*/ 119121 h 1643878"/>
                  <a:gd name="connsiteX44" fmla="*/ 384076 w 990511"/>
                  <a:gd name="connsiteY44" fmla="*/ 95998 h 1643878"/>
                  <a:gd name="connsiteX45" fmla="*/ 406985 w 990511"/>
                  <a:gd name="connsiteY45" fmla="*/ 73575 h 1643878"/>
                  <a:gd name="connsiteX46" fmla="*/ 428548 w 990511"/>
                  <a:gd name="connsiteY46" fmla="*/ 55357 h 1643878"/>
                  <a:gd name="connsiteX47" fmla="*/ 448088 w 990511"/>
                  <a:gd name="connsiteY47" fmla="*/ 38539 h 1643878"/>
                  <a:gd name="connsiteX48" fmla="*/ 463586 w 990511"/>
                  <a:gd name="connsiteY48" fmla="*/ 24525 h 1643878"/>
                  <a:gd name="connsiteX49" fmla="*/ 477736 w 990511"/>
                  <a:gd name="connsiteY49" fmla="*/ 13313 h 1643878"/>
                  <a:gd name="connsiteX50" fmla="*/ 487170 w 990511"/>
                  <a:gd name="connsiteY50" fmla="*/ 6306 h 1643878"/>
                  <a:gd name="connsiteX51" fmla="*/ 493234 w 990511"/>
                  <a:gd name="connsiteY51" fmla="*/ 701 h 1643878"/>
                  <a:gd name="connsiteX52" fmla="*/ 495255 w 990511"/>
                  <a:gd name="connsiteY52" fmla="*/ 0 h 1643878"/>
                  <a:gd name="connsiteX53" fmla="*/ 497951 w 990511"/>
                  <a:gd name="connsiteY53" fmla="*/ 701 h 1643878"/>
                  <a:gd name="connsiteX54" fmla="*/ 504015 w 990511"/>
                  <a:gd name="connsiteY54" fmla="*/ 6306 h 1643878"/>
                  <a:gd name="connsiteX55" fmla="*/ 514122 w 990511"/>
                  <a:gd name="connsiteY55" fmla="*/ 13314 h 1643878"/>
                  <a:gd name="connsiteX56" fmla="*/ 527599 w 990511"/>
                  <a:gd name="connsiteY56" fmla="*/ 24525 h 1643878"/>
                  <a:gd name="connsiteX57" fmla="*/ 543097 w 990511"/>
                  <a:gd name="connsiteY57" fmla="*/ 38539 h 1643878"/>
                  <a:gd name="connsiteX58" fmla="*/ 562637 w 990511"/>
                  <a:gd name="connsiteY58" fmla="*/ 55356 h 1643878"/>
                  <a:gd name="connsiteX59" fmla="*/ 583525 w 990511"/>
                  <a:gd name="connsiteY59" fmla="*/ 73575 h 1643878"/>
                  <a:gd name="connsiteX60" fmla="*/ 607109 w 990511"/>
                  <a:gd name="connsiteY60" fmla="*/ 95998 h 1643878"/>
                  <a:gd name="connsiteX61" fmla="*/ 632714 w 990511"/>
                  <a:gd name="connsiteY61" fmla="*/ 119122 h 1643878"/>
                  <a:gd name="connsiteX62" fmla="*/ 658993 w 990511"/>
                  <a:gd name="connsiteY62" fmla="*/ 147150 h 1643878"/>
                  <a:gd name="connsiteX63" fmla="*/ 686620 w 990511"/>
                  <a:gd name="connsiteY63" fmla="*/ 175880 h 1643878"/>
                  <a:gd name="connsiteX64" fmla="*/ 714246 w 990511"/>
                  <a:gd name="connsiteY64" fmla="*/ 206010 h 1643878"/>
                  <a:gd name="connsiteX65" fmla="*/ 742546 w 990511"/>
                  <a:gd name="connsiteY65" fmla="*/ 240345 h 1643878"/>
                  <a:gd name="connsiteX66" fmla="*/ 771521 w 990511"/>
                  <a:gd name="connsiteY66" fmla="*/ 276082 h 1643878"/>
                  <a:gd name="connsiteX67" fmla="*/ 799821 w 990511"/>
                  <a:gd name="connsiteY67" fmla="*/ 312519 h 1643878"/>
                  <a:gd name="connsiteX68" fmla="*/ 827447 w 990511"/>
                  <a:gd name="connsiteY68" fmla="*/ 351759 h 1643878"/>
                  <a:gd name="connsiteX69" fmla="*/ 853726 w 990511"/>
                  <a:gd name="connsiteY69" fmla="*/ 392401 h 1643878"/>
                  <a:gd name="connsiteX70" fmla="*/ 879331 w 990511"/>
                  <a:gd name="connsiteY70" fmla="*/ 435144 h 1643878"/>
                  <a:gd name="connsiteX71" fmla="*/ 902241 w 990511"/>
                  <a:gd name="connsiteY71" fmla="*/ 479289 h 1643878"/>
                  <a:gd name="connsiteX72" fmla="*/ 923803 w 990511"/>
                  <a:gd name="connsiteY72" fmla="*/ 524135 h 1643878"/>
                  <a:gd name="connsiteX73" fmla="*/ 943344 w 990511"/>
                  <a:gd name="connsiteY73" fmla="*/ 571083 h 1643878"/>
                  <a:gd name="connsiteX74" fmla="*/ 958842 w 990511"/>
                  <a:gd name="connsiteY74" fmla="*/ 619432 h 1643878"/>
                  <a:gd name="connsiteX75" fmla="*/ 972992 w 990511"/>
                  <a:gd name="connsiteY75" fmla="*/ 668483 h 1643878"/>
                  <a:gd name="connsiteX76" fmla="*/ 982425 w 990511"/>
                  <a:gd name="connsiteY76" fmla="*/ 718233 h 1643878"/>
                  <a:gd name="connsiteX77" fmla="*/ 988490 w 990511"/>
                  <a:gd name="connsiteY77" fmla="*/ 769385 h 1643878"/>
                  <a:gd name="connsiteX78" fmla="*/ 990511 w 990511"/>
                  <a:gd name="connsiteY78" fmla="*/ 821939 h 1643878"/>
                  <a:gd name="connsiteX79" fmla="*/ 988489 w 990511"/>
                  <a:gd name="connsiteY79" fmla="*/ 873091 h 1643878"/>
                  <a:gd name="connsiteX80" fmla="*/ 982425 w 990511"/>
                  <a:gd name="connsiteY80" fmla="*/ 924243 h 1643878"/>
                  <a:gd name="connsiteX81" fmla="*/ 972992 w 990511"/>
                  <a:gd name="connsiteY81" fmla="*/ 973994 h 1643878"/>
                  <a:gd name="connsiteX82" fmla="*/ 958842 w 990511"/>
                  <a:gd name="connsiteY82" fmla="*/ 1024446 h 1643878"/>
                  <a:gd name="connsiteX83" fmla="*/ 943344 w 990511"/>
                  <a:gd name="connsiteY83" fmla="*/ 1071394 h 1643878"/>
                  <a:gd name="connsiteX84" fmla="*/ 923803 w 990511"/>
                  <a:gd name="connsiteY84" fmla="*/ 1118341 h 1643878"/>
                  <a:gd name="connsiteX85" fmla="*/ 902241 w 990511"/>
                  <a:gd name="connsiteY85" fmla="*/ 1164589 h 1643878"/>
                  <a:gd name="connsiteX86" fmla="*/ 879331 w 990511"/>
                  <a:gd name="connsiteY86" fmla="*/ 1208033 h 1643878"/>
                  <a:gd name="connsiteX87" fmla="*/ 853726 w 990511"/>
                  <a:gd name="connsiteY87" fmla="*/ 1250076 h 1643878"/>
                  <a:gd name="connsiteX88" fmla="*/ 827447 w 990511"/>
                  <a:gd name="connsiteY88" fmla="*/ 1291418 h 1643878"/>
                  <a:gd name="connsiteX89" fmla="*/ 799821 w 990511"/>
                  <a:gd name="connsiteY89" fmla="*/ 1329958 h 1643878"/>
                  <a:gd name="connsiteX90" fmla="*/ 771520 w 990511"/>
                  <a:gd name="connsiteY90" fmla="*/ 1367796 h 1643878"/>
                  <a:gd name="connsiteX91" fmla="*/ 742546 w 990511"/>
                  <a:gd name="connsiteY91" fmla="*/ 1402832 h 1643878"/>
                  <a:gd name="connsiteX92" fmla="*/ 714246 w 990511"/>
                  <a:gd name="connsiteY92" fmla="*/ 1436466 h 1643878"/>
                  <a:gd name="connsiteX93" fmla="*/ 686620 w 990511"/>
                  <a:gd name="connsiteY93" fmla="*/ 1467298 h 1643878"/>
                  <a:gd name="connsiteX94" fmla="*/ 658993 w 990511"/>
                  <a:gd name="connsiteY94" fmla="*/ 1495326 h 1643878"/>
                  <a:gd name="connsiteX95" fmla="*/ 632714 w 990511"/>
                  <a:gd name="connsiteY95" fmla="*/ 1523355 h 1643878"/>
                  <a:gd name="connsiteX96" fmla="*/ 607109 w 990511"/>
                  <a:gd name="connsiteY96" fmla="*/ 1546479 h 1643878"/>
                  <a:gd name="connsiteX97" fmla="*/ 583526 w 990511"/>
                  <a:gd name="connsiteY97" fmla="*/ 1568902 h 1643878"/>
                  <a:gd name="connsiteX98" fmla="*/ 562637 w 990511"/>
                  <a:gd name="connsiteY98" fmla="*/ 1587821 h 1643878"/>
                  <a:gd name="connsiteX99" fmla="*/ 543097 w 990511"/>
                  <a:gd name="connsiteY99" fmla="*/ 1604638 h 1643878"/>
                  <a:gd name="connsiteX100" fmla="*/ 527599 w 990511"/>
                  <a:gd name="connsiteY100" fmla="*/ 1617951 h 1643878"/>
                  <a:gd name="connsiteX101" fmla="*/ 514123 w 990511"/>
                  <a:gd name="connsiteY101" fmla="*/ 1629163 h 1643878"/>
                  <a:gd name="connsiteX102" fmla="*/ 504015 w 990511"/>
                  <a:gd name="connsiteY102" fmla="*/ 1636871 h 1643878"/>
                  <a:gd name="connsiteX103" fmla="*/ 497951 w 990511"/>
                  <a:gd name="connsiteY103" fmla="*/ 1641776 h 164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511" h="1643878">
                    <a:moveTo>
                      <a:pt x="495256" y="1643878"/>
                    </a:moveTo>
                    <a:lnTo>
                      <a:pt x="493234" y="1641776"/>
                    </a:lnTo>
                    <a:lnTo>
                      <a:pt x="487170" y="1636871"/>
                    </a:lnTo>
                    <a:lnTo>
                      <a:pt x="477737" y="1629163"/>
                    </a:lnTo>
                    <a:lnTo>
                      <a:pt x="463586" y="1617951"/>
                    </a:lnTo>
                    <a:lnTo>
                      <a:pt x="448088" y="1604638"/>
                    </a:lnTo>
                    <a:lnTo>
                      <a:pt x="428548" y="1587821"/>
                    </a:lnTo>
                    <a:lnTo>
                      <a:pt x="406985" y="1568902"/>
                    </a:lnTo>
                    <a:lnTo>
                      <a:pt x="384076" y="1546479"/>
                    </a:lnTo>
                    <a:lnTo>
                      <a:pt x="358471" y="1523355"/>
                    </a:lnTo>
                    <a:lnTo>
                      <a:pt x="332192" y="1495327"/>
                    </a:lnTo>
                    <a:lnTo>
                      <a:pt x="304565" y="1467298"/>
                    </a:lnTo>
                    <a:lnTo>
                      <a:pt x="276265" y="1436466"/>
                    </a:lnTo>
                    <a:lnTo>
                      <a:pt x="247291" y="1402832"/>
                    </a:lnTo>
                    <a:lnTo>
                      <a:pt x="218991" y="1367797"/>
                    </a:lnTo>
                    <a:lnTo>
                      <a:pt x="191364" y="1329958"/>
                    </a:lnTo>
                    <a:lnTo>
                      <a:pt x="163738" y="1291418"/>
                    </a:lnTo>
                    <a:lnTo>
                      <a:pt x="137459" y="1250076"/>
                    </a:lnTo>
                    <a:lnTo>
                      <a:pt x="111854" y="1208033"/>
                    </a:lnTo>
                    <a:lnTo>
                      <a:pt x="88270" y="1164589"/>
                    </a:lnTo>
                    <a:lnTo>
                      <a:pt x="67382" y="1118342"/>
                    </a:lnTo>
                    <a:lnTo>
                      <a:pt x="47841" y="1071394"/>
                    </a:lnTo>
                    <a:lnTo>
                      <a:pt x="32343" y="1024446"/>
                    </a:lnTo>
                    <a:lnTo>
                      <a:pt x="18193" y="973994"/>
                    </a:lnTo>
                    <a:lnTo>
                      <a:pt x="8760" y="924244"/>
                    </a:lnTo>
                    <a:lnTo>
                      <a:pt x="2695" y="873091"/>
                    </a:lnTo>
                    <a:lnTo>
                      <a:pt x="0" y="821939"/>
                    </a:lnTo>
                    <a:lnTo>
                      <a:pt x="2695" y="769385"/>
                    </a:lnTo>
                    <a:lnTo>
                      <a:pt x="8760" y="718233"/>
                    </a:lnTo>
                    <a:lnTo>
                      <a:pt x="18193" y="668482"/>
                    </a:lnTo>
                    <a:lnTo>
                      <a:pt x="32343" y="619432"/>
                    </a:lnTo>
                    <a:lnTo>
                      <a:pt x="47841" y="571083"/>
                    </a:lnTo>
                    <a:lnTo>
                      <a:pt x="67382" y="524135"/>
                    </a:lnTo>
                    <a:lnTo>
                      <a:pt x="88270" y="479289"/>
                    </a:lnTo>
                    <a:lnTo>
                      <a:pt x="111854" y="435144"/>
                    </a:lnTo>
                    <a:lnTo>
                      <a:pt x="137459" y="392401"/>
                    </a:lnTo>
                    <a:lnTo>
                      <a:pt x="163738" y="351759"/>
                    </a:lnTo>
                    <a:lnTo>
                      <a:pt x="191364" y="312519"/>
                    </a:lnTo>
                    <a:lnTo>
                      <a:pt x="218991" y="276082"/>
                    </a:lnTo>
                    <a:lnTo>
                      <a:pt x="247291" y="240345"/>
                    </a:lnTo>
                    <a:lnTo>
                      <a:pt x="276265" y="206010"/>
                    </a:lnTo>
                    <a:lnTo>
                      <a:pt x="304565" y="175880"/>
                    </a:lnTo>
                    <a:lnTo>
                      <a:pt x="332192" y="147150"/>
                    </a:lnTo>
                    <a:lnTo>
                      <a:pt x="358471" y="119121"/>
                    </a:lnTo>
                    <a:lnTo>
                      <a:pt x="384076" y="95998"/>
                    </a:lnTo>
                    <a:lnTo>
                      <a:pt x="406985" y="73575"/>
                    </a:lnTo>
                    <a:lnTo>
                      <a:pt x="428548" y="55357"/>
                    </a:lnTo>
                    <a:lnTo>
                      <a:pt x="448088" y="38539"/>
                    </a:lnTo>
                    <a:lnTo>
                      <a:pt x="463586" y="24525"/>
                    </a:lnTo>
                    <a:lnTo>
                      <a:pt x="477736" y="13313"/>
                    </a:lnTo>
                    <a:lnTo>
                      <a:pt x="487170" y="6306"/>
                    </a:lnTo>
                    <a:lnTo>
                      <a:pt x="493234" y="701"/>
                    </a:lnTo>
                    <a:lnTo>
                      <a:pt x="495255" y="0"/>
                    </a:lnTo>
                    <a:lnTo>
                      <a:pt x="497951" y="701"/>
                    </a:lnTo>
                    <a:lnTo>
                      <a:pt x="504015" y="6306"/>
                    </a:lnTo>
                    <a:lnTo>
                      <a:pt x="514122" y="13314"/>
                    </a:lnTo>
                    <a:lnTo>
                      <a:pt x="527599" y="24525"/>
                    </a:lnTo>
                    <a:lnTo>
                      <a:pt x="543097" y="38539"/>
                    </a:lnTo>
                    <a:lnTo>
                      <a:pt x="562637" y="55356"/>
                    </a:lnTo>
                    <a:lnTo>
                      <a:pt x="583525" y="73575"/>
                    </a:lnTo>
                    <a:lnTo>
                      <a:pt x="607109" y="95998"/>
                    </a:lnTo>
                    <a:lnTo>
                      <a:pt x="632714" y="119122"/>
                    </a:lnTo>
                    <a:lnTo>
                      <a:pt x="658993" y="147150"/>
                    </a:lnTo>
                    <a:lnTo>
                      <a:pt x="686620" y="175880"/>
                    </a:lnTo>
                    <a:lnTo>
                      <a:pt x="714246" y="206010"/>
                    </a:lnTo>
                    <a:lnTo>
                      <a:pt x="742546" y="240345"/>
                    </a:lnTo>
                    <a:lnTo>
                      <a:pt x="771521" y="276082"/>
                    </a:lnTo>
                    <a:lnTo>
                      <a:pt x="799821" y="312519"/>
                    </a:lnTo>
                    <a:lnTo>
                      <a:pt x="827447" y="351759"/>
                    </a:lnTo>
                    <a:lnTo>
                      <a:pt x="853726" y="392401"/>
                    </a:lnTo>
                    <a:lnTo>
                      <a:pt x="879331" y="435144"/>
                    </a:lnTo>
                    <a:lnTo>
                      <a:pt x="902241" y="479289"/>
                    </a:lnTo>
                    <a:lnTo>
                      <a:pt x="923803" y="524135"/>
                    </a:lnTo>
                    <a:lnTo>
                      <a:pt x="943344" y="571083"/>
                    </a:lnTo>
                    <a:lnTo>
                      <a:pt x="958842" y="619432"/>
                    </a:lnTo>
                    <a:lnTo>
                      <a:pt x="972992" y="668483"/>
                    </a:lnTo>
                    <a:lnTo>
                      <a:pt x="982425" y="718233"/>
                    </a:lnTo>
                    <a:lnTo>
                      <a:pt x="988490" y="769385"/>
                    </a:lnTo>
                    <a:lnTo>
                      <a:pt x="990511" y="821939"/>
                    </a:lnTo>
                    <a:lnTo>
                      <a:pt x="988489" y="873091"/>
                    </a:lnTo>
                    <a:lnTo>
                      <a:pt x="982425" y="924243"/>
                    </a:lnTo>
                    <a:lnTo>
                      <a:pt x="972992" y="973994"/>
                    </a:lnTo>
                    <a:lnTo>
                      <a:pt x="958842" y="1024446"/>
                    </a:lnTo>
                    <a:lnTo>
                      <a:pt x="943344" y="1071394"/>
                    </a:lnTo>
                    <a:lnTo>
                      <a:pt x="923803" y="1118341"/>
                    </a:lnTo>
                    <a:lnTo>
                      <a:pt x="902241" y="1164589"/>
                    </a:lnTo>
                    <a:lnTo>
                      <a:pt x="879331" y="1208033"/>
                    </a:lnTo>
                    <a:lnTo>
                      <a:pt x="853726" y="1250076"/>
                    </a:lnTo>
                    <a:lnTo>
                      <a:pt x="827447" y="1291418"/>
                    </a:lnTo>
                    <a:lnTo>
                      <a:pt x="799821" y="1329958"/>
                    </a:lnTo>
                    <a:lnTo>
                      <a:pt x="771520" y="1367796"/>
                    </a:lnTo>
                    <a:lnTo>
                      <a:pt x="742546" y="1402832"/>
                    </a:lnTo>
                    <a:lnTo>
                      <a:pt x="714246" y="1436466"/>
                    </a:lnTo>
                    <a:lnTo>
                      <a:pt x="686620" y="1467298"/>
                    </a:lnTo>
                    <a:lnTo>
                      <a:pt x="658993" y="1495326"/>
                    </a:lnTo>
                    <a:lnTo>
                      <a:pt x="632714" y="1523355"/>
                    </a:lnTo>
                    <a:lnTo>
                      <a:pt x="607109" y="1546479"/>
                    </a:lnTo>
                    <a:lnTo>
                      <a:pt x="583526" y="1568902"/>
                    </a:lnTo>
                    <a:lnTo>
                      <a:pt x="562637" y="1587821"/>
                    </a:lnTo>
                    <a:lnTo>
                      <a:pt x="543097" y="1604638"/>
                    </a:lnTo>
                    <a:lnTo>
                      <a:pt x="527599" y="1617951"/>
                    </a:lnTo>
                    <a:lnTo>
                      <a:pt x="514123" y="1629163"/>
                    </a:lnTo>
                    <a:lnTo>
                      <a:pt x="504015" y="1636871"/>
                    </a:lnTo>
                    <a:lnTo>
                      <a:pt x="497951" y="164177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endParaRPr>
              </a:p>
            </p:txBody>
          </p:sp>
          <p:sp>
            <p:nvSpPr>
              <p:cNvPr id="29" name="MH_SubTitle_2"/>
              <p:cNvSpPr/>
              <p:nvPr>
                <p:custDataLst>
                  <p:tags r:id="rId4"/>
                </p:custDataLst>
              </p:nvPr>
            </p:nvSpPr>
            <p:spPr>
              <a:xfrm rot="20544647">
                <a:off x="6175376" y="3275013"/>
                <a:ext cx="1952625" cy="990600"/>
              </a:xfrm>
              <a:custGeom>
                <a:avLst/>
                <a:gdLst>
                  <a:gd name="connsiteX0" fmla="*/ 1069560 w 1953336"/>
                  <a:gd name="connsiteY0" fmla="*/ 46042 h 990486"/>
                  <a:gd name="connsiteX1" fmla="*/ 1116647 w 1953336"/>
                  <a:gd name="connsiteY1" fmla="*/ 65245 h 990486"/>
                  <a:gd name="connsiteX2" fmla="*/ 1161642 w 1953336"/>
                  <a:gd name="connsiteY2" fmla="*/ 85812 h 990486"/>
                  <a:gd name="connsiteX3" fmla="*/ 1205954 w 1953336"/>
                  <a:gd name="connsiteY3" fmla="*/ 109078 h 990486"/>
                  <a:gd name="connsiteX4" fmla="*/ 1248881 w 1953336"/>
                  <a:gd name="connsiteY4" fmla="*/ 134376 h 990486"/>
                  <a:gd name="connsiteX5" fmla="*/ 1289709 w 1953336"/>
                  <a:gd name="connsiteY5" fmla="*/ 160363 h 990486"/>
                  <a:gd name="connsiteX6" fmla="*/ 1329147 w 1953336"/>
                  <a:gd name="connsiteY6" fmla="*/ 187707 h 990486"/>
                  <a:gd name="connsiteX7" fmla="*/ 1365781 w 1953336"/>
                  <a:gd name="connsiteY7" fmla="*/ 215072 h 990486"/>
                  <a:gd name="connsiteX8" fmla="*/ 1401719 w 1953336"/>
                  <a:gd name="connsiteY8" fmla="*/ 243115 h 990486"/>
                  <a:gd name="connsiteX9" fmla="*/ 1436261 w 1953336"/>
                  <a:gd name="connsiteY9" fmla="*/ 271842 h 990486"/>
                  <a:gd name="connsiteX10" fmla="*/ 1466594 w 1953336"/>
                  <a:gd name="connsiteY10" fmla="*/ 299926 h 990486"/>
                  <a:gd name="connsiteX11" fmla="*/ 1495521 w 1953336"/>
                  <a:gd name="connsiteY11" fmla="*/ 327346 h 990486"/>
                  <a:gd name="connsiteX12" fmla="*/ 1523737 w 1953336"/>
                  <a:gd name="connsiteY12" fmla="*/ 353423 h 990486"/>
                  <a:gd name="connsiteX13" fmla="*/ 1547044 w 1953336"/>
                  <a:gd name="connsiteY13" fmla="*/ 378862 h 990486"/>
                  <a:gd name="connsiteX14" fmla="*/ 1569630 w 1953336"/>
                  <a:gd name="connsiteY14" fmla="*/ 401610 h 990486"/>
                  <a:gd name="connsiteX15" fmla="*/ 1588003 w 1953336"/>
                  <a:gd name="connsiteY15" fmla="*/ 423041 h 990486"/>
                  <a:gd name="connsiteX16" fmla="*/ 1604960 w 1953336"/>
                  <a:gd name="connsiteY16" fmla="*/ 442461 h 990486"/>
                  <a:gd name="connsiteX17" fmla="*/ 1619085 w 1953336"/>
                  <a:gd name="connsiteY17" fmla="*/ 457858 h 990486"/>
                  <a:gd name="connsiteX18" fmla="*/ 1630397 w 1953336"/>
                  <a:gd name="connsiteY18" fmla="*/ 471927 h 990486"/>
                  <a:gd name="connsiteX19" fmla="*/ 1637472 w 1953336"/>
                  <a:gd name="connsiteY19" fmla="*/ 481310 h 990486"/>
                  <a:gd name="connsiteX20" fmla="*/ 1643121 w 1953336"/>
                  <a:gd name="connsiteY20" fmla="*/ 487334 h 990486"/>
                  <a:gd name="connsiteX21" fmla="*/ 1643836 w 1953336"/>
                  <a:gd name="connsiteY21" fmla="*/ 489351 h 990486"/>
                  <a:gd name="connsiteX22" fmla="*/ 1643155 w 1953336"/>
                  <a:gd name="connsiteY22" fmla="*/ 492051 h 990486"/>
                  <a:gd name="connsiteX23" fmla="*/ 1637593 w 1953336"/>
                  <a:gd name="connsiteY23" fmla="*/ 498155 h 990486"/>
                  <a:gd name="connsiteX24" fmla="*/ 1630658 w 1953336"/>
                  <a:gd name="connsiteY24" fmla="*/ 508312 h 990486"/>
                  <a:gd name="connsiteX25" fmla="*/ 1619544 w 1953336"/>
                  <a:gd name="connsiteY25" fmla="*/ 521869 h 990486"/>
                  <a:gd name="connsiteX26" fmla="*/ 1605641 w 1953336"/>
                  <a:gd name="connsiteY26" fmla="*/ 537467 h 990486"/>
                  <a:gd name="connsiteX27" fmla="*/ 1588964 w 1953336"/>
                  <a:gd name="connsiteY27" fmla="*/ 557127 h 990486"/>
                  <a:gd name="connsiteX28" fmla="*/ 1570896 w 1953336"/>
                  <a:gd name="connsiteY28" fmla="*/ 578146 h 990486"/>
                  <a:gd name="connsiteX29" fmla="*/ 1548643 w 1953336"/>
                  <a:gd name="connsiteY29" fmla="*/ 601889 h 990486"/>
                  <a:gd name="connsiteX30" fmla="*/ 1525703 w 1953336"/>
                  <a:gd name="connsiteY30" fmla="*/ 627660 h 990486"/>
                  <a:gd name="connsiteX31" fmla="*/ 1497864 w 1953336"/>
                  <a:gd name="connsiteY31" fmla="*/ 654139 h 990486"/>
                  <a:gd name="connsiteX32" fmla="*/ 1469333 w 1953336"/>
                  <a:gd name="connsiteY32" fmla="*/ 681970 h 990486"/>
                  <a:gd name="connsiteX33" fmla="*/ 1439401 w 1953336"/>
                  <a:gd name="connsiteY33" fmla="*/ 709812 h 990486"/>
                  <a:gd name="connsiteX34" fmla="*/ 1405270 w 1953336"/>
                  <a:gd name="connsiteY34" fmla="*/ 738358 h 990486"/>
                  <a:gd name="connsiteX35" fmla="*/ 1369742 w 1953336"/>
                  <a:gd name="connsiteY35" fmla="*/ 767588 h 990486"/>
                  <a:gd name="connsiteX36" fmla="*/ 1333509 w 1953336"/>
                  <a:gd name="connsiteY36" fmla="*/ 796149 h 990486"/>
                  <a:gd name="connsiteX37" fmla="*/ 1294468 w 1953336"/>
                  <a:gd name="connsiteY37" fmla="*/ 824056 h 990486"/>
                  <a:gd name="connsiteX38" fmla="*/ 1254016 w 1953336"/>
                  <a:gd name="connsiteY38" fmla="*/ 850625 h 990486"/>
                  <a:gd name="connsiteX39" fmla="*/ 1211457 w 1953336"/>
                  <a:gd name="connsiteY39" fmla="*/ 876536 h 990486"/>
                  <a:gd name="connsiteX40" fmla="*/ 1167477 w 1953336"/>
                  <a:gd name="connsiteY40" fmla="*/ 899762 h 990486"/>
                  <a:gd name="connsiteX41" fmla="*/ 1122787 w 1953336"/>
                  <a:gd name="connsiteY41" fmla="*/ 921645 h 990486"/>
                  <a:gd name="connsiteX42" fmla="*/ 1075980 w 1953336"/>
                  <a:gd name="connsiteY42" fmla="*/ 941522 h 990486"/>
                  <a:gd name="connsiteX43" fmla="*/ 1027744 w 1953336"/>
                  <a:gd name="connsiteY43" fmla="*/ 957366 h 990486"/>
                  <a:gd name="connsiteX44" fmla="*/ 978796 w 1953336"/>
                  <a:gd name="connsiteY44" fmla="*/ 971867 h 990486"/>
                  <a:gd name="connsiteX45" fmla="*/ 929114 w 1953336"/>
                  <a:gd name="connsiteY45" fmla="*/ 981657 h 990486"/>
                  <a:gd name="connsiteX46" fmla="*/ 878007 w 1953336"/>
                  <a:gd name="connsiteY46" fmla="*/ 988088 h 990486"/>
                  <a:gd name="connsiteX47" fmla="*/ 825469 w 1953336"/>
                  <a:gd name="connsiteY47" fmla="*/ 990486 h 990486"/>
                  <a:gd name="connsiteX48" fmla="*/ 774304 w 1953336"/>
                  <a:gd name="connsiteY48" fmla="*/ 988832 h 990486"/>
                  <a:gd name="connsiteX49" fmla="*/ 723109 w 1953336"/>
                  <a:gd name="connsiteY49" fmla="*/ 983134 h 990486"/>
                  <a:gd name="connsiteX50" fmla="*/ 673292 w 1953336"/>
                  <a:gd name="connsiteY50" fmla="*/ 974058 h 990486"/>
                  <a:gd name="connsiteX51" fmla="*/ 622740 w 1953336"/>
                  <a:gd name="connsiteY51" fmla="*/ 960269 h 990486"/>
                  <a:gd name="connsiteX52" fmla="*/ 575683 w 1953336"/>
                  <a:gd name="connsiteY52" fmla="*/ 945109 h 990486"/>
                  <a:gd name="connsiteX53" fmla="*/ 528596 w 1953336"/>
                  <a:gd name="connsiteY53" fmla="*/ 925905 h 990486"/>
                  <a:gd name="connsiteX54" fmla="*/ 482195 w 1953336"/>
                  <a:gd name="connsiteY54" fmla="*/ 904675 h 990486"/>
                  <a:gd name="connsiteX55" fmla="*/ 438588 w 1953336"/>
                  <a:gd name="connsiteY55" fmla="*/ 882077 h 990486"/>
                  <a:gd name="connsiteX56" fmla="*/ 396362 w 1953336"/>
                  <a:gd name="connsiteY56" fmla="*/ 856774 h 990486"/>
                  <a:gd name="connsiteX57" fmla="*/ 354833 w 1953336"/>
                  <a:gd name="connsiteY57" fmla="*/ 830793 h 990486"/>
                  <a:gd name="connsiteX58" fmla="*/ 316096 w 1953336"/>
                  <a:gd name="connsiteY58" fmla="*/ 803443 h 990486"/>
                  <a:gd name="connsiteX59" fmla="*/ 278056 w 1953336"/>
                  <a:gd name="connsiteY59" fmla="*/ 775415 h 990486"/>
                  <a:gd name="connsiteX60" fmla="*/ 242813 w 1953336"/>
                  <a:gd name="connsiteY60" fmla="*/ 746693 h 990486"/>
                  <a:gd name="connsiteX61" fmla="*/ 208977 w 1953336"/>
                  <a:gd name="connsiteY61" fmla="*/ 718634 h 990486"/>
                  <a:gd name="connsiteX62" fmla="*/ 177948 w 1953336"/>
                  <a:gd name="connsiteY62" fmla="*/ 691229 h 990486"/>
                  <a:gd name="connsiteX63" fmla="*/ 149722 w 1953336"/>
                  <a:gd name="connsiteY63" fmla="*/ 663804 h 990486"/>
                  <a:gd name="connsiteX64" fmla="*/ 121506 w 1953336"/>
                  <a:gd name="connsiteY64" fmla="*/ 637727 h 990486"/>
                  <a:gd name="connsiteX65" fmla="*/ 98199 w 1953336"/>
                  <a:gd name="connsiteY65" fmla="*/ 612289 h 990486"/>
                  <a:gd name="connsiteX66" fmla="*/ 75608 w 1953336"/>
                  <a:gd name="connsiteY66" fmla="*/ 588866 h 990486"/>
                  <a:gd name="connsiteX67" fmla="*/ 56540 w 1953336"/>
                  <a:gd name="connsiteY67" fmla="*/ 568114 h 990486"/>
                  <a:gd name="connsiteX68" fmla="*/ 39582 w 1953336"/>
                  <a:gd name="connsiteY68" fmla="*/ 548695 h 990486"/>
                  <a:gd name="connsiteX69" fmla="*/ 26158 w 1953336"/>
                  <a:gd name="connsiteY69" fmla="*/ 533292 h 990486"/>
                  <a:gd name="connsiteX70" fmla="*/ 14850 w 1953336"/>
                  <a:gd name="connsiteY70" fmla="*/ 519897 h 990486"/>
                  <a:gd name="connsiteX71" fmla="*/ 7070 w 1953336"/>
                  <a:gd name="connsiteY71" fmla="*/ 509845 h 990486"/>
                  <a:gd name="connsiteX72" fmla="*/ 2122 w 1953336"/>
                  <a:gd name="connsiteY72" fmla="*/ 503816 h 990486"/>
                  <a:gd name="connsiteX73" fmla="*/ 0 w 1953336"/>
                  <a:gd name="connsiteY73" fmla="*/ 501136 h 990486"/>
                  <a:gd name="connsiteX74" fmla="*/ 2088 w 1953336"/>
                  <a:gd name="connsiteY74" fmla="*/ 499100 h 990486"/>
                  <a:gd name="connsiteX75" fmla="*/ 6949 w 1953336"/>
                  <a:gd name="connsiteY75" fmla="*/ 493000 h 990486"/>
                  <a:gd name="connsiteX76" fmla="*/ 14589 w 1953336"/>
                  <a:gd name="connsiteY76" fmla="*/ 483512 h 990486"/>
                  <a:gd name="connsiteX77" fmla="*/ 25699 w 1953336"/>
                  <a:gd name="connsiteY77" fmla="*/ 469282 h 990486"/>
                  <a:gd name="connsiteX78" fmla="*/ 38901 w 1953336"/>
                  <a:gd name="connsiteY78" fmla="*/ 453689 h 990486"/>
                  <a:gd name="connsiteX79" fmla="*/ 55578 w 1953336"/>
                  <a:gd name="connsiteY79" fmla="*/ 434028 h 990486"/>
                  <a:gd name="connsiteX80" fmla="*/ 74342 w 1953336"/>
                  <a:gd name="connsiteY80" fmla="*/ 412331 h 990486"/>
                  <a:gd name="connsiteX81" fmla="*/ 96600 w 1953336"/>
                  <a:gd name="connsiteY81" fmla="*/ 389261 h 990486"/>
                  <a:gd name="connsiteX82" fmla="*/ 119540 w 1953336"/>
                  <a:gd name="connsiteY82" fmla="*/ 363491 h 990486"/>
                  <a:gd name="connsiteX83" fmla="*/ 147379 w 1953336"/>
                  <a:gd name="connsiteY83" fmla="*/ 337011 h 990486"/>
                  <a:gd name="connsiteX84" fmla="*/ 175209 w 1953336"/>
                  <a:gd name="connsiteY84" fmla="*/ 309185 h 990486"/>
                  <a:gd name="connsiteX85" fmla="*/ 205837 w 1953336"/>
                  <a:gd name="connsiteY85" fmla="*/ 280664 h 990486"/>
                  <a:gd name="connsiteX86" fmla="*/ 239262 w 1953336"/>
                  <a:gd name="connsiteY86" fmla="*/ 251450 h 990486"/>
                  <a:gd name="connsiteX87" fmla="*/ 274095 w 1953336"/>
                  <a:gd name="connsiteY87" fmla="*/ 222899 h 990486"/>
                  <a:gd name="connsiteX88" fmla="*/ 311734 w 1953336"/>
                  <a:gd name="connsiteY88" fmla="*/ 195002 h 990486"/>
                  <a:gd name="connsiteX89" fmla="*/ 350074 w 1953336"/>
                  <a:gd name="connsiteY89" fmla="*/ 167100 h 990486"/>
                  <a:gd name="connsiteX90" fmla="*/ 391227 w 1953336"/>
                  <a:gd name="connsiteY90" fmla="*/ 140525 h 990486"/>
                  <a:gd name="connsiteX91" fmla="*/ 433085 w 1953336"/>
                  <a:gd name="connsiteY91" fmla="*/ 114619 h 990486"/>
                  <a:gd name="connsiteX92" fmla="*/ 476360 w 1953336"/>
                  <a:gd name="connsiteY92" fmla="*/ 90725 h 990486"/>
                  <a:gd name="connsiteX93" fmla="*/ 522456 w 1953336"/>
                  <a:gd name="connsiteY93" fmla="*/ 69505 h 990486"/>
                  <a:gd name="connsiteX94" fmla="*/ 569263 w 1953336"/>
                  <a:gd name="connsiteY94" fmla="*/ 49629 h 990486"/>
                  <a:gd name="connsiteX95" fmla="*/ 616098 w 1953336"/>
                  <a:gd name="connsiteY95" fmla="*/ 33795 h 990486"/>
                  <a:gd name="connsiteX96" fmla="*/ 666447 w 1953336"/>
                  <a:gd name="connsiteY96" fmla="*/ 19283 h 990486"/>
                  <a:gd name="connsiteX97" fmla="*/ 716128 w 1953336"/>
                  <a:gd name="connsiteY97" fmla="*/ 9493 h 990486"/>
                  <a:gd name="connsiteX98" fmla="*/ 767236 w 1953336"/>
                  <a:gd name="connsiteY98" fmla="*/ 3062 h 990486"/>
                  <a:gd name="connsiteX99" fmla="*/ 818368 w 1953336"/>
                  <a:gd name="connsiteY99" fmla="*/ 0 h 990486"/>
                  <a:gd name="connsiteX100" fmla="*/ 870939 w 1953336"/>
                  <a:gd name="connsiteY100" fmla="*/ 2319 h 990486"/>
                  <a:gd name="connsiteX101" fmla="*/ 922134 w 1953336"/>
                  <a:gd name="connsiteY101" fmla="*/ 8016 h 990486"/>
                  <a:gd name="connsiteX102" fmla="*/ 971951 w 1953336"/>
                  <a:gd name="connsiteY102" fmla="*/ 17093 h 990486"/>
                  <a:gd name="connsiteX103" fmla="*/ 1021101 w 1953336"/>
                  <a:gd name="connsiteY103" fmla="*/ 30891 h 990486"/>
                  <a:gd name="connsiteX104" fmla="*/ 1953336 w 1953336"/>
                  <a:gd name="connsiteY104" fmla="*/ 19499 h 990486"/>
                  <a:gd name="connsiteX105" fmla="*/ 1953333 w 1953336"/>
                  <a:gd name="connsiteY105" fmla="*/ 19507 h 990486"/>
                  <a:gd name="connsiteX106" fmla="*/ 1953333 w 1953336"/>
                  <a:gd name="connsiteY106" fmla="*/ 19499 h 99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953336" h="990486">
                    <a:moveTo>
                      <a:pt x="1069560" y="46042"/>
                    </a:moveTo>
                    <a:lnTo>
                      <a:pt x="1116647" y="65245"/>
                    </a:lnTo>
                    <a:lnTo>
                      <a:pt x="1161642" y="85812"/>
                    </a:lnTo>
                    <a:lnTo>
                      <a:pt x="1205954" y="109078"/>
                    </a:lnTo>
                    <a:lnTo>
                      <a:pt x="1248881" y="134376"/>
                    </a:lnTo>
                    <a:lnTo>
                      <a:pt x="1289709" y="160363"/>
                    </a:lnTo>
                    <a:lnTo>
                      <a:pt x="1329147" y="187707"/>
                    </a:lnTo>
                    <a:lnTo>
                      <a:pt x="1365781" y="215072"/>
                    </a:lnTo>
                    <a:lnTo>
                      <a:pt x="1401719" y="243115"/>
                    </a:lnTo>
                    <a:lnTo>
                      <a:pt x="1436261" y="271842"/>
                    </a:lnTo>
                    <a:lnTo>
                      <a:pt x="1466594" y="299926"/>
                    </a:lnTo>
                    <a:lnTo>
                      <a:pt x="1495521" y="327346"/>
                    </a:lnTo>
                    <a:lnTo>
                      <a:pt x="1523737" y="353423"/>
                    </a:lnTo>
                    <a:lnTo>
                      <a:pt x="1547044" y="378862"/>
                    </a:lnTo>
                    <a:lnTo>
                      <a:pt x="1569630" y="401610"/>
                    </a:lnTo>
                    <a:lnTo>
                      <a:pt x="1588003" y="423041"/>
                    </a:lnTo>
                    <a:lnTo>
                      <a:pt x="1604960" y="442461"/>
                    </a:lnTo>
                    <a:lnTo>
                      <a:pt x="1619085" y="457858"/>
                    </a:lnTo>
                    <a:lnTo>
                      <a:pt x="1630397" y="471927"/>
                    </a:lnTo>
                    <a:lnTo>
                      <a:pt x="1637472" y="481310"/>
                    </a:lnTo>
                    <a:lnTo>
                      <a:pt x="1643121" y="487334"/>
                    </a:lnTo>
                    <a:lnTo>
                      <a:pt x="1643836" y="489351"/>
                    </a:lnTo>
                    <a:lnTo>
                      <a:pt x="1643155" y="492051"/>
                    </a:lnTo>
                    <a:lnTo>
                      <a:pt x="1637593" y="498155"/>
                    </a:lnTo>
                    <a:lnTo>
                      <a:pt x="1630658" y="508312"/>
                    </a:lnTo>
                    <a:lnTo>
                      <a:pt x="1619544" y="521869"/>
                    </a:lnTo>
                    <a:lnTo>
                      <a:pt x="1605641" y="537467"/>
                    </a:lnTo>
                    <a:lnTo>
                      <a:pt x="1588964" y="557127"/>
                    </a:lnTo>
                    <a:lnTo>
                      <a:pt x="1570896" y="578146"/>
                    </a:lnTo>
                    <a:lnTo>
                      <a:pt x="1548643" y="601889"/>
                    </a:lnTo>
                    <a:lnTo>
                      <a:pt x="1525703" y="627660"/>
                    </a:lnTo>
                    <a:lnTo>
                      <a:pt x="1497864" y="654139"/>
                    </a:lnTo>
                    <a:lnTo>
                      <a:pt x="1469333" y="681970"/>
                    </a:lnTo>
                    <a:lnTo>
                      <a:pt x="1439401" y="709812"/>
                    </a:lnTo>
                    <a:lnTo>
                      <a:pt x="1405270" y="738358"/>
                    </a:lnTo>
                    <a:lnTo>
                      <a:pt x="1369742" y="767588"/>
                    </a:lnTo>
                    <a:lnTo>
                      <a:pt x="1333509" y="796149"/>
                    </a:lnTo>
                    <a:lnTo>
                      <a:pt x="1294468" y="824056"/>
                    </a:lnTo>
                    <a:lnTo>
                      <a:pt x="1254016" y="850625"/>
                    </a:lnTo>
                    <a:lnTo>
                      <a:pt x="1211457" y="876536"/>
                    </a:lnTo>
                    <a:lnTo>
                      <a:pt x="1167477" y="899762"/>
                    </a:lnTo>
                    <a:lnTo>
                      <a:pt x="1122787" y="921645"/>
                    </a:lnTo>
                    <a:lnTo>
                      <a:pt x="1075980" y="941522"/>
                    </a:lnTo>
                    <a:lnTo>
                      <a:pt x="1027744" y="957366"/>
                    </a:lnTo>
                    <a:lnTo>
                      <a:pt x="978796" y="971867"/>
                    </a:lnTo>
                    <a:lnTo>
                      <a:pt x="929114" y="981657"/>
                    </a:lnTo>
                    <a:lnTo>
                      <a:pt x="878007" y="988088"/>
                    </a:lnTo>
                    <a:lnTo>
                      <a:pt x="825469" y="990486"/>
                    </a:lnTo>
                    <a:lnTo>
                      <a:pt x="774304" y="988832"/>
                    </a:lnTo>
                    <a:lnTo>
                      <a:pt x="723109" y="983134"/>
                    </a:lnTo>
                    <a:lnTo>
                      <a:pt x="673292" y="974058"/>
                    </a:lnTo>
                    <a:lnTo>
                      <a:pt x="622740" y="960269"/>
                    </a:lnTo>
                    <a:lnTo>
                      <a:pt x="575683" y="945109"/>
                    </a:lnTo>
                    <a:lnTo>
                      <a:pt x="528596" y="925905"/>
                    </a:lnTo>
                    <a:lnTo>
                      <a:pt x="482195" y="904675"/>
                    </a:lnTo>
                    <a:lnTo>
                      <a:pt x="438588" y="882077"/>
                    </a:lnTo>
                    <a:lnTo>
                      <a:pt x="396362" y="856774"/>
                    </a:lnTo>
                    <a:lnTo>
                      <a:pt x="354833" y="830793"/>
                    </a:lnTo>
                    <a:lnTo>
                      <a:pt x="316096" y="803443"/>
                    </a:lnTo>
                    <a:lnTo>
                      <a:pt x="278056" y="775415"/>
                    </a:lnTo>
                    <a:lnTo>
                      <a:pt x="242813" y="746693"/>
                    </a:lnTo>
                    <a:lnTo>
                      <a:pt x="208977" y="718634"/>
                    </a:lnTo>
                    <a:lnTo>
                      <a:pt x="177948" y="691229"/>
                    </a:lnTo>
                    <a:lnTo>
                      <a:pt x="149722" y="663804"/>
                    </a:lnTo>
                    <a:lnTo>
                      <a:pt x="121506" y="637727"/>
                    </a:lnTo>
                    <a:lnTo>
                      <a:pt x="98199" y="612289"/>
                    </a:lnTo>
                    <a:lnTo>
                      <a:pt x="75608" y="588866"/>
                    </a:lnTo>
                    <a:lnTo>
                      <a:pt x="56540" y="568114"/>
                    </a:lnTo>
                    <a:lnTo>
                      <a:pt x="39582" y="548695"/>
                    </a:lnTo>
                    <a:lnTo>
                      <a:pt x="26158" y="533292"/>
                    </a:lnTo>
                    <a:lnTo>
                      <a:pt x="14850" y="519897"/>
                    </a:lnTo>
                    <a:lnTo>
                      <a:pt x="7070" y="509845"/>
                    </a:lnTo>
                    <a:lnTo>
                      <a:pt x="2122" y="503816"/>
                    </a:lnTo>
                    <a:lnTo>
                      <a:pt x="0" y="501136"/>
                    </a:lnTo>
                    <a:lnTo>
                      <a:pt x="2088" y="499100"/>
                    </a:lnTo>
                    <a:lnTo>
                      <a:pt x="6949" y="493000"/>
                    </a:lnTo>
                    <a:lnTo>
                      <a:pt x="14589" y="483512"/>
                    </a:lnTo>
                    <a:lnTo>
                      <a:pt x="25699" y="469282"/>
                    </a:lnTo>
                    <a:lnTo>
                      <a:pt x="38901" y="453689"/>
                    </a:lnTo>
                    <a:lnTo>
                      <a:pt x="55578" y="434028"/>
                    </a:lnTo>
                    <a:lnTo>
                      <a:pt x="74342" y="412331"/>
                    </a:lnTo>
                    <a:lnTo>
                      <a:pt x="96600" y="389261"/>
                    </a:lnTo>
                    <a:lnTo>
                      <a:pt x="119540" y="363491"/>
                    </a:lnTo>
                    <a:lnTo>
                      <a:pt x="147379" y="337011"/>
                    </a:lnTo>
                    <a:lnTo>
                      <a:pt x="175209" y="309185"/>
                    </a:lnTo>
                    <a:lnTo>
                      <a:pt x="205837" y="280664"/>
                    </a:lnTo>
                    <a:lnTo>
                      <a:pt x="239262" y="251450"/>
                    </a:lnTo>
                    <a:lnTo>
                      <a:pt x="274095" y="222899"/>
                    </a:lnTo>
                    <a:lnTo>
                      <a:pt x="311734" y="195002"/>
                    </a:lnTo>
                    <a:lnTo>
                      <a:pt x="350074" y="167100"/>
                    </a:lnTo>
                    <a:lnTo>
                      <a:pt x="391227" y="140525"/>
                    </a:lnTo>
                    <a:lnTo>
                      <a:pt x="433085" y="114619"/>
                    </a:lnTo>
                    <a:lnTo>
                      <a:pt x="476360" y="90725"/>
                    </a:lnTo>
                    <a:lnTo>
                      <a:pt x="522456" y="69505"/>
                    </a:lnTo>
                    <a:lnTo>
                      <a:pt x="569263" y="49629"/>
                    </a:lnTo>
                    <a:lnTo>
                      <a:pt x="616098" y="33795"/>
                    </a:lnTo>
                    <a:lnTo>
                      <a:pt x="666447" y="19283"/>
                    </a:lnTo>
                    <a:lnTo>
                      <a:pt x="716128" y="9493"/>
                    </a:lnTo>
                    <a:lnTo>
                      <a:pt x="767236" y="3062"/>
                    </a:lnTo>
                    <a:lnTo>
                      <a:pt x="818368" y="0"/>
                    </a:lnTo>
                    <a:lnTo>
                      <a:pt x="870939" y="2319"/>
                    </a:lnTo>
                    <a:lnTo>
                      <a:pt x="922134" y="8016"/>
                    </a:lnTo>
                    <a:lnTo>
                      <a:pt x="971951" y="17093"/>
                    </a:lnTo>
                    <a:lnTo>
                      <a:pt x="1021101" y="30891"/>
                    </a:lnTo>
                    <a:close/>
                    <a:moveTo>
                      <a:pt x="1953336" y="19499"/>
                    </a:moveTo>
                    <a:lnTo>
                      <a:pt x="1953333" y="19507"/>
                    </a:lnTo>
                    <a:lnTo>
                      <a:pt x="1953333" y="19499"/>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08000" bIns="36000" anchor="ctr"/>
              <a:lstStyle/>
              <a:p>
                <a:pPr algn="ctr">
                  <a:lnSpc>
                    <a:spcPct val="120000"/>
                  </a:lnSpc>
                  <a:defRPr/>
                </a:pPr>
                <a:endParaRPr lang="en-US" altLang="zh-CN" sz="1600" dirty="0">
                  <a:solidFill>
                    <a:schemeClr val="tx1">
                      <a:lumMod val="65000"/>
                      <a:lumOff val="35000"/>
                    </a:schemeClr>
                  </a:solidFill>
                </a:endParaRPr>
              </a:p>
            </p:txBody>
          </p:sp>
          <p:sp>
            <p:nvSpPr>
              <p:cNvPr id="32" name="MH_SubTitle_5"/>
              <p:cNvSpPr/>
              <p:nvPr>
                <p:custDataLst>
                  <p:tags r:id="rId5"/>
                </p:custDataLst>
              </p:nvPr>
            </p:nvSpPr>
            <p:spPr>
              <a:xfrm rot="603049">
                <a:off x="4548189" y="3321050"/>
                <a:ext cx="1627187" cy="992188"/>
              </a:xfrm>
              <a:custGeom>
                <a:avLst/>
                <a:gdLst>
                  <a:gd name="connsiteX0" fmla="*/ 627564 w 1628083"/>
                  <a:gd name="connsiteY0" fmla="*/ 18356 h 992800"/>
                  <a:gd name="connsiteX1" fmla="*/ 677592 w 1628083"/>
                  <a:gd name="connsiteY1" fmla="*/ 9694 h 992800"/>
                  <a:gd name="connsiteX2" fmla="*/ 728128 w 1628083"/>
                  <a:gd name="connsiteY2" fmla="*/ 2463 h 992800"/>
                  <a:gd name="connsiteX3" fmla="*/ 778705 w 1628083"/>
                  <a:gd name="connsiteY3" fmla="*/ 0 h 992800"/>
                  <a:gd name="connsiteX4" fmla="*/ 830205 w 1628083"/>
                  <a:gd name="connsiteY4" fmla="*/ 1068 h 992800"/>
                  <a:gd name="connsiteX5" fmla="*/ 882533 w 1628083"/>
                  <a:gd name="connsiteY5" fmla="*/ 6334 h 992800"/>
                  <a:gd name="connsiteX6" fmla="*/ 932914 w 1628083"/>
                  <a:gd name="connsiteY6" fmla="*/ 15410 h 992800"/>
                  <a:gd name="connsiteX7" fmla="*/ 982736 w 1628083"/>
                  <a:gd name="connsiteY7" fmla="*/ 28491 h 992800"/>
                  <a:gd name="connsiteX8" fmla="*/ 1030704 w 1628083"/>
                  <a:gd name="connsiteY8" fmla="*/ 44714 h 992800"/>
                  <a:gd name="connsiteX9" fmla="*/ 1078714 w 1628083"/>
                  <a:gd name="connsiteY9" fmla="*/ 65705 h 992800"/>
                  <a:gd name="connsiteX10" fmla="*/ 1123068 w 1628083"/>
                  <a:gd name="connsiteY10" fmla="*/ 87547 h 992800"/>
                  <a:gd name="connsiteX11" fmla="*/ 1166862 w 1628083"/>
                  <a:gd name="connsiteY11" fmla="*/ 113392 h 992800"/>
                  <a:gd name="connsiteX12" fmla="*/ 1209683 w 1628083"/>
                  <a:gd name="connsiteY12" fmla="*/ 141143 h 992800"/>
                  <a:gd name="connsiteX13" fmla="*/ 1249541 w 1628083"/>
                  <a:gd name="connsiteY13" fmla="*/ 169841 h 992800"/>
                  <a:gd name="connsiteX14" fmla="*/ 1287639 w 1628083"/>
                  <a:gd name="connsiteY14" fmla="*/ 201014 h 992800"/>
                  <a:gd name="connsiteX15" fmla="*/ 1324950 w 1628083"/>
                  <a:gd name="connsiteY15" fmla="*/ 232758 h 992800"/>
                  <a:gd name="connsiteX16" fmla="*/ 1359299 w 1628083"/>
                  <a:gd name="connsiteY16" fmla="*/ 265448 h 992800"/>
                  <a:gd name="connsiteX17" fmla="*/ 1392860 w 1628083"/>
                  <a:gd name="connsiteY17" fmla="*/ 298710 h 992800"/>
                  <a:gd name="connsiteX18" fmla="*/ 1423552 w 1628083"/>
                  <a:gd name="connsiteY18" fmla="*/ 332251 h 992800"/>
                  <a:gd name="connsiteX19" fmla="*/ 1452949 w 1628083"/>
                  <a:gd name="connsiteY19" fmla="*/ 364931 h 992800"/>
                  <a:gd name="connsiteX20" fmla="*/ 1479664 w 1628083"/>
                  <a:gd name="connsiteY20" fmla="*/ 396555 h 992800"/>
                  <a:gd name="connsiteX21" fmla="*/ 1503602 w 1628083"/>
                  <a:gd name="connsiteY21" fmla="*/ 427793 h 992800"/>
                  <a:gd name="connsiteX22" fmla="*/ 1527728 w 1628083"/>
                  <a:gd name="connsiteY22" fmla="*/ 457695 h 992800"/>
                  <a:gd name="connsiteX23" fmla="*/ 1547088 w 1628083"/>
                  <a:gd name="connsiteY23" fmla="*/ 486252 h 992800"/>
                  <a:gd name="connsiteX24" fmla="*/ 1566034 w 1628083"/>
                  <a:gd name="connsiteY24" fmla="*/ 512710 h 992800"/>
                  <a:gd name="connsiteX25" fmla="*/ 1581883 w 1628083"/>
                  <a:gd name="connsiteY25" fmla="*/ 536014 h 992800"/>
                  <a:gd name="connsiteX26" fmla="*/ 1595836 w 1628083"/>
                  <a:gd name="connsiteY26" fmla="*/ 557693 h 992800"/>
                  <a:gd name="connsiteX27" fmla="*/ 1606878 w 1628083"/>
                  <a:gd name="connsiteY27" fmla="*/ 574883 h 992800"/>
                  <a:gd name="connsiteX28" fmla="*/ 1616118 w 1628083"/>
                  <a:gd name="connsiteY28" fmla="*/ 589780 h 992800"/>
                  <a:gd name="connsiteX29" fmla="*/ 1622354 w 1628083"/>
                  <a:gd name="connsiteY29" fmla="*/ 600856 h 992800"/>
                  <a:gd name="connsiteX30" fmla="*/ 1626373 w 1628083"/>
                  <a:gd name="connsiteY30" fmla="*/ 607541 h 992800"/>
                  <a:gd name="connsiteX31" fmla="*/ 1628083 w 1628083"/>
                  <a:gd name="connsiteY31" fmla="*/ 610501 h 992800"/>
                  <a:gd name="connsiteX32" fmla="*/ 1625721 w 1628083"/>
                  <a:gd name="connsiteY32" fmla="*/ 612212 h 992800"/>
                  <a:gd name="connsiteX33" fmla="*/ 1620025 w 1628083"/>
                  <a:gd name="connsiteY33" fmla="*/ 617540 h 992800"/>
                  <a:gd name="connsiteX34" fmla="*/ 1611086 w 1628083"/>
                  <a:gd name="connsiteY34" fmla="*/ 625817 h 992800"/>
                  <a:gd name="connsiteX35" fmla="*/ 1598026 w 1628083"/>
                  <a:gd name="connsiteY35" fmla="*/ 638280 h 992800"/>
                  <a:gd name="connsiteX36" fmla="*/ 1582697 w 1628083"/>
                  <a:gd name="connsiteY36" fmla="*/ 651788 h 992800"/>
                  <a:gd name="connsiteX37" fmla="*/ 1563339 w 1628083"/>
                  <a:gd name="connsiteY37" fmla="*/ 668815 h 992800"/>
                  <a:gd name="connsiteX38" fmla="*/ 1541619 w 1628083"/>
                  <a:gd name="connsiteY38" fmla="*/ 687554 h 992800"/>
                  <a:gd name="connsiteX39" fmla="*/ 1516243 w 1628083"/>
                  <a:gd name="connsiteY39" fmla="*/ 707142 h 992800"/>
                  <a:gd name="connsiteX40" fmla="*/ 1489801 w 1628083"/>
                  <a:gd name="connsiteY40" fmla="*/ 729304 h 992800"/>
                  <a:gd name="connsiteX41" fmla="*/ 1458408 w 1628083"/>
                  <a:gd name="connsiteY41" fmla="*/ 751454 h 992800"/>
                  <a:gd name="connsiteX42" fmla="*/ 1426828 w 1628083"/>
                  <a:gd name="connsiteY42" fmla="*/ 774939 h 992800"/>
                  <a:gd name="connsiteX43" fmla="*/ 1392379 w 1628083"/>
                  <a:gd name="connsiteY43" fmla="*/ 798703 h 992800"/>
                  <a:gd name="connsiteX44" fmla="*/ 1355061 w 1628083"/>
                  <a:gd name="connsiteY44" fmla="*/ 822747 h 992800"/>
                  <a:gd name="connsiteX45" fmla="*/ 1316448 w 1628083"/>
                  <a:gd name="connsiteY45" fmla="*/ 845931 h 992800"/>
                  <a:gd name="connsiteX46" fmla="*/ 1275152 w 1628083"/>
                  <a:gd name="connsiteY46" fmla="*/ 868059 h 992800"/>
                  <a:gd name="connsiteX47" fmla="*/ 1233162 w 1628083"/>
                  <a:gd name="connsiteY47" fmla="*/ 890090 h 992800"/>
                  <a:gd name="connsiteX48" fmla="*/ 1188583 w 1628083"/>
                  <a:gd name="connsiteY48" fmla="*/ 910399 h 992800"/>
                  <a:gd name="connsiteX49" fmla="*/ 1143403 w 1628083"/>
                  <a:gd name="connsiteY49" fmla="*/ 929944 h 992800"/>
                  <a:gd name="connsiteX50" fmla="*/ 1097115 w 1628083"/>
                  <a:gd name="connsiteY50" fmla="*/ 947293 h 992800"/>
                  <a:gd name="connsiteX51" fmla="*/ 1048423 w 1628083"/>
                  <a:gd name="connsiteY51" fmla="*/ 961584 h 992800"/>
                  <a:gd name="connsiteX52" fmla="*/ 999224 w 1628083"/>
                  <a:gd name="connsiteY52" fmla="*/ 974444 h 992800"/>
                  <a:gd name="connsiteX53" fmla="*/ 950584 w 1628083"/>
                  <a:gd name="connsiteY53" fmla="*/ 983301 h 992800"/>
                  <a:gd name="connsiteX54" fmla="*/ 898661 w 1628083"/>
                  <a:gd name="connsiteY54" fmla="*/ 990338 h 992800"/>
                  <a:gd name="connsiteX55" fmla="*/ 848083 w 1628083"/>
                  <a:gd name="connsiteY55" fmla="*/ 992800 h 992800"/>
                  <a:gd name="connsiteX56" fmla="*/ 796584 w 1628083"/>
                  <a:gd name="connsiteY56" fmla="*/ 991732 h 992800"/>
                  <a:gd name="connsiteX57" fmla="*/ 745550 w 1628083"/>
                  <a:gd name="connsiteY57" fmla="*/ 987328 h 992800"/>
                  <a:gd name="connsiteX58" fmla="*/ 693874 w 1628083"/>
                  <a:gd name="connsiteY58" fmla="*/ 977390 h 992800"/>
                  <a:gd name="connsiteX59" fmla="*/ 644052 w 1628083"/>
                  <a:gd name="connsiteY59" fmla="*/ 964310 h 992800"/>
                  <a:gd name="connsiteX60" fmla="*/ 596084 w 1628083"/>
                  <a:gd name="connsiteY60" fmla="*/ 948087 h 992800"/>
                  <a:gd name="connsiteX61" fmla="*/ 549462 w 1628083"/>
                  <a:gd name="connsiteY61" fmla="*/ 927289 h 992800"/>
                  <a:gd name="connsiteX62" fmla="*/ 503721 w 1628083"/>
                  <a:gd name="connsiteY62" fmla="*/ 905254 h 992800"/>
                  <a:gd name="connsiteX63" fmla="*/ 459926 w 1628083"/>
                  <a:gd name="connsiteY63" fmla="*/ 879409 h 992800"/>
                  <a:gd name="connsiteX64" fmla="*/ 418400 w 1628083"/>
                  <a:gd name="connsiteY64" fmla="*/ 852519 h 992800"/>
                  <a:gd name="connsiteX65" fmla="*/ 377941 w 1628083"/>
                  <a:gd name="connsiteY65" fmla="*/ 823057 h 992800"/>
                  <a:gd name="connsiteX66" fmla="*/ 339149 w 1628083"/>
                  <a:gd name="connsiteY66" fmla="*/ 791787 h 992800"/>
                  <a:gd name="connsiteX67" fmla="*/ 302532 w 1628083"/>
                  <a:gd name="connsiteY67" fmla="*/ 760140 h 992800"/>
                  <a:gd name="connsiteX68" fmla="*/ 267490 w 1628083"/>
                  <a:gd name="connsiteY68" fmla="*/ 727352 h 992800"/>
                  <a:gd name="connsiteX69" fmla="*/ 235224 w 1628083"/>
                  <a:gd name="connsiteY69" fmla="*/ 694952 h 992800"/>
                  <a:gd name="connsiteX70" fmla="*/ 203744 w 1628083"/>
                  <a:gd name="connsiteY70" fmla="*/ 661982 h 992800"/>
                  <a:gd name="connsiteX71" fmla="*/ 173746 w 1628083"/>
                  <a:gd name="connsiteY71" fmla="*/ 628538 h 992800"/>
                  <a:gd name="connsiteX72" fmla="*/ 147819 w 1628083"/>
                  <a:gd name="connsiteY72" fmla="*/ 596342 h 992800"/>
                  <a:gd name="connsiteX73" fmla="*/ 123186 w 1628083"/>
                  <a:gd name="connsiteY73" fmla="*/ 565008 h 992800"/>
                  <a:gd name="connsiteX74" fmla="*/ 99061 w 1628083"/>
                  <a:gd name="connsiteY74" fmla="*/ 535105 h 992800"/>
                  <a:gd name="connsiteX75" fmla="*/ 79700 w 1628083"/>
                  <a:gd name="connsiteY75" fmla="*/ 506549 h 992800"/>
                  <a:gd name="connsiteX76" fmla="*/ 60661 w 1628083"/>
                  <a:gd name="connsiteY76" fmla="*/ 480758 h 992800"/>
                  <a:gd name="connsiteX77" fmla="*/ 45600 w 1628083"/>
                  <a:gd name="connsiteY77" fmla="*/ 456884 h 992800"/>
                  <a:gd name="connsiteX78" fmla="*/ 31647 w 1628083"/>
                  <a:gd name="connsiteY78" fmla="*/ 435205 h 992800"/>
                  <a:gd name="connsiteX79" fmla="*/ 19910 w 1628083"/>
                  <a:gd name="connsiteY79" fmla="*/ 417918 h 992800"/>
                  <a:gd name="connsiteX80" fmla="*/ 10763 w 1628083"/>
                  <a:gd name="connsiteY80" fmla="*/ 402353 h 992800"/>
                  <a:gd name="connsiteX81" fmla="*/ 5128 w 1628083"/>
                  <a:gd name="connsiteY81" fmla="*/ 392041 h 992800"/>
                  <a:gd name="connsiteX82" fmla="*/ 415 w 1628083"/>
                  <a:gd name="connsiteY82" fmla="*/ 385260 h 992800"/>
                  <a:gd name="connsiteX83" fmla="*/ 0 w 1628083"/>
                  <a:gd name="connsiteY83" fmla="*/ 383161 h 992800"/>
                  <a:gd name="connsiteX84" fmla="*/ 1067 w 1628083"/>
                  <a:gd name="connsiteY84" fmla="*/ 380589 h 992800"/>
                  <a:gd name="connsiteX85" fmla="*/ 7458 w 1628083"/>
                  <a:gd name="connsiteY85" fmla="*/ 375358 h 992800"/>
                  <a:gd name="connsiteX86" fmla="*/ 15795 w 1628083"/>
                  <a:gd name="connsiteY86" fmla="*/ 366317 h 992800"/>
                  <a:gd name="connsiteX87" fmla="*/ 28763 w 1628083"/>
                  <a:gd name="connsiteY87" fmla="*/ 354520 h 992800"/>
                  <a:gd name="connsiteX88" fmla="*/ 44786 w 1628083"/>
                  <a:gd name="connsiteY88" fmla="*/ 341110 h 992800"/>
                  <a:gd name="connsiteX89" fmla="*/ 64144 w 1628083"/>
                  <a:gd name="connsiteY89" fmla="*/ 324082 h 992800"/>
                  <a:gd name="connsiteX90" fmla="*/ 85076 w 1628083"/>
                  <a:gd name="connsiteY90" fmla="*/ 305914 h 992800"/>
                  <a:gd name="connsiteX91" fmla="*/ 110545 w 1628083"/>
                  <a:gd name="connsiteY91" fmla="*/ 285658 h 992800"/>
                  <a:gd name="connsiteX92" fmla="*/ 136987 w 1628083"/>
                  <a:gd name="connsiteY92" fmla="*/ 263497 h 992800"/>
                  <a:gd name="connsiteX93" fmla="*/ 168381 w 1628083"/>
                  <a:gd name="connsiteY93" fmla="*/ 241347 h 992800"/>
                  <a:gd name="connsiteX94" fmla="*/ 200655 w 1628083"/>
                  <a:gd name="connsiteY94" fmla="*/ 217959 h 992800"/>
                  <a:gd name="connsiteX95" fmla="*/ 234316 w 1628083"/>
                  <a:gd name="connsiteY95" fmla="*/ 194765 h 992800"/>
                  <a:gd name="connsiteX96" fmla="*/ 272235 w 1628083"/>
                  <a:gd name="connsiteY96" fmla="*/ 171485 h 992800"/>
                  <a:gd name="connsiteX97" fmla="*/ 311635 w 1628083"/>
                  <a:gd name="connsiteY97" fmla="*/ 147731 h 992800"/>
                  <a:gd name="connsiteX98" fmla="*/ 351636 w 1628083"/>
                  <a:gd name="connsiteY98" fmla="*/ 124742 h 992800"/>
                  <a:gd name="connsiteX99" fmla="*/ 394320 w 1628083"/>
                  <a:gd name="connsiteY99" fmla="*/ 102808 h 992800"/>
                  <a:gd name="connsiteX100" fmla="*/ 438205 w 1628083"/>
                  <a:gd name="connsiteY100" fmla="*/ 82402 h 992800"/>
                  <a:gd name="connsiteX101" fmla="*/ 484079 w 1628083"/>
                  <a:gd name="connsiteY101" fmla="*/ 62954 h 992800"/>
                  <a:gd name="connsiteX102" fmla="*/ 530968 w 1628083"/>
                  <a:gd name="connsiteY102" fmla="*/ 46369 h 992800"/>
                  <a:gd name="connsiteX103" fmla="*/ 578365 w 1628083"/>
                  <a:gd name="connsiteY103" fmla="*/ 31216 h 9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628083" h="992800">
                    <a:moveTo>
                      <a:pt x="627564" y="18356"/>
                    </a:moveTo>
                    <a:lnTo>
                      <a:pt x="677592" y="9694"/>
                    </a:lnTo>
                    <a:lnTo>
                      <a:pt x="728128" y="2463"/>
                    </a:lnTo>
                    <a:lnTo>
                      <a:pt x="778705" y="0"/>
                    </a:lnTo>
                    <a:lnTo>
                      <a:pt x="830205" y="1068"/>
                    </a:lnTo>
                    <a:lnTo>
                      <a:pt x="882533" y="6334"/>
                    </a:lnTo>
                    <a:lnTo>
                      <a:pt x="932914" y="15410"/>
                    </a:lnTo>
                    <a:lnTo>
                      <a:pt x="982736" y="28491"/>
                    </a:lnTo>
                    <a:lnTo>
                      <a:pt x="1030704" y="44714"/>
                    </a:lnTo>
                    <a:lnTo>
                      <a:pt x="1078714" y="65705"/>
                    </a:lnTo>
                    <a:lnTo>
                      <a:pt x="1123068" y="87547"/>
                    </a:lnTo>
                    <a:lnTo>
                      <a:pt x="1166862" y="113392"/>
                    </a:lnTo>
                    <a:lnTo>
                      <a:pt x="1209683" y="141143"/>
                    </a:lnTo>
                    <a:lnTo>
                      <a:pt x="1249541" y="169841"/>
                    </a:lnTo>
                    <a:lnTo>
                      <a:pt x="1287639" y="201014"/>
                    </a:lnTo>
                    <a:lnTo>
                      <a:pt x="1324950" y="232758"/>
                    </a:lnTo>
                    <a:lnTo>
                      <a:pt x="1359299" y="265448"/>
                    </a:lnTo>
                    <a:lnTo>
                      <a:pt x="1392860" y="298710"/>
                    </a:lnTo>
                    <a:lnTo>
                      <a:pt x="1423552" y="332251"/>
                    </a:lnTo>
                    <a:lnTo>
                      <a:pt x="1452949" y="364931"/>
                    </a:lnTo>
                    <a:lnTo>
                      <a:pt x="1479664" y="396555"/>
                    </a:lnTo>
                    <a:lnTo>
                      <a:pt x="1503602" y="427793"/>
                    </a:lnTo>
                    <a:lnTo>
                      <a:pt x="1527728" y="457695"/>
                    </a:lnTo>
                    <a:lnTo>
                      <a:pt x="1547088" y="486252"/>
                    </a:lnTo>
                    <a:lnTo>
                      <a:pt x="1566034" y="512710"/>
                    </a:lnTo>
                    <a:lnTo>
                      <a:pt x="1581883" y="536014"/>
                    </a:lnTo>
                    <a:lnTo>
                      <a:pt x="1595836" y="557693"/>
                    </a:lnTo>
                    <a:lnTo>
                      <a:pt x="1606878" y="574883"/>
                    </a:lnTo>
                    <a:lnTo>
                      <a:pt x="1616118" y="589780"/>
                    </a:lnTo>
                    <a:lnTo>
                      <a:pt x="1622354" y="600856"/>
                    </a:lnTo>
                    <a:lnTo>
                      <a:pt x="1626373" y="607541"/>
                    </a:lnTo>
                    <a:lnTo>
                      <a:pt x="1628083" y="610501"/>
                    </a:lnTo>
                    <a:lnTo>
                      <a:pt x="1625721" y="612212"/>
                    </a:lnTo>
                    <a:lnTo>
                      <a:pt x="1620025" y="617540"/>
                    </a:lnTo>
                    <a:lnTo>
                      <a:pt x="1611086" y="625817"/>
                    </a:lnTo>
                    <a:lnTo>
                      <a:pt x="1598026" y="638280"/>
                    </a:lnTo>
                    <a:lnTo>
                      <a:pt x="1582697" y="651788"/>
                    </a:lnTo>
                    <a:lnTo>
                      <a:pt x="1563339" y="668815"/>
                    </a:lnTo>
                    <a:lnTo>
                      <a:pt x="1541619" y="687554"/>
                    </a:lnTo>
                    <a:lnTo>
                      <a:pt x="1516243" y="707142"/>
                    </a:lnTo>
                    <a:lnTo>
                      <a:pt x="1489801" y="729304"/>
                    </a:lnTo>
                    <a:lnTo>
                      <a:pt x="1458408" y="751454"/>
                    </a:lnTo>
                    <a:lnTo>
                      <a:pt x="1426828" y="774939"/>
                    </a:lnTo>
                    <a:lnTo>
                      <a:pt x="1392379" y="798703"/>
                    </a:lnTo>
                    <a:lnTo>
                      <a:pt x="1355061" y="822747"/>
                    </a:lnTo>
                    <a:lnTo>
                      <a:pt x="1316448" y="845931"/>
                    </a:lnTo>
                    <a:lnTo>
                      <a:pt x="1275152" y="868059"/>
                    </a:lnTo>
                    <a:lnTo>
                      <a:pt x="1233162" y="890090"/>
                    </a:lnTo>
                    <a:lnTo>
                      <a:pt x="1188583" y="910399"/>
                    </a:lnTo>
                    <a:lnTo>
                      <a:pt x="1143403" y="929944"/>
                    </a:lnTo>
                    <a:lnTo>
                      <a:pt x="1097115" y="947293"/>
                    </a:lnTo>
                    <a:lnTo>
                      <a:pt x="1048423" y="961584"/>
                    </a:lnTo>
                    <a:lnTo>
                      <a:pt x="999224" y="974444"/>
                    </a:lnTo>
                    <a:lnTo>
                      <a:pt x="950584" y="983301"/>
                    </a:lnTo>
                    <a:lnTo>
                      <a:pt x="898661" y="990338"/>
                    </a:lnTo>
                    <a:lnTo>
                      <a:pt x="848083" y="992800"/>
                    </a:lnTo>
                    <a:lnTo>
                      <a:pt x="796584" y="991732"/>
                    </a:lnTo>
                    <a:lnTo>
                      <a:pt x="745550" y="987328"/>
                    </a:lnTo>
                    <a:lnTo>
                      <a:pt x="693874" y="977390"/>
                    </a:lnTo>
                    <a:lnTo>
                      <a:pt x="644052" y="964310"/>
                    </a:lnTo>
                    <a:lnTo>
                      <a:pt x="596084" y="948087"/>
                    </a:lnTo>
                    <a:lnTo>
                      <a:pt x="549462" y="927289"/>
                    </a:lnTo>
                    <a:lnTo>
                      <a:pt x="503721" y="905254"/>
                    </a:lnTo>
                    <a:lnTo>
                      <a:pt x="459926" y="879409"/>
                    </a:lnTo>
                    <a:lnTo>
                      <a:pt x="418400" y="852519"/>
                    </a:lnTo>
                    <a:lnTo>
                      <a:pt x="377941" y="823057"/>
                    </a:lnTo>
                    <a:lnTo>
                      <a:pt x="339149" y="791787"/>
                    </a:lnTo>
                    <a:lnTo>
                      <a:pt x="302532" y="760140"/>
                    </a:lnTo>
                    <a:lnTo>
                      <a:pt x="267490" y="727352"/>
                    </a:lnTo>
                    <a:lnTo>
                      <a:pt x="235224" y="694952"/>
                    </a:lnTo>
                    <a:lnTo>
                      <a:pt x="203744" y="661982"/>
                    </a:lnTo>
                    <a:lnTo>
                      <a:pt x="173746" y="628538"/>
                    </a:lnTo>
                    <a:lnTo>
                      <a:pt x="147819" y="596342"/>
                    </a:lnTo>
                    <a:lnTo>
                      <a:pt x="123186" y="565008"/>
                    </a:lnTo>
                    <a:lnTo>
                      <a:pt x="99061" y="535105"/>
                    </a:lnTo>
                    <a:lnTo>
                      <a:pt x="79700" y="506549"/>
                    </a:lnTo>
                    <a:lnTo>
                      <a:pt x="60661" y="480758"/>
                    </a:lnTo>
                    <a:lnTo>
                      <a:pt x="45600" y="456884"/>
                    </a:lnTo>
                    <a:lnTo>
                      <a:pt x="31647" y="435205"/>
                    </a:lnTo>
                    <a:lnTo>
                      <a:pt x="19910" y="417918"/>
                    </a:lnTo>
                    <a:lnTo>
                      <a:pt x="10763" y="402353"/>
                    </a:lnTo>
                    <a:lnTo>
                      <a:pt x="5128" y="392041"/>
                    </a:lnTo>
                    <a:lnTo>
                      <a:pt x="415" y="385260"/>
                    </a:lnTo>
                    <a:lnTo>
                      <a:pt x="0" y="383161"/>
                    </a:lnTo>
                    <a:lnTo>
                      <a:pt x="1067" y="380589"/>
                    </a:lnTo>
                    <a:lnTo>
                      <a:pt x="7458" y="375358"/>
                    </a:lnTo>
                    <a:lnTo>
                      <a:pt x="15795" y="366317"/>
                    </a:lnTo>
                    <a:lnTo>
                      <a:pt x="28763" y="354520"/>
                    </a:lnTo>
                    <a:lnTo>
                      <a:pt x="44786" y="341110"/>
                    </a:lnTo>
                    <a:lnTo>
                      <a:pt x="64144" y="324082"/>
                    </a:lnTo>
                    <a:lnTo>
                      <a:pt x="85076" y="305914"/>
                    </a:lnTo>
                    <a:lnTo>
                      <a:pt x="110545" y="285658"/>
                    </a:lnTo>
                    <a:lnTo>
                      <a:pt x="136987" y="263497"/>
                    </a:lnTo>
                    <a:lnTo>
                      <a:pt x="168381" y="241347"/>
                    </a:lnTo>
                    <a:lnTo>
                      <a:pt x="200655" y="217959"/>
                    </a:lnTo>
                    <a:lnTo>
                      <a:pt x="234316" y="194765"/>
                    </a:lnTo>
                    <a:lnTo>
                      <a:pt x="272235" y="171485"/>
                    </a:lnTo>
                    <a:lnTo>
                      <a:pt x="311635" y="147731"/>
                    </a:lnTo>
                    <a:lnTo>
                      <a:pt x="351636" y="124742"/>
                    </a:lnTo>
                    <a:lnTo>
                      <a:pt x="394320" y="102808"/>
                    </a:lnTo>
                    <a:lnTo>
                      <a:pt x="438205" y="82402"/>
                    </a:lnTo>
                    <a:lnTo>
                      <a:pt x="484079" y="62954"/>
                    </a:lnTo>
                    <a:lnTo>
                      <a:pt x="530968" y="46369"/>
                    </a:lnTo>
                    <a:lnTo>
                      <a:pt x="578365" y="3121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72000" bIns="36000" anchor="ctr"/>
              <a:lstStyle/>
              <a:p>
                <a:pPr algn="ctr">
                  <a:lnSpc>
                    <a:spcPct val="120000"/>
                  </a:lnSpc>
                  <a:defRPr/>
                </a:pPr>
                <a:endParaRPr lang="en-US" altLang="zh-CN" sz="1600" dirty="0">
                  <a:solidFill>
                    <a:schemeClr val="tx1">
                      <a:lumMod val="65000"/>
                      <a:lumOff val="35000"/>
                    </a:schemeClr>
                  </a:solidFill>
                </a:endParaRPr>
              </a:p>
            </p:txBody>
          </p:sp>
          <p:sp>
            <p:nvSpPr>
              <p:cNvPr id="16" name="MH_Title_1"/>
              <p:cNvSpPr>
                <a:spLocks noChangeArrowheads="1"/>
              </p:cNvSpPr>
              <p:nvPr>
                <p:custDataLst>
                  <p:tags r:id="rId6"/>
                </p:custDataLst>
              </p:nvPr>
            </p:nvSpPr>
            <p:spPr bwMode="gray">
              <a:xfrm>
                <a:off x="5711825" y="3602038"/>
                <a:ext cx="922338" cy="920750"/>
              </a:xfrm>
              <a:prstGeom prst="ellipse">
                <a:avLst/>
              </a:prstGeom>
              <a:solidFill>
                <a:srgbClr val="FFFFFF"/>
              </a:solidFill>
              <a:ln w="317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defRPr/>
                </a:pPr>
                <a:endParaRPr lang="en-US" altLang="zh-CN" sz="1600" b="1" dirty="0">
                  <a:solidFill>
                    <a:schemeClr val="tx1">
                      <a:lumMod val="65000"/>
                      <a:lumOff val="35000"/>
                    </a:schemeClr>
                  </a:solidFill>
                </a:endParaRPr>
              </a:p>
            </p:txBody>
          </p:sp>
        </p:grpSp>
        <p:sp>
          <p:nvSpPr>
            <p:cNvPr id="49" name="椭圆 4"/>
            <p:cNvSpPr/>
            <p:nvPr/>
          </p:nvSpPr>
          <p:spPr>
            <a:xfrm>
              <a:off x="5876675" y="2450401"/>
              <a:ext cx="460649" cy="47484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44"/>
            <p:cNvSpPr/>
            <p:nvPr/>
          </p:nvSpPr>
          <p:spPr>
            <a:xfrm>
              <a:off x="6947639" y="3363791"/>
              <a:ext cx="474840" cy="383960"/>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3" name="椭圆 45"/>
            <p:cNvSpPr/>
            <p:nvPr/>
          </p:nvSpPr>
          <p:spPr>
            <a:xfrm>
              <a:off x="4809009" y="3318351"/>
              <a:ext cx="458915" cy="47484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46"/>
            <p:cNvSpPr/>
            <p:nvPr/>
          </p:nvSpPr>
          <p:spPr>
            <a:xfrm>
              <a:off x="6451178" y="4498927"/>
              <a:ext cx="474840" cy="448088"/>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2" name="椭圆 47"/>
            <p:cNvSpPr/>
            <p:nvPr/>
          </p:nvSpPr>
          <p:spPr>
            <a:xfrm>
              <a:off x="5275886" y="4485551"/>
              <a:ext cx="474840" cy="47484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endParaRPr lang="zh-CN" altLang="en-US" sz="2800" b="1" dirty="0">
                <a:solidFill>
                  <a:schemeClr val="accent2"/>
                </a:solidFill>
              </a:endParaRP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ustDataLst>
      <p:tags r:id="rId7"/>
    </p:custData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p:nvPr>
            <p:custDataLst>
              <p:tags r:id="rId1"/>
            </p:custDataLst>
          </p:nvPr>
        </p:nvSpPr>
        <p:spPr bwMode="auto">
          <a:xfrm>
            <a:off x="6133518" y="2278744"/>
            <a:ext cx="4073737" cy="537109"/>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3075" name="MH_SubTitle_1"/>
          <p:cNvSpPr/>
          <p:nvPr>
            <p:custDataLst>
              <p:tags r:id="rId2"/>
            </p:custDataLst>
          </p:nvPr>
        </p:nvSpPr>
        <p:spPr bwMode="auto">
          <a:xfrm>
            <a:off x="1984745" y="4762873"/>
            <a:ext cx="4079660" cy="537109"/>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3"/>
          </a:solidFill>
          <a:ln>
            <a:noFill/>
          </a:ln>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28" name="矩形 27"/>
          <p:cNvSpPr/>
          <p:nvPr/>
        </p:nvSpPr>
        <p:spPr>
          <a:xfrm>
            <a:off x="7585286" y="3029506"/>
            <a:ext cx="308108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sp>
        <p:nvSpPr>
          <p:cNvPr id="29" name="矩形 28"/>
          <p:cNvSpPr/>
          <p:nvPr/>
        </p:nvSpPr>
        <p:spPr>
          <a:xfrm>
            <a:off x="7590831" y="2337490"/>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bg1"/>
                </a:solidFill>
                <a:latin typeface="+mn-ea"/>
              </a:rPr>
              <a:t>标题文字添加</a:t>
            </a:r>
            <a:endParaRPr lang="zh-CN" altLang="en-US" b="1" dirty="0">
              <a:solidFill>
                <a:schemeClr val="bg1"/>
              </a:solidFill>
              <a:latin typeface="+mn-ea"/>
            </a:endParaRPr>
          </a:p>
        </p:txBody>
      </p:sp>
      <p:sp>
        <p:nvSpPr>
          <p:cNvPr id="30" name="矩形 29"/>
          <p:cNvSpPr/>
          <p:nvPr/>
        </p:nvSpPr>
        <p:spPr>
          <a:xfrm>
            <a:off x="2510830" y="4849774"/>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a:solidFill>
                  <a:schemeClr val="bg1"/>
                </a:solidFill>
                <a:latin typeface="+mn-ea"/>
              </a:rPr>
              <a:t>标题文字添加</a:t>
            </a:r>
            <a:endParaRPr lang="zh-CN" altLang="en-US" b="1" dirty="0">
              <a:solidFill>
                <a:schemeClr val="bg1"/>
              </a:solidFill>
              <a:latin typeface="+mn-ea"/>
            </a:endParaRPr>
          </a:p>
        </p:txBody>
      </p:sp>
      <p:sp>
        <p:nvSpPr>
          <p:cNvPr id="32" name="矩形 31"/>
          <p:cNvSpPr/>
          <p:nvPr/>
        </p:nvSpPr>
        <p:spPr>
          <a:xfrm>
            <a:off x="1480300" y="3509477"/>
            <a:ext cx="308108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endParaRPr lang="zh-CN" altLang="en-US" sz="1200" dirty="0">
              <a:solidFill>
                <a:schemeClr val="tx1">
                  <a:lumMod val="65000"/>
                  <a:lumOff val="35000"/>
                </a:schemeClr>
              </a:solidFill>
              <a:latin typeface="+mn-ea"/>
            </a:endParaRPr>
          </a:p>
        </p:txBody>
      </p:sp>
      <p:pic>
        <p:nvPicPr>
          <p:cNvPr id="20" name="图片占位符 19"/>
          <p:cNvPicPr>
            <a:picLocks noGrp="1" noChangeAspect="1"/>
          </p:cNvPicPr>
          <p:nvPr>
            <p:ph type="pic" sz="quarter" idx="10"/>
          </p:nvPr>
        </p:nvPicPr>
        <p:blipFill>
          <a:blip r:embed="rId3" cstate="screen">
            <a:extLst>
              <a:ext uri="{BEBA8EAE-BF5A-486C-A8C5-ECC9F3942E4B}">
                <a14:imgProps xmlns:a14="http://schemas.microsoft.com/office/drawing/2010/main">
                  <a14:imgLayer r:embed="rId4">
                    <a14:imgEffect>
                      <a14:colorTemperature colorTemp="5900"/>
                    </a14:imgEffect>
                  </a14:imgLayer>
                </a14:imgProps>
              </a:ext>
            </a:extLst>
          </a:blip>
          <a:srcRect l="16675" r="16675"/>
          <a:stretch>
            <a:fillRect/>
          </a:stretch>
        </p:blipFill>
        <p:spPr>
          <a:xfrm>
            <a:off x="4739406" y="2432769"/>
            <a:ext cx="2713188" cy="2713188"/>
          </a:xfrm>
        </p:spPr>
      </p:pic>
      <p:sp>
        <p:nvSpPr>
          <p:cNvPr id="13" name="MH_Title_1"/>
          <p:cNvSpPr/>
          <p:nvPr>
            <p:custDataLst>
              <p:tags r:id="rId5"/>
            </p:custDataLst>
          </p:nvPr>
        </p:nvSpPr>
        <p:spPr>
          <a:xfrm>
            <a:off x="4733479" y="2432769"/>
            <a:ext cx="2709242" cy="2711215"/>
          </a:xfrm>
          <a:prstGeom prst="donut">
            <a:avLst>
              <a:gd name="adj" fmla="val 3648"/>
            </a:avLst>
          </a:prstGeom>
          <a:solidFill>
            <a:schemeClr val="accent2"/>
          </a:solidFill>
        </p:spPr>
        <p:txBody>
          <a:bodyPr lIns="0" tIns="0" rIns="0" bIns="0" anchor="ctr">
            <a:normAutofit/>
          </a:bodyPr>
          <a:lstStyle/>
          <a:p>
            <a:pPr algn="ctr">
              <a:defRPr/>
            </a:pPr>
            <a:endParaRPr lang="zh-CN" altLang="en-US" sz="3200" dirty="0">
              <a:solidFill>
                <a:schemeClr val="accent1"/>
              </a:solidFill>
            </a:endParaRPr>
          </a:p>
        </p:txBody>
      </p:sp>
      <p:grpSp>
        <p:nvGrpSpPr>
          <p:cNvPr id="10" name="组合 9"/>
          <p:cNvGrpSpPr/>
          <p:nvPr/>
        </p:nvGrpSpPr>
        <p:grpSpPr>
          <a:xfrm>
            <a:off x="1740503" y="450599"/>
            <a:ext cx="5061857" cy="698750"/>
            <a:chOff x="6096000" y="2061026"/>
            <a:chExt cx="5061857" cy="698750"/>
          </a:xfrm>
        </p:grpSpPr>
        <p:sp>
          <p:nvSpPr>
            <p:cNvPr id="11" name="文本框 1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endParaRPr lang="zh-CN" altLang="en-US" sz="2800" b="1" dirty="0">
                <a:solidFill>
                  <a:schemeClr val="accent2"/>
                </a:solidFill>
              </a:endParaRPr>
            </a:p>
          </p:txBody>
        </p:sp>
        <p:sp>
          <p:nvSpPr>
            <p:cNvPr id="12" name="文本框 1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ustDataLst>
      <p:tags r:id="rId6"/>
    </p:custData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a40b83b-a3c5-4a37-b59f-270202b9280b"/>
          <p:cNvGrpSpPr>
            <a:grpSpLocks noChangeAspect="1"/>
          </p:cNvGrpSpPr>
          <p:nvPr/>
        </p:nvGrpSpPr>
        <p:grpSpPr>
          <a:xfrm>
            <a:off x="1523492" y="1828230"/>
            <a:ext cx="9145711" cy="3922266"/>
            <a:chOff x="1523492" y="1700692"/>
            <a:chExt cx="9145711" cy="3922266"/>
          </a:xfrm>
        </p:grpSpPr>
        <p:sp>
          <p:nvSpPr>
            <p:cNvPr id="4" name="Rectangle 2"/>
            <p:cNvSpPr/>
            <p:nvPr/>
          </p:nvSpPr>
          <p:spPr>
            <a:xfrm>
              <a:off x="6407853" y="1700808"/>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5" name="Rectangle 3"/>
            <p:cNvSpPr/>
            <p:nvPr/>
          </p:nvSpPr>
          <p:spPr>
            <a:xfrm>
              <a:off x="6660386" y="1700692"/>
              <a:ext cx="829310" cy="922866"/>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6" name="Rectangle 4"/>
            <p:cNvSpPr/>
            <p:nvPr/>
          </p:nvSpPr>
          <p:spPr>
            <a:xfrm>
              <a:off x="6407853" y="3197700"/>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7" name="Rectangle 5"/>
            <p:cNvSpPr/>
            <p:nvPr/>
          </p:nvSpPr>
          <p:spPr>
            <a:xfrm>
              <a:off x="6660386" y="3197497"/>
              <a:ext cx="829310" cy="922866"/>
            </a:xfrm>
            <a:prstGeom prst="rect">
              <a:avLst/>
            </a:prstGeom>
            <a:solidFill>
              <a:schemeClr val="accent5"/>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8" name="Rectangle 6"/>
            <p:cNvSpPr/>
            <p:nvPr/>
          </p:nvSpPr>
          <p:spPr>
            <a:xfrm>
              <a:off x="6407853" y="4700092"/>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9" name="Rectangle 7"/>
            <p:cNvSpPr/>
            <p:nvPr/>
          </p:nvSpPr>
          <p:spPr>
            <a:xfrm>
              <a:off x="6660386" y="4699976"/>
              <a:ext cx="829310" cy="922866"/>
            </a:xfrm>
            <a:prstGeom prst="rect">
              <a:avLst/>
            </a:prstGeom>
            <a:solidFill>
              <a:schemeClr val="accent6"/>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0" name="Rectangle 8"/>
            <p:cNvSpPr/>
            <p:nvPr/>
          </p:nvSpPr>
          <p:spPr>
            <a:xfrm flipH="1">
              <a:off x="1523492" y="1700808"/>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1" name="Rectangle 9"/>
            <p:cNvSpPr/>
            <p:nvPr/>
          </p:nvSpPr>
          <p:spPr>
            <a:xfrm flipH="1">
              <a:off x="4703001" y="1700692"/>
              <a:ext cx="829310" cy="922866"/>
            </a:xfrm>
            <a:prstGeom prst="rect">
              <a:avLst/>
            </a:prstGeom>
            <a:solidFill>
              <a:schemeClr val="accent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2" name="Rectangle 10"/>
            <p:cNvSpPr/>
            <p:nvPr/>
          </p:nvSpPr>
          <p:spPr>
            <a:xfrm flipH="1">
              <a:off x="1523492" y="3197700"/>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3" name="Rectangle 11"/>
            <p:cNvSpPr/>
            <p:nvPr/>
          </p:nvSpPr>
          <p:spPr>
            <a:xfrm flipH="1">
              <a:off x="4703001" y="3197497"/>
              <a:ext cx="829310" cy="922866"/>
            </a:xfrm>
            <a:prstGeom prst="rect">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4" name="Rectangle 12"/>
            <p:cNvSpPr/>
            <p:nvPr/>
          </p:nvSpPr>
          <p:spPr>
            <a:xfrm flipH="1">
              <a:off x="1523492" y="4700092"/>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15" name="Rectangle 13"/>
            <p:cNvSpPr/>
            <p:nvPr/>
          </p:nvSpPr>
          <p:spPr>
            <a:xfrm flipH="1">
              <a:off x="4703001" y="4699976"/>
              <a:ext cx="829310" cy="922866"/>
            </a:xfrm>
            <a:prstGeom prst="rect">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Freeform: Shape 57"/>
            <p:cNvSpPr/>
            <p:nvPr/>
          </p:nvSpPr>
          <p:spPr bwMode="auto">
            <a:xfrm>
              <a:off x="4882261" y="1923539"/>
              <a:ext cx="509956" cy="50995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p>
          </p:txBody>
        </p:sp>
        <p:sp>
          <p:nvSpPr>
            <p:cNvPr id="23" name="Freeform: Shape 58"/>
            <p:cNvSpPr/>
            <p:nvPr/>
          </p:nvSpPr>
          <p:spPr bwMode="auto">
            <a:xfrm>
              <a:off x="4862678" y="3403951"/>
              <a:ext cx="509956" cy="50995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p>
          </p:txBody>
        </p:sp>
        <p:sp>
          <p:nvSpPr>
            <p:cNvPr id="24" name="Freeform: Shape 59"/>
            <p:cNvSpPr/>
            <p:nvPr/>
          </p:nvSpPr>
          <p:spPr bwMode="auto">
            <a:xfrm>
              <a:off x="4867474" y="4906430"/>
              <a:ext cx="509956" cy="50995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p:spPr>
          <p:txBody>
            <a:bodyPr anchor="ctr"/>
            <a:lstStyle/>
            <a:p>
              <a:pPr algn="ctr"/>
            </a:p>
          </p:txBody>
        </p:sp>
        <p:sp>
          <p:nvSpPr>
            <p:cNvPr id="25" name="Freeform: Shape 60"/>
            <p:cNvSpPr/>
            <p:nvPr/>
          </p:nvSpPr>
          <p:spPr bwMode="auto">
            <a:xfrm>
              <a:off x="6820063" y="1876154"/>
              <a:ext cx="509956" cy="509956"/>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p>
          </p:txBody>
        </p:sp>
        <p:sp>
          <p:nvSpPr>
            <p:cNvPr id="26" name="Freeform: Shape 61"/>
            <p:cNvSpPr/>
            <p:nvPr/>
          </p:nvSpPr>
          <p:spPr bwMode="auto">
            <a:xfrm>
              <a:off x="6814808" y="4891187"/>
              <a:ext cx="527502" cy="527502"/>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p>
          </p:txBody>
        </p:sp>
        <p:sp>
          <p:nvSpPr>
            <p:cNvPr id="27" name="Freeform: Shape 62"/>
            <p:cNvSpPr/>
            <p:nvPr/>
          </p:nvSpPr>
          <p:spPr bwMode="auto">
            <a:xfrm>
              <a:off x="6814808" y="3442760"/>
              <a:ext cx="527502" cy="52750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p>
          </p:txBody>
        </p:sp>
      </p:grpSp>
      <p:sp>
        <p:nvSpPr>
          <p:cNvPr id="35" name="矩形 34"/>
          <p:cNvSpPr/>
          <p:nvPr/>
        </p:nvSpPr>
        <p:spPr>
          <a:xfrm>
            <a:off x="1665603" y="19861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endParaRPr lang="zh-CN" altLang="en-US" sz="1400" dirty="0">
              <a:solidFill>
                <a:schemeClr val="tx1">
                  <a:lumMod val="65000"/>
                  <a:lumOff val="35000"/>
                </a:schemeClr>
              </a:solidFill>
            </a:endParaRPr>
          </a:p>
        </p:txBody>
      </p:sp>
      <p:sp>
        <p:nvSpPr>
          <p:cNvPr id="36" name="矩形 35"/>
          <p:cNvSpPr/>
          <p:nvPr/>
        </p:nvSpPr>
        <p:spPr>
          <a:xfrm>
            <a:off x="1665603" y="34858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endParaRPr lang="zh-CN" altLang="en-US" sz="1400" dirty="0">
              <a:solidFill>
                <a:schemeClr val="tx1">
                  <a:lumMod val="65000"/>
                  <a:lumOff val="35000"/>
                </a:schemeClr>
              </a:solidFill>
            </a:endParaRPr>
          </a:p>
        </p:txBody>
      </p:sp>
      <p:sp>
        <p:nvSpPr>
          <p:cNvPr id="37" name="矩形 36"/>
          <p:cNvSpPr/>
          <p:nvPr/>
        </p:nvSpPr>
        <p:spPr>
          <a:xfrm>
            <a:off x="1665603" y="4985414"/>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endParaRPr lang="zh-CN" altLang="en-US" sz="1400" dirty="0">
              <a:solidFill>
                <a:schemeClr val="tx1">
                  <a:lumMod val="65000"/>
                  <a:lumOff val="35000"/>
                </a:schemeClr>
              </a:solidFill>
            </a:endParaRPr>
          </a:p>
        </p:txBody>
      </p:sp>
      <p:sp>
        <p:nvSpPr>
          <p:cNvPr id="38" name="矩形 37"/>
          <p:cNvSpPr/>
          <p:nvPr/>
        </p:nvSpPr>
        <p:spPr>
          <a:xfrm>
            <a:off x="7626873" y="19861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endParaRPr lang="zh-CN" altLang="en-US" sz="1400" dirty="0">
              <a:solidFill>
                <a:schemeClr val="tx1">
                  <a:lumMod val="65000"/>
                  <a:lumOff val="35000"/>
                </a:schemeClr>
              </a:solidFill>
            </a:endParaRPr>
          </a:p>
        </p:txBody>
      </p:sp>
      <p:sp>
        <p:nvSpPr>
          <p:cNvPr id="39" name="矩形 38"/>
          <p:cNvSpPr/>
          <p:nvPr/>
        </p:nvSpPr>
        <p:spPr>
          <a:xfrm>
            <a:off x="7626873" y="34858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endParaRPr lang="zh-CN" altLang="en-US" sz="1400" dirty="0">
              <a:solidFill>
                <a:schemeClr val="tx1">
                  <a:lumMod val="65000"/>
                  <a:lumOff val="35000"/>
                </a:schemeClr>
              </a:solidFill>
            </a:endParaRPr>
          </a:p>
        </p:txBody>
      </p:sp>
      <p:sp>
        <p:nvSpPr>
          <p:cNvPr id="40" name="矩形 39"/>
          <p:cNvSpPr/>
          <p:nvPr/>
        </p:nvSpPr>
        <p:spPr>
          <a:xfrm>
            <a:off x="7626873" y="4985414"/>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endParaRPr lang="zh-CN" altLang="en-US" sz="1400" dirty="0">
              <a:solidFill>
                <a:schemeClr val="tx1">
                  <a:lumMod val="65000"/>
                  <a:lumOff val="35000"/>
                </a:schemeClr>
              </a:solidFill>
            </a:endParaRPr>
          </a:p>
        </p:txBody>
      </p:sp>
      <p:grpSp>
        <p:nvGrpSpPr>
          <p:cNvPr id="28" name="组合 27"/>
          <p:cNvGrpSpPr/>
          <p:nvPr/>
        </p:nvGrpSpPr>
        <p:grpSpPr>
          <a:xfrm>
            <a:off x="1740503" y="450599"/>
            <a:ext cx="5061857" cy="698750"/>
            <a:chOff x="6096000" y="2061026"/>
            <a:chExt cx="5061857" cy="698750"/>
          </a:xfrm>
        </p:grpSpPr>
        <p:sp>
          <p:nvSpPr>
            <p:cNvPr id="29" name="文本框 28"/>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endParaRPr lang="zh-CN" altLang="en-US" sz="2800" b="1" dirty="0">
                <a:solidFill>
                  <a:schemeClr val="accent2"/>
                </a:solidFill>
              </a:endParaRPr>
            </a:p>
          </p:txBody>
        </p:sp>
        <p:sp>
          <p:nvSpPr>
            <p:cNvPr id="30" name="文本框 29"/>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736317" y="2269183"/>
            <a:ext cx="3345496" cy="3040360"/>
            <a:chOff x="1149331" y="1805176"/>
            <a:chExt cx="3381005" cy="3072631"/>
          </a:xfrm>
        </p:grpSpPr>
        <p:sp>
          <p:nvSpPr>
            <p:cNvPr id="30" name="Freeform: Shape 3"/>
            <p:cNvSpPr/>
            <p:nvPr/>
          </p:nvSpPr>
          <p:spPr>
            <a:xfrm>
              <a:off x="1149331" y="1844073"/>
              <a:ext cx="3381005" cy="2707051"/>
            </a:xfrm>
            <a:custGeom>
              <a:avLst/>
              <a:gdLst/>
              <a:ahLst/>
              <a:cxnLst>
                <a:cxn ang="0">
                  <a:pos x="wd2" y="hd2"/>
                </a:cxn>
                <a:cxn ang="5400000">
                  <a:pos x="wd2" y="hd2"/>
                </a:cxn>
                <a:cxn ang="10800000">
                  <a:pos x="wd2" y="hd2"/>
                </a:cxn>
                <a:cxn ang="16200000">
                  <a:pos x="wd2" y="hd2"/>
                </a:cxn>
              </a:cxnLst>
              <a:rect l="0" t="0" r="r" b="b"/>
              <a:pathLst>
                <a:path w="21535" h="21600" extrusionOk="0">
                  <a:moveTo>
                    <a:pt x="20910" y="6750"/>
                  </a:moveTo>
                  <a:lnTo>
                    <a:pt x="624" y="6750"/>
                  </a:lnTo>
                  <a:cubicBezTo>
                    <a:pt x="256" y="6750"/>
                    <a:pt x="-33" y="7147"/>
                    <a:pt x="3" y="7607"/>
                  </a:cubicBezTo>
                  <a:lnTo>
                    <a:pt x="997" y="20660"/>
                  </a:lnTo>
                  <a:cubicBezTo>
                    <a:pt x="1037" y="21192"/>
                    <a:pt x="1395" y="21600"/>
                    <a:pt x="1823" y="21600"/>
                  </a:cubicBezTo>
                  <a:lnTo>
                    <a:pt x="19711" y="21600"/>
                  </a:lnTo>
                  <a:cubicBezTo>
                    <a:pt x="20139" y="21600"/>
                    <a:pt x="20496" y="21192"/>
                    <a:pt x="20537" y="20660"/>
                  </a:cubicBezTo>
                  <a:lnTo>
                    <a:pt x="21531" y="7607"/>
                  </a:lnTo>
                  <a:cubicBezTo>
                    <a:pt x="21567" y="7147"/>
                    <a:pt x="21278" y="6750"/>
                    <a:pt x="20910" y="6750"/>
                  </a:cubicBezTo>
                  <a:close/>
                  <a:moveTo>
                    <a:pt x="19825" y="3779"/>
                  </a:moveTo>
                  <a:cubicBezTo>
                    <a:pt x="19705" y="3185"/>
                    <a:pt x="19119" y="2700"/>
                    <a:pt x="18521" y="2700"/>
                  </a:cubicBezTo>
                  <a:lnTo>
                    <a:pt x="11178" y="2700"/>
                  </a:lnTo>
                  <a:cubicBezTo>
                    <a:pt x="10581" y="2700"/>
                    <a:pt x="9744" y="2271"/>
                    <a:pt x="9322" y="1746"/>
                  </a:cubicBezTo>
                  <a:lnTo>
                    <a:pt x="8680" y="952"/>
                  </a:lnTo>
                  <a:cubicBezTo>
                    <a:pt x="8257" y="427"/>
                    <a:pt x="7422" y="0"/>
                    <a:pt x="6825" y="0"/>
                  </a:cubicBezTo>
                  <a:lnTo>
                    <a:pt x="3317" y="0"/>
                  </a:lnTo>
                  <a:cubicBezTo>
                    <a:pt x="2719" y="0"/>
                    <a:pt x="2176" y="603"/>
                    <a:pt x="2110" y="1342"/>
                  </a:cubicBezTo>
                  <a:lnTo>
                    <a:pt x="1796" y="5400"/>
                  </a:lnTo>
                  <a:lnTo>
                    <a:pt x="20041" y="5400"/>
                  </a:lnTo>
                  <a:cubicBezTo>
                    <a:pt x="20041" y="5400"/>
                    <a:pt x="19825" y="3779"/>
                    <a:pt x="19825" y="3779"/>
                  </a:cubicBezTo>
                  <a:close/>
                </a:path>
              </a:pathLst>
            </a:custGeom>
            <a:solidFill>
              <a:schemeClr val="accent1"/>
            </a:solidFill>
            <a:ln w="19050">
              <a:noFill/>
              <a:miter lim="400000"/>
            </a:ln>
          </p:spPr>
          <p:txBody>
            <a:bodyPr anchor="ctr"/>
            <a:lstStyle/>
            <a:p>
              <a:pPr algn="ctr"/>
            </a:p>
          </p:txBody>
        </p:sp>
        <p:sp>
          <p:nvSpPr>
            <p:cNvPr id="31" name="Freeform: Shape 16"/>
            <p:cNvSpPr/>
            <p:nvPr/>
          </p:nvSpPr>
          <p:spPr>
            <a:xfrm rot="18900000">
              <a:off x="2101761" y="1805176"/>
              <a:ext cx="1975263" cy="3072631"/>
            </a:xfrm>
            <a:custGeom>
              <a:avLst/>
              <a:gdLst/>
              <a:ahLst/>
              <a:cxnLst>
                <a:cxn ang="0">
                  <a:pos x="wd2" y="hd2"/>
                </a:cxn>
                <a:cxn ang="5400000">
                  <a:pos x="wd2" y="hd2"/>
                </a:cxn>
                <a:cxn ang="10800000">
                  <a:pos x="wd2" y="hd2"/>
                </a:cxn>
                <a:cxn ang="16200000">
                  <a:pos x="wd2" y="hd2"/>
                </a:cxn>
              </a:cxnLst>
              <a:rect l="0" t="0" r="r" b="b"/>
              <a:pathLst>
                <a:path w="21600" h="21600" extrusionOk="0">
                  <a:moveTo>
                    <a:pt x="19200" y="6943"/>
                  </a:moveTo>
                  <a:cubicBezTo>
                    <a:pt x="19200" y="3966"/>
                    <a:pt x="15431" y="1543"/>
                    <a:pt x="10800" y="1543"/>
                  </a:cubicBezTo>
                  <a:cubicBezTo>
                    <a:pt x="6169" y="1543"/>
                    <a:pt x="2400" y="3966"/>
                    <a:pt x="2400" y="6943"/>
                  </a:cubicBezTo>
                  <a:cubicBezTo>
                    <a:pt x="2400" y="9920"/>
                    <a:pt x="6169" y="12343"/>
                    <a:pt x="10800" y="12343"/>
                  </a:cubicBezTo>
                  <a:cubicBezTo>
                    <a:pt x="15431" y="12343"/>
                    <a:pt x="19200" y="9920"/>
                    <a:pt x="19200" y="6943"/>
                  </a:cubicBezTo>
                  <a:close/>
                  <a:moveTo>
                    <a:pt x="12000" y="13837"/>
                  </a:moveTo>
                  <a:lnTo>
                    <a:pt x="12000" y="21214"/>
                  </a:lnTo>
                  <a:cubicBezTo>
                    <a:pt x="12000" y="21431"/>
                    <a:pt x="11738" y="21600"/>
                    <a:pt x="11400" y="21600"/>
                  </a:cubicBezTo>
                  <a:lnTo>
                    <a:pt x="10200" y="21600"/>
                  </a:lnTo>
                  <a:cubicBezTo>
                    <a:pt x="9862" y="21600"/>
                    <a:pt x="9600" y="21431"/>
                    <a:pt x="9600" y="21214"/>
                  </a:cubicBezTo>
                  <a:lnTo>
                    <a:pt x="9600" y="13837"/>
                  </a:lnTo>
                  <a:cubicBezTo>
                    <a:pt x="4200" y="13452"/>
                    <a:pt x="0" y="10511"/>
                    <a:pt x="0" y="6943"/>
                  </a:cubicBezTo>
                  <a:cubicBezTo>
                    <a:pt x="0" y="3110"/>
                    <a:pt x="4837" y="0"/>
                    <a:pt x="10800" y="0"/>
                  </a:cubicBezTo>
                  <a:cubicBezTo>
                    <a:pt x="16763" y="0"/>
                    <a:pt x="21600" y="3110"/>
                    <a:pt x="21600" y="6943"/>
                  </a:cubicBezTo>
                  <a:cubicBezTo>
                    <a:pt x="21600" y="10511"/>
                    <a:pt x="17400" y="13452"/>
                    <a:pt x="12000" y="13837"/>
                  </a:cubicBezTo>
                  <a:close/>
                </a:path>
              </a:pathLst>
            </a:custGeom>
            <a:solidFill>
              <a:schemeClr val="bg1"/>
            </a:solidFill>
            <a:ln w="19050">
              <a:noFill/>
              <a:miter lim="400000"/>
            </a:ln>
          </p:spPr>
          <p:txBody>
            <a:bodyPr anchor="ctr"/>
            <a:lstStyle/>
            <a:p>
              <a:pPr algn="ctr"/>
            </a:p>
          </p:txBody>
        </p:sp>
      </p:grpSp>
      <p:grpSp>
        <p:nvGrpSpPr>
          <p:cNvPr id="36" name="组合 35"/>
          <p:cNvGrpSpPr/>
          <p:nvPr/>
        </p:nvGrpSpPr>
        <p:grpSpPr>
          <a:xfrm>
            <a:off x="5789612" y="2369356"/>
            <a:ext cx="5335588" cy="1063959"/>
            <a:chOff x="874712" y="3325188"/>
            <a:chExt cx="5335588" cy="1063959"/>
          </a:xfrm>
        </p:grpSpPr>
        <p:sp>
          <p:nvSpPr>
            <p:cNvPr id="37" name="矩形 36"/>
            <p:cNvSpPr/>
            <p:nvPr/>
          </p:nvSpPr>
          <p:spPr>
            <a:xfrm>
              <a:off x="874712" y="3802063"/>
              <a:ext cx="5335588"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endParaRPr lang="zh-CN" altLang="en-US" sz="1400" dirty="0">
                <a:solidFill>
                  <a:schemeClr val="tx1">
                    <a:lumMod val="65000"/>
                    <a:lumOff val="35000"/>
                  </a:schemeClr>
                </a:solidFill>
              </a:endParaRPr>
            </a:p>
          </p:txBody>
        </p:sp>
        <p:sp>
          <p:nvSpPr>
            <p:cNvPr id="38" name="矩形 37"/>
            <p:cNvSpPr/>
            <p:nvPr/>
          </p:nvSpPr>
          <p:spPr>
            <a:xfrm>
              <a:off x="874713" y="3325188"/>
              <a:ext cx="2241974"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rPr>
                <a:t>标题文字添加</a:t>
              </a:r>
              <a:endParaRPr lang="zh-CN" altLang="en-US" sz="2000" b="1" dirty="0">
                <a:solidFill>
                  <a:schemeClr val="tx1">
                    <a:lumMod val="65000"/>
                    <a:lumOff val="35000"/>
                  </a:schemeClr>
                </a:solidFill>
              </a:endParaRPr>
            </a:p>
          </p:txBody>
        </p:sp>
      </p:grpSp>
      <p:grpSp>
        <p:nvGrpSpPr>
          <p:cNvPr id="39" name="组合 38"/>
          <p:cNvGrpSpPr/>
          <p:nvPr/>
        </p:nvGrpSpPr>
        <p:grpSpPr>
          <a:xfrm>
            <a:off x="5789612" y="4096556"/>
            <a:ext cx="5335588" cy="1063959"/>
            <a:chOff x="874712" y="3325188"/>
            <a:chExt cx="5335588" cy="1063959"/>
          </a:xfrm>
        </p:grpSpPr>
        <p:sp>
          <p:nvSpPr>
            <p:cNvPr id="40" name="矩形 39"/>
            <p:cNvSpPr/>
            <p:nvPr/>
          </p:nvSpPr>
          <p:spPr>
            <a:xfrm>
              <a:off x="874712" y="3802063"/>
              <a:ext cx="5335588"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endParaRPr lang="zh-CN" altLang="en-US" sz="1400" dirty="0">
                <a:solidFill>
                  <a:schemeClr val="tx1">
                    <a:lumMod val="65000"/>
                    <a:lumOff val="35000"/>
                  </a:schemeClr>
                </a:solidFill>
              </a:endParaRPr>
            </a:p>
          </p:txBody>
        </p:sp>
        <p:sp>
          <p:nvSpPr>
            <p:cNvPr id="41" name="矩形 40"/>
            <p:cNvSpPr/>
            <p:nvPr/>
          </p:nvSpPr>
          <p:spPr>
            <a:xfrm>
              <a:off x="874713" y="3325188"/>
              <a:ext cx="2241974"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rPr>
                <a:t>标题文字添加</a:t>
              </a:r>
              <a:endParaRPr lang="zh-CN" altLang="en-US" sz="2000" b="1" dirty="0">
                <a:solidFill>
                  <a:schemeClr val="tx1">
                    <a:lumMod val="65000"/>
                    <a:lumOff val="35000"/>
                  </a:schemeClr>
                </a:solidFill>
              </a:endParaRPr>
            </a:p>
          </p:txBody>
        </p:sp>
      </p:grpSp>
      <p:grpSp>
        <p:nvGrpSpPr>
          <p:cNvPr id="11" name="组合 10"/>
          <p:cNvGrpSpPr/>
          <p:nvPr/>
        </p:nvGrpSpPr>
        <p:grpSpPr>
          <a:xfrm>
            <a:off x="1740503" y="450599"/>
            <a:ext cx="5061857" cy="698750"/>
            <a:chOff x="6096000" y="2061026"/>
            <a:chExt cx="5061857" cy="698750"/>
          </a:xfrm>
        </p:grpSpPr>
        <p:sp>
          <p:nvSpPr>
            <p:cNvPr id="12" name="文本框 11"/>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endParaRPr lang="zh-CN" altLang="en-US" sz="2800" b="1" dirty="0">
                <a:solidFill>
                  <a:schemeClr val="accent2"/>
                </a:solidFill>
              </a:endParaRPr>
            </a:p>
          </p:txBody>
        </p:sp>
        <p:sp>
          <p:nvSpPr>
            <p:cNvPr id="13" name="文本框 1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9bbc85e-124a-484c-b6e8-f26f596bdbac"/>
          <p:cNvGrpSpPr>
            <a:grpSpLocks noChangeAspect="1"/>
          </p:cNvGrpSpPr>
          <p:nvPr/>
        </p:nvGrpSpPr>
        <p:grpSpPr>
          <a:xfrm>
            <a:off x="1384134" y="2004137"/>
            <a:ext cx="9423733" cy="2837478"/>
            <a:chOff x="1352296" y="2075616"/>
            <a:chExt cx="9423733" cy="2837478"/>
          </a:xfrm>
        </p:grpSpPr>
        <p:sp>
          <p:nvSpPr>
            <p:cNvPr id="4" name="Freeform: Shape 1"/>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p>
          </p:txBody>
        </p:sp>
        <p:sp>
          <p:nvSpPr>
            <p:cNvPr id="5" name="Freeform: Shape 2"/>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p>
          </p:txBody>
        </p:sp>
        <p:sp>
          <p:nvSpPr>
            <p:cNvPr id="6" name="Freeform: Shape 3"/>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p>
          </p:txBody>
        </p:sp>
        <p:sp>
          <p:nvSpPr>
            <p:cNvPr id="7" name="Freeform: Shape 4"/>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p>
          </p:txBody>
        </p:sp>
        <p:sp>
          <p:nvSpPr>
            <p:cNvPr id="8" name="Freeform: Shape 5"/>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p>
          </p:txBody>
        </p:sp>
        <p:sp>
          <p:nvSpPr>
            <p:cNvPr id="9" name="Freeform: Shape 6"/>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p>
          </p:txBody>
        </p:sp>
        <p:cxnSp>
          <p:nvCxnSpPr>
            <p:cNvPr id="10" name="Straight Connector 7"/>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8"/>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9"/>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10"/>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1"/>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2"/>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5"/>
            <p:cNvCxnSpPr/>
            <p:nvPr/>
          </p:nvCxnSpPr>
          <p:spPr>
            <a:xfrm>
              <a:off x="1352296" y="2974263"/>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Straight Connector 18"/>
            <p:cNvCxnSpPr/>
            <p:nvPr/>
          </p:nvCxnSpPr>
          <p:spPr>
            <a:xfrm>
              <a:off x="4664383" y="2974263"/>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p:cNvCxnSpPr/>
            <p:nvPr/>
          </p:nvCxnSpPr>
          <p:spPr>
            <a:xfrm>
              <a:off x="7903489" y="2974263"/>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4"/>
            <p:cNvCxnSpPr/>
            <p:nvPr/>
          </p:nvCxnSpPr>
          <p:spPr>
            <a:xfrm>
              <a:off x="1352296" y="49130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7"/>
            <p:cNvCxnSpPr/>
            <p:nvPr/>
          </p:nvCxnSpPr>
          <p:spPr>
            <a:xfrm>
              <a:off x="4664383" y="4913094"/>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0"/>
            <p:cNvCxnSpPr/>
            <p:nvPr/>
          </p:nvCxnSpPr>
          <p:spPr>
            <a:xfrm>
              <a:off x="7903489" y="4913094"/>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384134" y="2563268"/>
            <a:ext cx="2847685" cy="944821"/>
            <a:chOff x="6736921" y="2180774"/>
            <a:chExt cx="2847685" cy="944821"/>
          </a:xfrm>
        </p:grpSpPr>
        <p:sp>
          <p:nvSpPr>
            <p:cNvPr id="42"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endParaRPr lang="en-US" sz="1200" dirty="0">
                <a:solidFill>
                  <a:schemeClr val="tx1">
                    <a:lumMod val="65000"/>
                    <a:lumOff val="35000"/>
                  </a:schemeClr>
                </a:solidFill>
              </a:endParaRPr>
            </a:p>
          </p:txBody>
        </p:sp>
        <p:sp>
          <p:nvSpPr>
            <p:cNvPr id="43"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一阶段</a:t>
              </a:r>
              <a:endParaRPr lang="en-US" dirty="0">
                <a:solidFill>
                  <a:schemeClr val="tx1">
                    <a:lumMod val="65000"/>
                    <a:lumOff val="35000"/>
                  </a:schemeClr>
                </a:solidFill>
              </a:endParaRPr>
            </a:p>
          </p:txBody>
        </p:sp>
      </p:grpSp>
      <p:grpSp>
        <p:nvGrpSpPr>
          <p:cNvPr id="44" name="组合 43"/>
          <p:cNvGrpSpPr/>
          <p:nvPr/>
        </p:nvGrpSpPr>
        <p:grpSpPr>
          <a:xfrm>
            <a:off x="4674187" y="2563268"/>
            <a:ext cx="2847685" cy="944821"/>
            <a:chOff x="6736921" y="2180774"/>
            <a:chExt cx="2847685" cy="944821"/>
          </a:xfrm>
        </p:grpSpPr>
        <p:sp>
          <p:nvSpPr>
            <p:cNvPr id="45"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endParaRPr lang="en-US" sz="1200" dirty="0">
                <a:solidFill>
                  <a:schemeClr val="tx1">
                    <a:lumMod val="65000"/>
                    <a:lumOff val="35000"/>
                  </a:schemeClr>
                </a:solidFill>
              </a:endParaRPr>
            </a:p>
          </p:txBody>
        </p:sp>
        <p:sp>
          <p:nvSpPr>
            <p:cNvPr id="4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二阶段</a:t>
              </a:r>
              <a:endParaRPr lang="en-US" dirty="0">
                <a:solidFill>
                  <a:schemeClr val="tx1">
                    <a:lumMod val="65000"/>
                    <a:lumOff val="35000"/>
                  </a:schemeClr>
                </a:solidFill>
              </a:endParaRPr>
            </a:p>
          </p:txBody>
        </p:sp>
      </p:grpSp>
      <p:grpSp>
        <p:nvGrpSpPr>
          <p:cNvPr id="47" name="组合 46"/>
          <p:cNvGrpSpPr/>
          <p:nvPr/>
        </p:nvGrpSpPr>
        <p:grpSpPr>
          <a:xfrm>
            <a:off x="7898545" y="2563268"/>
            <a:ext cx="2847685" cy="944821"/>
            <a:chOff x="6736921" y="2180774"/>
            <a:chExt cx="2847685" cy="944821"/>
          </a:xfrm>
        </p:grpSpPr>
        <p:sp>
          <p:nvSpPr>
            <p:cNvPr id="48"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endParaRPr lang="en-US" sz="1200" dirty="0">
                <a:solidFill>
                  <a:schemeClr val="tx1">
                    <a:lumMod val="65000"/>
                    <a:lumOff val="35000"/>
                  </a:schemeClr>
                </a:solidFill>
              </a:endParaRPr>
            </a:p>
          </p:txBody>
        </p:sp>
        <p:sp>
          <p:nvSpPr>
            <p:cNvPr id="49"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三阶段</a:t>
              </a:r>
              <a:endParaRPr lang="en-US" dirty="0">
                <a:solidFill>
                  <a:schemeClr val="tx1">
                    <a:lumMod val="65000"/>
                    <a:lumOff val="35000"/>
                  </a:schemeClr>
                </a:solidFill>
              </a:endParaRPr>
            </a:p>
          </p:txBody>
        </p:sp>
      </p:grpSp>
      <p:grpSp>
        <p:nvGrpSpPr>
          <p:cNvPr id="50" name="组合 49"/>
          <p:cNvGrpSpPr/>
          <p:nvPr/>
        </p:nvGrpSpPr>
        <p:grpSpPr>
          <a:xfrm>
            <a:off x="1384134" y="4501405"/>
            <a:ext cx="2847685" cy="944821"/>
            <a:chOff x="6736921" y="2180774"/>
            <a:chExt cx="2847685" cy="944821"/>
          </a:xfrm>
        </p:grpSpPr>
        <p:sp>
          <p:nvSpPr>
            <p:cNvPr id="51"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endParaRPr lang="en-US" sz="1200" dirty="0">
                <a:solidFill>
                  <a:schemeClr val="tx1">
                    <a:lumMod val="65000"/>
                    <a:lumOff val="35000"/>
                  </a:schemeClr>
                </a:solidFill>
              </a:endParaRPr>
            </a:p>
          </p:txBody>
        </p:sp>
        <p:sp>
          <p:nvSpPr>
            <p:cNvPr id="52"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六阶段</a:t>
              </a:r>
              <a:endParaRPr lang="en-US" dirty="0">
                <a:solidFill>
                  <a:schemeClr val="tx1">
                    <a:lumMod val="65000"/>
                    <a:lumOff val="35000"/>
                  </a:schemeClr>
                </a:solidFill>
              </a:endParaRPr>
            </a:p>
          </p:txBody>
        </p:sp>
      </p:grpSp>
      <p:grpSp>
        <p:nvGrpSpPr>
          <p:cNvPr id="53" name="组合 52"/>
          <p:cNvGrpSpPr/>
          <p:nvPr/>
        </p:nvGrpSpPr>
        <p:grpSpPr>
          <a:xfrm>
            <a:off x="4674187" y="4501405"/>
            <a:ext cx="2847685" cy="944821"/>
            <a:chOff x="6736921" y="2180774"/>
            <a:chExt cx="2847685" cy="944821"/>
          </a:xfrm>
        </p:grpSpPr>
        <p:sp>
          <p:nvSpPr>
            <p:cNvPr id="54"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endParaRPr lang="en-US" sz="1200" dirty="0">
                <a:solidFill>
                  <a:schemeClr val="tx1">
                    <a:lumMod val="65000"/>
                    <a:lumOff val="35000"/>
                  </a:schemeClr>
                </a:solidFill>
              </a:endParaRPr>
            </a:p>
          </p:txBody>
        </p:sp>
        <p:sp>
          <p:nvSpPr>
            <p:cNvPr id="55"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五阶段</a:t>
              </a:r>
              <a:endParaRPr lang="en-US" dirty="0">
                <a:solidFill>
                  <a:schemeClr val="tx1">
                    <a:lumMod val="65000"/>
                    <a:lumOff val="35000"/>
                  </a:schemeClr>
                </a:solidFill>
              </a:endParaRPr>
            </a:p>
          </p:txBody>
        </p:sp>
      </p:grpSp>
      <p:grpSp>
        <p:nvGrpSpPr>
          <p:cNvPr id="56" name="组合 55"/>
          <p:cNvGrpSpPr/>
          <p:nvPr/>
        </p:nvGrpSpPr>
        <p:grpSpPr>
          <a:xfrm>
            <a:off x="7898545" y="4501405"/>
            <a:ext cx="2847685" cy="944821"/>
            <a:chOff x="6736921" y="2180774"/>
            <a:chExt cx="2847685" cy="944821"/>
          </a:xfrm>
        </p:grpSpPr>
        <p:sp>
          <p:nvSpPr>
            <p:cNvPr id="57"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a:t>
              </a:r>
              <a:endParaRPr lang="en-US" sz="1200" dirty="0">
                <a:solidFill>
                  <a:schemeClr val="tx1">
                    <a:lumMod val="65000"/>
                    <a:lumOff val="35000"/>
                  </a:schemeClr>
                </a:solidFill>
              </a:endParaRPr>
            </a:p>
          </p:txBody>
        </p:sp>
        <p:sp>
          <p:nvSpPr>
            <p:cNvPr id="58"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四阶段</a:t>
              </a:r>
              <a:endParaRPr lang="en-US" dirty="0">
                <a:solidFill>
                  <a:schemeClr val="tx1">
                    <a:lumMod val="65000"/>
                    <a:lumOff val="35000"/>
                  </a:schemeClr>
                </a:solidFill>
              </a:endParaRPr>
            </a:p>
          </p:txBody>
        </p:sp>
      </p:grpSp>
      <p:grpSp>
        <p:nvGrpSpPr>
          <p:cNvPr id="39" name="组合 38"/>
          <p:cNvGrpSpPr/>
          <p:nvPr/>
        </p:nvGrpSpPr>
        <p:grpSpPr>
          <a:xfrm>
            <a:off x="1740503" y="450599"/>
            <a:ext cx="5061857" cy="698750"/>
            <a:chOff x="6096000" y="2061026"/>
            <a:chExt cx="5061857" cy="698750"/>
          </a:xfrm>
        </p:grpSpPr>
        <p:sp>
          <p:nvSpPr>
            <p:cNvPr id="40" name="文本框 39"/>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明年工作计划</a:t>
              </a:r>
              <a:endParaRPr lang="zh-CN" altLang="en-US" sz="2800" b="1" dirty="0">
                <a:solidFill>
                  <a:schemeClr val="accent2"/>
                </a:solidFill>
              </a:endParaRPr>
            </a:p>
          </p:txBody>
        </p:sp>
        <p:sp>
          <p:nvSpPr>
            <p:cNvPr id="59" name="文本框 5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rotWithShape="1">
          <a:blip r:embed="rId1" cstate="screen"/>
          <a:srcRect/>
          <a:stretch>
            <a:fillRect/>
          </a:stretch>
        </p:blipFill>
        <p:spPr>
          <a:xfrm flipH="1">
            <a:off x="-15484" y="0"/>
            <a:ext cx="12207484" cy="6855102"/>
          </a:xfrm>
          <a:prstGeom prst="rect">
            <a:avLst/>
          </a:prstGeom>
        </p:spPr>
      </p:pic>
      <p:sp>
        <p:nvSpPr>
          <p:cNvPr id="28" name="TextBox 28"/>
          <p:cNvSpPr txBox="1"/>
          <p:nvPr/>
        </p:nvSpPr>
        <p:spPr>
          <a:xfrm>
            <a:off x="1148743" y="2705604"/>
            <a:ext cx="1922321" cy="938719"/>
          </a:xfrm>
          <a:prstGeom prst="rect">
            <a:avLst/>
          </a:prstGeom>
          <a:noFill/>
        </p:spPr>
        <p:txBody>
          <a:bodyPr wrap="none" rtlCol="0">
            <a:spAutoFit/>
          </a:bodyPr>
          <a:lstStyle/>
          <a:p>
            <a:r>
              <a:rPr lang="en-US" altLang="zh-CN" sz="5500" dirty="0" smtClean="0">
                <a:solidFill>
                  <a:srgbClr val="3C767A"/>
                </a:solidFill>
                <a:latin typeface="微软雅黑" panose="020B0503020204020204" pitchFamily="34" charset="-122"/>
                <a:ea typeface="微软雅黑" panose="020B0503020204020204" pitchFamily="34" charset="-122"/>
              </a:rPr>
              <a:t>20XX</a:t>
            </a:r>
            <a:endParaRPr lang="zh-CN" altLang="en-US" sz="5500" dirty="0">
              <a:solidFill>
                <a:srgbClr val="3C767A"/>
              </a:solidFill>
              <a:latin typeface="微软雅黑" panose="020B0503020204020204" pitchFamily="34" charset="-122"/>
              <a:ea typeface="微软雅黑" panose="020B0503020204020204" pitchFamily="34" charset="-122"/>
            </a:endParaRPr>
          </a:p>
        </p:txBody>
      </p:sp>
      <p:sp>
        <p:nvSpPr>
          <p:cNvPr id="29" name="_3"/>
          <p:cNvSpPr/>
          <p:nvPr/>
        </p:nvSpPr>
        <p:spPr>
          <a:xfrm>
            <a:off x="1148743" y="3613858"/>
            <a:ext cx="3775393" cy="707886"/>
          </a:xfrm>
          <a:prstGeom prst="rect">
            <a:avLst/>
          </a:prstGeom>
          <a:effectLst/>
        </p:spPr>
        <p:txBody>
          <a:bodyPr wrap="none">
            <a:spAutoFit/>
          </a:bodyPr>
          <a:lstStyle/>
          <a:p>
            <a:r>
              <a:rPr lang="zh-CN" altLang="en-US" sz="4000" dirty="0">
                <a:solidFill>
                  <a:srgbClr val="3C767A"/>
                </a:solidFill>
                <a:latin typeface="微软雅黑" panose="020B0503020204020204" pitchFamily="34" charset="-122"/>
                <a:ea typeface="微软雅黑" panose="020B0503020204020204" pitchFamily="34" charset="-122"/>
              </a:rPr>
              <a:t>感谢大家的支持</a:t>
            </a:r>
            <a:endParaRPr lang="zh-CN" altLang="en-US" sz="4000" dirty="0">
              <a:solidFill>
                <a:srgbClr val="3C767A"/>
              </a:solidFill>
              <a:latin typeface="微软雅黑" panose="020B0503020204020204" pitchFamily="34" charset="-122"/>
              <a:ea typeface="微软雅黑" panose="020B0503020204020204" pitchFamily="34" charset="-122"/>
            </a:endParaRPr>
          </a:p>
        </p:txBody>
      </p:sp>
      <p:sp>
        <p:nvSpPr>
          <p:cNvPr id="30" name="_3"/>
          <p:cNvSpPr/>
          <p:nvPr/>
        </p:nvSpPr>
        <p:spPr>
          <a:xfrm>
            <a:off x="1148743" y="4225139"/>
            <a:ext cx="1840568" cy="415498"/>
          </a:xfrm>
          <a:prstGeom prst="rect">
            <a:avLst/>
          </a:prstGeom>
          <a:effectLst/>
        </p:spPr>
        <p:txBody>
          <a:bodyPr wrap="none">
            <a:spAutoFit/>
          </a:bodyPr>
          <a:lstStyle/>
          <a:p>
            <a:r>
              <a:rPr lang="en-US" altLang="zh-CN" sz="2100" dirty="0" err="1">
                <a:solidFill>
                  <a:schemeClr val="tx2"/>
                </a:solidFill>
                <a:latin typeface="Times" panose="02020603050405020304" pitchFamily="18" charset="0"/>
                <a:ea typeface="造字工房力黑（非商用）常规体" pitchFamily="50" charset="-122"/>
              </a:rPr>
              <a:t>Lobal</a:t>
            </a:r>
            <a:r>
              <a:rPr lang="en-US" altLang="zh-CN" sz="2100" dirty="0">
                <a:solidFill>
                  <a:schemeClr val="tx2"/>
                </a:solidFill>
                <a:latin typeface="Times" panose="02020603050405020304" pitchFamily="18" charset="0"/>
                <a:ea typeface="造字工房力黑（非商用）常规体" pitchFamily="50" charset="-122"/>
              </a:rPr>
              <a:t> Standard</a:t>
            </a:r>
            <a:endParaRPr lang="en-US" altLang="zh-CN" sz="2100" dirty="0">
              <a:solidFill>
                <a:schemeClr val="tx2"/>
              </a:solidFill>
              <a:latin typeface="Times" panose="02020603050405020304" pitchFamily="18" charset="0"/>
              <a:ea typeface="造字工房力黑（非商用）常规体" pitchFamily="50" charset="-122"/>
            </a:endParaRPr>
          </a:p>
        </p:txBody>
      </p:sp>
      <p:sp>
        <p:nvSpPr>
          <p:cNvPr id="31" name="TextBox 36"/>
          <p:cNvSpPr txBox="1"/>
          <p:nvPr/>
        </p:nvSpPr>
        <p:spPr>
          <a:xfrm>
            <a:off x="1148743" y="4602071"/>
            <a:ext cx="4720212" cy="483979"/>
          </a:xfrm>
          <a:prstGeom prst="rect">
            <a:avLst/>
          </a:prstGeom>
          <a:noFill/>
        </p:spPr>
        <p:txBody>
          <a:bodyPr wrap="square" rtlCol="0">
            <a:spAutoFit/>
          </a:bodyPr>
          <a:lstStyle/>
          <a:p>
            <a:pPr>
              <a:lnSpc>
                <a:spcPct val="125000"/>
              </a:lnSpc>
              <a:spcAft>
                <a:spcPts val="600"/>
              </a:spcAft>
            </a:pPr>
            <a:r>
              <a:rPr lang="en-US" altLang="zh-CN" sz="700" dirty="0">
                <a:latin typeface="微软雅黑" panose="020B0503020204020204" pitchFamily="34" charset="-122"/>
                <a:ea typeface="微软雅黑" panose="020B0503020204020204" pitchFamily="34" charset="-122"/>
              </a:rPr>
              <a:t>A designer can use default text to simulate what text would look like. It looks even better with you using this text. Whoever evaluates your text cannot evaluate the way you write. Your design looks awesome by the way.</a:t>
            </a:r>
            <a:endParaRPr lang="zh-CN" altLang="en-US" sz="7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smtClean="0">
                <a:solidFill>
                  <a:prstClr val="white"/>
                </a:solidFill>
                <a:latin typeface="微软雅黑" panose="020B0503020204020204" pitchFamily="34" charset="-122"/>
                <a:ea typeface="微软雅黑" panose="020B0503020204020204" pitchFamily="34" charset="-122"/>
              </a:rPr>
              <a:t>/</a:t>
            </a:r>
            <a:r>
              <a:rPr lang="zh-CN" altLang="en-US" sz="1200" kern="0" dirty="0" smtClean="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smtClea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smtClean="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年度工作概述</a:t>
            </a:r>
            <a:endParaRPr lang="zh-CN" altLang="en-US" sz="3600" b="1" dirty="0">
              <a:solidFill>
                <a:schemeClr val="tx1">
                  <a:lumMod val="75000"/>
                  <a:lumOff val="25000"/>
                </a:schemeClr>
              </a:solidFill>
              <a:latin typeface="+mn-ea"/>
            </a:endParaRPr>
          </a:p>
        </p:txBody>
      </p:sp>
      <p:sp>
        <p:nvSpPr>
          <p:cNvPr id="3" name="文本框 2"/>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endParaRPr lang="en-US" altLang="zh-CN" sz="1400" dirty="0">
              <a:solidFill>
                <a:schemeClr val="bg1">
                  <a:lumMod val="65000"/>
                </a:schemeClr>
              </a:solidFill>
              <a:ea typeface="时尚中黑简体" panose="01010104010101010101" pitchFamily="2" charset="-122"/>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1"/>
            </p:custDataLst>
          </p:nvPr>
        </p:nvSpPr>
        <p:spPr>
          <a:xfrm>
            <a:off x="2262188" y="180544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a:off x="6538913" y="362471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4" name="组合 23"/>
          <p:cNvGrpSpPr/>
          <p:nvPr/>
        </p:nvGrpSpPr>
        <p:grpSpPr>
          <a:xfrm>
            <a:off x="6233034" y="2017568"/>
            <a:ext cx="4913937" cy="1254298"/>
            <a:chOff x="7483989" y="3375179"/>
            <a:chExt cx="4913937" cy="1254298"/>
          </a:xfrm>
        </p:grpSpPr>
        <p:sp>
          <p:nvSpPr>
            <p:cNvPr id="25" name="矩形 24"/>
            <p:cNvSpPr/>
            <p:nvPr/>
          </p:nvSpPr>
          <p:spPr>
            <a:xfrm>
              <a:off x="7483989" y="3761547"/>
              <a:ext cx="4913937" cy="8679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endParaRPr lang="zh-CN" altLang="en-US" sz="1400" dirty="0">
                <a:solidFill>
                  <a:schemeClr val="tx1">
                    <a:lumMod val="65000"/>
                    <a:lumOff val="35000"/>
                  </a:schemeClr>
                </a:solidFill>
                <a:latin typeface="+mn-ea"/>
              </a:endParaRPr>
            </a:p>
          </p:txBody>
        </p:sp>
        <p:sp>
          <p:nvSpPr>
            <p:cNvPr id="26" name="矩形 25"/>
            <p:cNvSpPr/>
            <p:nvPr/>
          </p:nvSpPr>
          <p:spPr>
            <a:xfrm>
              <a:off x="7483989"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tx1">
                      <a:lumMod val="65000"/>
                      <a:lumOff val="35000"/>
                    </a:schemeClr>
                  </a:solidFill>
                  <a:latin typeface="+mn-ea"/>
                </a:rPr>
                <a:t>总体目标顺利完成</a:t>
              </a:r>
              <a:endParaRPr lang="zh-CN" altLang="en-US" b="1" dirty="0">
                <a:solidFill>
                  <a:schemeClr val="tx1">
                    <a:lumMod val="65000"/>
                    <a:lumOff val="35000"/>
                  </a:schemeClr>
                </a:solidFill>
                <a:latin typeface="+mn-ea"/>
              </a:endParaRPr>
            </a:p>
          </p:txBody>
        </p:sp>
      </p:grpSp>
      <p:grpSp>
        <p:nvGrpSpPr>
          <p:cNvPr id="27" name="组合 26"/>
          <p:cNvGrpSpPr/>
          <p:nvPr/>
        </p:nvGrpSpPr>
        <p:grpSpPr>
          <a:xfrm>
            <a:off x="1065948" y="4530515"/>
            <a:ext cx="4913937" cy="1254298"/>
            <a:chOff x="7483989" y="3375179"/>
            <a:chExt cx="4913937" cy="1254298"/>
          </a:xfrm>
        </p:grpSpPr>
        <p:sp>
          <p:nvSpPr>
            <p:cNvPr id="28" name="矩形 27"/>
            <p:cNvSpPr/>
            <p:nvPr/>
          </p:nvSpPr>
          <p:spPr>
            <a:xfrm>
              <a:off x="7483989" y="3761547"/>
              <a:ext cx="4913937" cy="8679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4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endParaRPr lang="zh-CN" altLang="en-US" sz="1400" dirty="0">
                <a:solidFill>
                  <a:schemeClr val="tx1">
                    <a:lumMod val="65000"/>
                    <a:lumOff val="35000"/>
                  </a:schemeClr>
                </a:solidFill>
                <a:latin typeface="+mn-ea"/>
              </a:endParaRPr>
            </a:p>
          </p:txBody>
        </p:sp>
        <p:sp>
          <p:nvSpPr>
            <p:cNvPr id="29" name="矩形 28"/>
            <p:cNvSpPr/>
            <p:nvPr/>
          </p:nvSpPr>
          <p:spPr>
            <a:xfrm>
              <a:off x="10347374"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a:solidFill>
                    <a:schemeClr val="tx1">
                      <a:lumMod val="65000"/>
                      <a:lumOff val="35000"/>
                    </a:schemeClr>
                  </a:solidFill>
                  <a:latin typeface="+mn-ea"/>
                </a:rPr>
                <a:t>思想认识不断提高</a:t>
              </a:r>
              <a:endParaRPr lang="zh-CN" altLang="en-US" b="1" dirty="0">
                <a:solidFill>
                  <a:schemeClr val="tx1">
                    <a:lumMod val="65000"/>
                    <a:lumOff val="35000"/>
                  </a:schemeClr>
                </a:solidFill>
                <a:latin typeface="+mn-ea"/>
              </a:endParaRPr>
            </a:p>
          </p:txBody>
        </p:sp>
      </p:grpSp>
      <p:pic>
        <p:nvPicPr>
          <p:cNvPr id="6" name="图片占位符 5"/>
          <p:cNvPicPr>
            <a:picLocks noGrp="1" noChangeAspect="1"/>
          </p:cNvPicPr>
          <p:nvPr>
            <p:ph type="pic" sz="quarter" idx="10"/>
          </p:nvPr>
        </p:nvPicPr>
        <p:blipFill>
          <a:blip r:embed="rId3"/>
          <a:stretch>
            <a:fillRect/>
          </a:stretch>
        </p:blipFill>
        <p:spPr>
          <a:xfrm>
            <a:off x="2353051" y="1908631"/>
            <a:ext cx="3447298" cy="2162175"/>
          </a:xfrm>
        </p:spPr>
      </p:pic>
      <p:pic>
        <p:nvPicPr>
          <p:cNvPr id="11" name="图片占位符 10"/>
          <p:cNvPicPr>
            <a:picLocks noGrp="1" noChangeAspect="1"/>
          </p:cNvPicPr>
          <p:nvPr>
            <p:ph type="pic" sz="quarter" idx="11"/>
          </p:nvPr>
        </p:nvPicPr>
        <p:blipFill>
          <a:blip r:embed="rId4"/>
          <a:stretch>
            <a:fillRect/>
          </a:stretch>
        </p:blipFill>
        <p:spPr>
          <a:xfrm>
            <a:off x="6629400" y="3728808"/>
            <a:ext cx="3448050" cy="2160371"/>
          </a:xfrm>
        </p:spPr>
      </p:pic>
      <p:grpSp>
        <p:nvGrpSpPr>
          <p:cNvPr id="12" name="组合 11"/>
          <p:cNvGrpSpPr/>
          <p:nvPr/>
        </p:nvGrpSpPr>
        <p:grpSpPr>
          <a:xfrm>
            <a:off x="1740503" y="450599"/>
            <a:ext cx="5061857" cy="698750"/>
            <a:chOff x="6096000" y="2061026"/>
            <a:chExt cx="5061857" cy="698750"/>
          </a:xfrm>
        </p:grpSpPr>
        <p:sp>
          <p:nvSpPr>
            <p:cNvPr id="13" name="文本框 12"/>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endParaRPr lang="zh-CN" altLang="en-US" sz="2800" b="1" dirty="0">
                <a:solidFill>
                  <a:schemeClr val="accent2"/>
                </a:solidFill>
              </a:endParaRPr>
            </a:p>
          </p:txBody>
        </p:sp>
        <p:sp>
          <p:nvSpPr>
            <p:cNvPr id="14" name="文本框 13"/>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ustDataLst>
      <p:tags r:id="rId5"/>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49320" y="1518469"/>
            <a:ext cx="3238500"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889787" y="1518469"/>
            <a:ext cx="3238500" cy="4515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占位符 11"/>
          <p:cNvPicPr>
            <a:picLocks noGrp="1" noChangeAspect="1"/>
          </p:cNvPicPr>
          <p:nvPr>
            <p:ph type="pic" sz="quarter" idx="10"/>
          </p:nvPr>
        </p:nvPicPr>
        <p:blipFill>
          <a:blip r:embed="rId1"/>
          <a:stretch>
            <a:fillRect/>
          </a:stretch>
        </p:blipFill>
        <p:spPr>
          <a:xfrm>
            <a:off x="987786" y="1518470"/>
            <a:ext cx="3457300" cy="2221681"/>
          </a:xfrm>
        </p:spPr>
      </p:pic>
      <p:pic>
        <p:nvPicPr>
          <p:cNvPr id="13" name="图片占位符 12"/>
          <p:cNvPicPr>
            <a:picLocks noGrp="1" noChangeAspect="1"/>
          </p:cNvPicPr>
          <p:nvPr>
            <p:ph type="pic" sz="quarter" idx="11"/>
          </p:nvPr>
        </p:nvPicPr>
        <p:blipFill>
          <a:blip r:embed="rId2"/>
          <a:stretch>
            <a:fillRect/>
          </a:stretch>
        </p:blipFill>
        <p:spPr>
          <a:xfrm>
            <a:off x="986136" y="3822700"/>
            <a:ext cx="3460597" cy="2211614"/>
          </a:xfrm>
        </p:spPr>
      </p:pic>
      <p:grpSp>
        <p:nvGrpSpPr>
          <p:cNvPr id="33" name="组合 32"/>
          <p:cNvGrpSpPr/>
          <p:nvPr/>
        </p:nvGrpSpPr>
        <p:grpSpPr>
          <a:xfrm>
            <a:off x="4795241" y="3452543"/>
            <a:ext cx="2728517" cy="1592966"/>
            <a:chOff x="7483989" y="3339882"/>
            <a:chExt cx="2728517" cy="1592966"/>
          </a:xfrm>
        </p:grpSpPr>
        <p:sp>
          <p:nvSpPr>
            <p:cNvPr id="34" name="矩形 33"/>
            <p:cNvSpPr/>
            <p:nvPr/>
          </p:nvSpPr>
          <p:spPr>
            <a:xfrm>
              <a:off x="7483989" y="3732519"/>
              <a:ext cx="2728517" cy="12003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rPr>
                <a:t>用户可以在投影仪或者计算机上进行演示也可以将用户可以在投影仪或者计算机上进行演示也可以将演示文稿打印出来制作成胶片演示文稿打印出来制作成胶片</a:t>
              </a:r>
              <a:endParaRPr lang="zh-CN" altLang="en-US" sz="1200" dirty="0">
                <a:solidFill>
                  <a:schemeClr val="bg1"/>
                </a:solidFill>
                <a:latin typeface="+mn-ea"/>
              </a:endParaRPr>
            </a:p>
          </p:txBody>
        </p:sp>
        <p:sp>
          <p:nvSpPr>
            <p:cNvPr id="35" name="矩形 34"/>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mn-ea"/>
                </a:rPr>
                <a:t>工作完成情况</a:t>
              </a:r>
              <a:endParaRPr lang="zh-CN" altLang="en-US" sz="2000" b="1" dirty="0">
                <a:solidFill>
                  <a:schemeClr val="bg1"/>
                </a:solidFill>
                <a:latin typeface="+mn-ea"/>
              </a:endParaRPr>
            </a:p>
          </p:txBody>
        </p:sp>
      </p:grpSp>
      <p:grpSp>
        <p:nvGrpSpPr>
          <p:cNvPr id="36" name="组合 35"/>
          <p:cNvGrpSpPr/>
          <p:nvPr/>
        </p:nvGrpSpPr>
        <p:grpSpPr>
          <a:xfrm>
            <a:off x="8144778" y="3452543"/>
            <a:ext cx="2728517" cy="1592966"/>
            <a:chOff x="7483989" y="3339882"/>
            <a:chExt cx="2728517" cy="1592966"/>
          </a:xfrm>
        </p:grpSpPr>
        <p:sp>
          <p:nvSpPr>
            <p:cNvPr id="44" name="矩形 43"/>
            <p:cNvSpPr/>
            <p:nvPr/>
          </p:nvSpPr>
          <p:spPr>
            <a:xfrm>
              <a:off x="7483989" y="3732519"/>
              <a:ext cx="2728517" cy="12003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latin typeface="+mn-ea"/>
                </a:rPr>
                <a:t>用户可以在投影仪或者计算机上进行演示也可以将用户可以在投影仪或者计算机上进行演示也可以将演示文稿打印出来制作成胶片演示文稿打印出来制作成胶片</a:t>
              </a:r>
              <a:endParaRPr lang="zh-CN" altLang="en-US" sz="1200" dirty="0">
                <a:solidFill>
                  <a:schemeClr val="bg1"/>
                </a:solidFill>
                <a:latin typeface="+mn-ea"/>
              </a:endParaRPr>
            </a:p>
          </p:txBody>
        </p:sp>
        <p:sp>
          <p:nvSpPr>
            <p:cNvPr id="45" name="矩形 44"/>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mn-ea"/>
                </a:rPr>
                <a:t>工作完成情况</a:t>
              </a:r>
              <a:endParaRPr lang="zh-CN" altLang="en-US" sz="2000" b="1" dirty="0">
                <a:solidFill>
                  <a:schemeClr val="bg1"/>
                </a:solidFill>
                <a:latin typeface="+mn-ea"/>
              </a:endParaRP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endParaRPr lang="zh-CN" altLang="en-US" sz="2800" b="1" dirty="0">
                <a:solidFill>
                  <a:schemeClr val="accent2"/>
                </a:solidFill>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0a8f099-e09d-4f3f-b5c4-15a4593f429b"/>
          <p:cNvGrpSpPr>
            <a:grpSpLocks noChangeAspect="1"/>
          </p:cNvGrpSpPr>
          <p:nvPr/>
        </p:nvGrpSpPr>
        <p:grpSpPr>
          <a:xfrm>
            <a:off x="4660899" y="2314799"/>
            <a:ext cx="2870202" cy="2949128"/>
            <a:chOff x="4833170" y="2051499"/>
            <a:chExt cx="2637450" cy="2709979"/>
          </a:xfrm>
        </p:grpSpPr>
        <p:grpSp>
          <p:nvGrpSpPr>
            <p:cNvPr id="4" name="Group 25"/>
            <p:cNvGrpSpPr/>
            <p:nvPr/>
          </p:nvGrpSpPr>
          <p:grpSpPr>
            <a:xfrm rot="2700000">
              <a:off x="4822854" y="2089284"/>
              <a:ext cx="2616623" cy="2595992"/>
              <a:chOff x="4567237" y="1765300"/>
              <a:chExt cx="3422651" cy="3395663"/>
            </a:xfrm>
          </p:grpSpPr>
          <p:sp>
            <p:nvSpPr>
              <p:cNvPr id="21" name="Freeform: Shape 10"/>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2" name="Freeform: Shape 23"/>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3" name="Freeform: Shape 20"/>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4" name="Freeform: Shape 13"/>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sp>
          <p:nvSpPr>
            <p:cNvPr id="11" name="Freeform: Shape 21"/>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p:spPr>
          <p:txBody>
            <a:bodyPr anchor="ctr"/>
            <a:lstStyle/>
            <a:p>
              <a:pPr algn="ctr"/>
            </a:p>
          </p:txBody>
        </p:sp>
        <p:sp>
          <p:nvSpPr>
            <p:cNvPr id="12" name="Freeform: Shape 26"/>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p:spPr>
          <p:txBody>
            <a:bodyPr anchor="ctr"/>
            <a:lstStyle/>
            <a:p>
              <a:pPr algn="ctr"/>
            </a:p>
          </p:txBody>
        </p:sp>
        <p:sp>
          <p:nvSpPr>
            <p:cNvPr id="13" name="Freeform: Shape 29"/>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p:spPr>
          <p:txBody>
            <a:bodyPr anchor="ctr"/>
            <a:lstStyle/>
            <a:p>
              <a:pPr algn="ctr"/>
            </a:p>
          </p:txBody>
        </p:sp>
        <p:sp>
          <p:nvSpPr>
            <p:cNvPr id="14" name="Freeform: Shape 32"/>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p:spPr>
          <p:txBody>
            <a:bodyPr anchor="ctr"/>
            <a:lstStyle/>
            <a:p>
              <a:pPr algn="ctr"/>
            </a:p>
          </p:txBody>
        </p:sp>
      </p:grpSp>
      <p:grpSp>
        <p:nvGrpSpPr>
          <p:cNvPr id="38" name="组合 37"/>
          <p:cNvGrpSpPr/>
          <p:nvPr/>
        </p:nvGrpSpPr>
        <p:grpSpPr>
          <a:xfrm>
            <a:off x="7480180" y="1851774"/>
            <a:ext cx="3327636" cy="1220554"/>
            <a:chOff x="6462713" y="2410788"/>
            <a:chExt cx="3327636" cy="1220554"/>
          </a:xfrm>
        </p:grpSpPr>
        <p:sp>
          <p:nvSpPr>
            <p:cNvPr id="39" name="矩形 38"/>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endParaRPr lang="zh-CN" altLang="en-US" sz="1400" dirty="0">
                <a:solidFill>
                  <a:schemeClr val="tx1">
                    <a:lumMod val="65000"/>
                    <a:lumOff val="35000"/>
                  </a:schemeClr>
                </a:solidFill>
              </a:endParaRPr>
            </a:p>
          </p:txBody>
        </p:sp>
        <p:sp>
          <p:nvSpPr>
            <p:cNvPr id="40" name="矩形 39"/>
            <p:cNvSpPr/>
            <p:nvPr/>
          </p:nvSpPr>
          <p:spPr>
            <a:xfrm>
              <a:off x="6462713" y="241078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02</a:t>
              </a:r>
              <a:endParaRPr lang="zh-CN" altLang="en-US" b="1" dirty="0">
                <a:solidFill>
                  <a:schemeClr val="tx1">
                    <a:lumMod val="65000"/>
                    <a:lumOff val="35000"/>
                  </a:schemeClr>
                </a:solidFill>
              </a:endParaRPr>
            </a:p>
          </p:txBody>
        </p:sp>
      </p:grpSp>
      <p:grpSp>
        <p:nvGrpSpPr>
          <p:cNvPr id="41" name="组合 40"/>
          <p:cNvGrpSpPr/>
          <p:nvPr/>
        </p:nvGrpSpPr>
        <p:grpSpPr>
          <a:xfrm>
            <a:off x="7480180" y="4482158"/>
            <a:ext cx="3327636" cy="1220554"/>
            <a:chOff x="6462713" y="2410788"/>
            <a:chExt cx="3327636" cy="1220554"/>
          </a:xfrm>
        </p:grpSpPr>
        <p:sp>
          <p:nvSpPr>
            <p:cNvPr id="42" name="矩形 41"/>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endParaRPr lang="zh-CN" altLang="en-US" sz="1400" dirty="0">
                <a:solidFill>
                  <a:schemeClr val="tx1">
                    <a:lumMod val="65000"/>
                    <a:lumOff val="35000"/>
                  </a:schemeClr>
                </a:solidFill>
              </a:endParaRPr>
            </a:p>
          </p:txBody>
        </p:sp>
        <p:sp>
          <p:nvSpPr>
            <p:cNvPr id="43" name="矩形 42"/>
            <p:cNvSpPr/>
            <p:nvPr/>
          </p:nvSpPr>
          <p:spPr>
            <a:xfrm>
              <a:off x="6462713" y="24107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04</a:t>
              </a:r>
              <a:endParaRPr lang="zh-CN" altLang="en-US" b="1" dirty="0">
                <a:solidFill>
                  <a:schemeClr val="tx1">
                    <a:lumMod val="65000"/>
                    <a:lumOff val="35000"/>
                  </a:schemeClr>
                </a:solidFill>
              </a:endParaRPr>
            </a:p>
          </p:txBody>
        </p:sp>
      </p:grpSp>
      <p:grpSp>
        <p:nvGrpSpPr>
          <p:cNvPr id="44" name="组合 43"/>
          <p:cNvGrpSpPr/>
          <p:nvPr/>
        </p:nvGrpSpPr>
        <p:grpSpPr>
          <a:xfrm>
            <a:off x="1325465" y="1851774"/>
            <a:ext cx="3327636" cy="1220554"/>
            <a:chOff x="6462713" y="2410788"/>
            <a:chExt cx="3327636" cy="1220554"/>
          </a:xfrm>
        </p:grpSpPr>
        <p:sp>
          <p:nvSpPr>
            <p:cNvPr id="45" name="矩形 44"/>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endParaRPr lang="zh-CN" altLang="en-US" sz="1400" dirty="0">
                <a:solidFill>
                  <a:schemeClr val="tx1">
                    <a:lumMod val="65000"/>
                    <a:lumOff val="35000"/>
                  </a:schemeClr>
                </a:solidFill>
              </a:endParaRPr>
            </a:p>
          </p:txBody>
        </p:sp>
        <p:sp>
          <p:nvSpPr>
            <p:cNvPr id="46" name="矩形 45"/>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01</a:t>
              </a:r>
              <a:endParaRPr lang="zh-CN" altLang="en-US" b="1" dirty="0">
                <a:solidFill>
                  <a:schemeClr val="tx1">
                    <a:lumMod val="65000"/>
                    <a:lumOff val="35000"/>
                  </a:schemeClr>
                </a:solidFill>
              </a:endParaRPr>
            </a:p>
          </p:txBody>
        </p:sp>
      </p:grpSp>
      <p:grpSp>
        <p:nvGrpSpPr>
          <p:cNvPr id="47" name="组合 46"/>
          <p:cNvGrpSpPr/>
          <p:nvPr/>
        </p:nvGrpSpPr>
        <p:grpSpPr>
          <a:xfrm>
            <a:off x="1325465" y="4482158"/>
            <a:ext cx="3327636" cy="1220554"/>
            <a:chOff x="6462713" y="2410788"/>
            <a:chExt cx="3327636" cy="1220554"/>
          </a:xfrm>
        </p:grpSpPr>
        <p:sp>
          <p:nvSpPr>
            <p:cNvPr id="48" name="矩形 47"/>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endParaRPr lang="zh-CN" altLang="en-US" sz="1400" dirty="0">
                <a:solidFill>
                  <a:schemeClr val="tx1">
                    <a:lumMod val="65000"/>
                    <a:lumOff val="35000"/>
                  </a:schemeClr>
                </a:solidFill>
              </a:endParaRPr>
            </a:p>
          </p:txBody>
        </p:sp>
        <p:sp>
          <p:nvSpPr>
            <p:cNvPr id="49" name="矩形 48"/>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03</a:t>
              </a:r>
              <a:endParaRPr lang="zh-CN" altLang="en-US" b="1" dirty="0">
                <a:solidFill>
                  <a:schemeClr val="tx1">
                    <a:lumMod val="65000"/>
                    <a:lumOff val="35000"/>
                  </a:schemeClr>
                </a:solidFill>
              </a:endParaRPr>
            </a:p>
          </p:txBody>
        </p:sp>
      </p:grpSp>
      <p:grpSp>
        <p:nvGrpSpPr>
          <p:cNvPr id="25"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endParaRPr lang="zh-CN" altLang="en-US" sz="2800" b="1" dirty="0">
                <a:solidFill>
                  <a:schemeClr val="accent2"/>
                </a:solidFill>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1"/>
          </p:nvPr>
        </p:nvPicPr>
        <p:blipFill>
          <a:blip r:embed="rId1"/>
          <a:stretch>
            <a:fillRect/>
          </a:stretch>
        </p:blipFill>
        <p:spPr>
          <a:xfrm>
            <a:off x="1155700" y="1981891"/>
            <a:ext cx="5114012" cy="3833908"/>
          </a:xfrm>
        </p:spPr>
      </p:pic>
      <p:grpSp>
        <p:nvGrpSpPr>
          <p:cNvPr id="14" name="组合 13"/>
          <p:cNvGrpSpPr/>
          <p:nvPr/>
        </p:nvGrpSpPr>
        <p:grpSpPr>
          <a:xfrm>
            <a:off x="6758735" y="2102798"/>
            <a:ext cx="4468065" cy="699183"/>
            <a:chOff x="6736921" y="2180774"/>
            <a:chExt cx="3301253" cy="699183"/>
          </a:xfrm>
        </p:grpSpPr>
        <p:sp>
          <p:nvSpPr>
            <p:cNvPr id="15"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endParaRPr lang="en-US" sz="1200" dirty="0">
                <a:solidFill>
                  <a:schemeClr val="tx1">
                    <a:lumMod val="65000"/>
                    <a:lumOff val="35000"/>
                  </a:schemeClr>
                </a:solidFill>
              </a:endParaRPr>
            </a:p>
          </p:txBody>
        </p:sp>
        <p:sp>
          <p:nvSpPr>
            <p:cNvPr id="1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项目成果一</a:t>
              </a:r>
              <a:endParaRPr lang="en-US" dirty="0">
                <a:solidFill>
                  <a:schemeClr val="tx1">
                    <a:lumMod val="65000"/>
                    <a:lumOff val="35000"/>
                  </a:schemeClr>
                </a:solidFill>
              </a:endParaRPr>
            </a:p>
          </p:txBody>
        </p:sp>
      </p:grpSp>
      <p:grpSp>
        <p:nvGrpSpPr>
          <p:cNvPr id="18" name="组合 17"/>
          <p:cNvGrpSpPr/>
          <p:nvPr/>
        </p:nvGrpSpPr>
        <p:grpSpPr>
          <a:xfrm>
            <a:off x="6758735" y="3073226"/>
            <a:ext cx="4468065" cy="699183"/>
            <a:chOff x="6736921" y="2180774"/>
            <a:chExt cx="3301253" cy="699183"/>
          </a:xfrm>
        </p:grpSpPr>
        <p:sp>
          <p:nvSpPr>
            <p:cNvPr id="19"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endParaRPr lang="en-US" sz="1200" dirty="0">
                <a:solidFill>
                  <a:schemeClr val="tx1">
                    <a:lumMod val="65000"/>
                    <a:lumOff val="35000"/>
                  </a:schemeClr>
                </a:solidFill>
              </a:endParaRPr>
            </a:p>
          </p:txBody>
        </p:sp>
        <p:sp>
          <p:nvSpPr>
            <p:cNvPr id="20"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项目成果二</a:t>
              </a:r>
              <a:endParaRPr lang="en-US" dirty="0">
                <a:solidFill>
                  <a:schemeClr val="tx1">
                    <a:lumMod val="65000"/>
                    <a:lumOff val="35000"/>
                  </a:schemeClr>
                </a:solidFill>
              </a:endParaRPr>
            </a:p>
          </p:txBody>
        </p:sp>
      </p:grpSp>
      <p:grpSp>
        <p:nvGrpSpPr>
          <p:cNvPr id="21" name="组合 20"/>
          <p:cNvGrpSpPr/>
          <p:nvPr/>
        </p:nvGrpSpPr>
        <p:grpSpPr>
          <a:xfrm>
            <a:off x="6758735" y="4043654"/>
            <a:ext cx="4468065" cy="699183"/>
            <a:chOff x="6736921" y="2180774"/>
            <a:chExt cx="3301253" cy="699183"/>
          </a:xfrm>
        </p:grpSpPr>
        <p:sp>
          <p:nvSpPr>
            <p:cNvPr id="22"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endParaRPr lang="en-US" sz="1200" dirty="0">
                <a:solidFill>
                  <a:schemeClr val="tx1">
                    <a:lumMod val="65000"/>
                    <a:lumOff val="35000"/>
                  </a:schemeClr>
                </a:solidFill>
              </a:endParaRPr>
            </a:p>
          </p:txBody>
        </p:sp>
        <p:sp>
          <p:nvSpPr>
            <p:cNvPr id="23"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项目成果三</a:t>
              </a:r>
              <a:endParaRPr lang="en-US" dirty="0">
                <a:solidFill>
                  <a:schemeClr val="tx1">
                    <a:lumMod val="65000"/>
                    <a:lumOff val="35000"/>
                  </a:schemeClr>
                </a:solidFill>
              </a:endParaRPr>
            </a:p>
          </p:txBody>
        </p:sp>
      </p:grpSp>
      <p:grpSp>
        <p:nvGrpSpPr>
          <p:cNvPr id="24" name="组合 23"/>
          <p:cNvGrpSpPr/>
          <p:nvPr/>
        </p:nvGrpSpPr>
        <p:grpSpPr>
          <a:xfrm>
            <a:off x="6758735" y="5014081"/>
            <a:ext cx="4468065" cy="699183"/>
            <a:chOff x="6736921" y="2180774"/>
            <a:chExt cx="3301253" cy="699183"/>
          </a:xfrm>
        </p:grpSpPr>
        <p:sp>
          <p:nvSpPr>
            <p:cNvPr id="25" name="TextBox 11"/>
            <p:cNvSpPr txBox="1"/>
            <p:nvPr/>
          </p:nvSpPr>
          <p:spPr>
            <a:xfrm>
              <a:off x="6736921" y="2520884"/>
              <a:ext cx="3301253" cy="35907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1200" dirty="0">
                  <a:solidFill>
                    <a:schemeClr val="tx1">
                      <a:lumMod val="65000"/>
                      <a:lumOff val="35000"/>
                    </a:schemeClr>
                  </a:solidFill>
                </a:rPr>
                <a:t>Far </a:t>
              </a:r>
              <a:r>
                <a:rPr lang="en-US" sz="1200" dirty="0" err="1">
                  <a:solidFill>
                    <a:schemeClr val="tx1">
                      <a:lumMod val="65000"/>
                      <a:lumOff val="35000"/>
                    </a:schemeClr>
                  </a:solidFill>
                </a:rPr>
                <a:t>far</a:t>
              </a:r>
              <a:r>
                <a:rPr lang="en-US" sz="1200" dirty="0">
                  <a:solidFill>
                    <a:schemeClr val="tx1">
                      <a:lumMod val="65000"/>
                      <a:lumOff val="35000"/>
                    </a:schemeClr>
                  </a:solidFill>
                </a:rPr>
                <a:t> away, behind the word mountains, far from the countries </a:t>
              </a:r>
              <a:r>
                <a:rPr lang="en-US" sz="1200" dirty="0" err="1">
                  <a:solidFill>
                    <a:schemeClr val="tx1">
                      <a:lumMod val="65000"/>
                      <a:lumOff val="35000"/>
                    </a:schemeClr>
                  </a:solidFill>
                </a:rPr>
                <a:t>Vokalia</a:t>
              </a:r>
              <a:r>
                <a:rPr lang="en-US" sz="1200" dirty="0">
                  <a:solidFill>
                    <a:schemeClr val="tx1">
                      <a:lumMod val="65000"/>
                      <a:lumOff val="35000"/>
                    </a:schemeClr>
                  </a:solidFill>
                </a:rPr>
                <a:t> and </a:t>
              </a:r>
              <a:r>
                <a:rPr lang="en-US" sz="1200" dirty="0" err="1">
                  <a:solidFill>
                    <a:schemeClr val="tx1">
                      <a:lumMod val="65000"/>
                      <a:lumOff val="35000"/>
                    </a:schemeClr>
                  </a:solidFill>
                </a:rPr>
                <a:t>Consonantia</a:t>
              </a:r>
              <a:r>
                <a:rPr lang="en-US" sz="1200" dirty="0">
                  <a:solidFill>
                    <a:schemeClr val="tx1">
                      <a:lumMod val="65000"/>
                      <a:lumOff val="35000"/>
                    </a:schemeClr>
                  </a:solidFill>
                </a:rPr>
                <a:t>, there live the blind texts.</a:t>
              </a:r>
              <a:endParaRPr lang="en-US" sz="1200" dirty="0">
                <a:solidFill>
                  <a:schemeClr val="tx1">
                    <a:lumMod val="65000"/>
                    <a:lumOff val="35000"/>
                  </a:schemeClr>
                </a:solidFill>
              </a:endParaRPr>
            </a:p>
          </p:txBody>
        </p:sp>
        <p:sp>
          <p:nvSpPr>
            <p:cNvPr id="2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项目成果四</a:t>
              </a:r>
              <a:endParaRPr lang="en-US" dirty="0">
                <a:solidFill>
                  <a:schemeClr val="tx1">
                    <a:lumMod val="65000"/>
                    <a:lumOff val="35000"/>
                  </a:schemeClr>
                </a:solidFill>
              </a:endParaRPr>
            </a:p>
          </p:txBody>
        </p:sp>
      </p:grpSp>
      <p:grpSp>
        <p:nvGrpSpPr>
          <p:cNvPr id="17" name="组合 16"/>
          <p:cNvGrpSpPr/>
          <p:nvPr/>
        </p:nvGrpSpPr>
        <p:grpSpPr>
          <a:xfrm>
            <a:off x="1740503" y="450599"/>
            <a:ext cx="5061857" cy="698750"/>
            <a:chOff x="6096000" y="2061026"/>
            <a:chExt cx="5061857" cy="698750"/>
          </a:xfrm>
        </p:grpSpPr>
        <p:sp>
          <p:nvSpPr>
            <p:cNvPr id="29" name="文本框 28"/>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endParaRPr lang="zh-CN" altLang="en-US" sz="2800" b="1" dirty="0">
                <a:solidFill>
                  <a:schemeClr val="accent2"/>
                </a:solidFill>
              </a:endParaRPr>
            </a:p>
          </p:txBody>
        </p:sp>
        <p:sp>
          <p:nvSpPr>
            <p:cNvPr id="30" name="文本框 29"/>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435102" y="1903702"/>
            <a:ext cx="2800231" cy="3800313"/>
            <a:chOff x="1435102" y="1903702"/>
            <a:chExt cx="2800231" cy="3800313"/>
          </a:xfrm>
        </p:grpSpPr>
        <p:sp>
          <p:nvSpPr>
            <p:cNvPr id="5" name="Arrow: Pentagon 2"/>
            <p:cNvSpPr/>
            <p:nvPr/>
          </p:nvSpPr>
          <p:spPr>
            <a:xfrm rot="5400000">
              <a:off x="1755128" y="1583677"/>
              <a:ext cx="2160180"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1" name="Freeform: Shape 20"/>
            <p:cNvSpPr/>
            <p:nvPr/>
          </p:nvSpPr>
          <p:spPr bwMode="auto">
            <a:xfrm>
              <a:off x="2552702" y="2869693"/>
              <a:ext cx="565032" cy="56503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p>
          </p:txBody>
        </p:sp>
        <p:sp>
          <p:nvSpPr>
            <p:cNvPr id="4" name="Rectangle 1"/>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6" name="矩形 25"/>
            <p:cNvSpPr/>
            <p:nvPr/>
          </p:nvSpPr>
          <p:spPr>
            <a:xfrm>
              <a:off x="1713183"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endParaRPr lang="zh-CN" altLang="en-US" sz="1400" dirty="0">
                <a:solidFill>
                  <a:schemeClr val="tx1">
                    <a:lumMod val="65000"/>
                    <a:lumOff val="35000"/>
                  </a:schemeClr>
                </a:solidFill>
              </a:endParaRPr>
            </a:p>
          </p:txBody>
        </p:sp>
        <p:sp>
          <p:nvSpPr>
            <p:cNvPr id="27" name="矩形 26"/>
            <p:cNvSpPr/>
            <p:nvPr/>
          </p:nvSpPr>
          <p:spPr>
            <a:xfrm>
              <a:off x="1714230"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endParaRPr lang="zh-CN" altLang="en-US" b="1" dirty="0">
                <a:solidFill>
                  <a:schemeClr val="bg1"/>
                </a:solidFill>
              </a:endParaRPr>
            </a:p>
          </p:txBody>
        </p:sp>
      </p:grpSp>
      <p:grpSp>
        <p:nvGrpSpPr>
          <p:cNvPr id="33" name="组合 32"/>
          <p:cNvGrpSpPr/>
          <p:nvPr/>
        </p:nvGrpSpPr>
        <p:grpSpPr>
          <a:xfrm>
            <a:off x="4695885" y="1903702"/>
            <a:ext cx="2800231" cy="3800313"/>
            <a:chOff x="4695885" y="1903702"/>
            <a:chExt cx="2800231" cy="3800313"/>
          </a:xfrm>
        </p:grpSpPr>
        <p:sp>
          <p:nvSpPr>
            <p:cNvPr id="7" name="Arrow: Pentagon 7"/>
            <p:cNvSpPr/>
            <p:nvPr/>
          </p:nvSpPr>
          <p:spPr>
            <a:xfrm rot="5400000">
              <a:off x="5015911" y="1583677"/>
              <a:ext cx="2160180" cy="2800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2" name="Freeform: Shape 21"/>
            <p:cNvSpPr/>
            <p:nvPr/>
          </p:nvSpPr>
          <p:spPr bwMode="auto">
            <a:xfrm>
              <a:off x="5825730" y="2869901"/>
              <a:ext cx="565032" cy="565032"/>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p>
          </p:txBody>
        </p:sp>
        <p:sp>
          <p:nvSpPr>
            <p:cNvPr id="6" name="Rectangle 6"/>
            <p:cNvSpPr/>
            <p:nvPr/>
          </p:nvSpPr>
          <p:spPr>
            <a:xfrm>
              <a:off x="4695885" y="1903702"/>
              <a:ext cx="2800231" cy="3800313"/>
            </a:xfrm>
            <a:prstGeom prst="rect">
              <a:avLst/>
            </a:prstGeom>
            <a:ln w="3175">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8" name="矩形 27"/>
            <p:cNvSpPr/>
            <p:nvPr/>
          </p:nvSpPr>
          <p:spPr>
            <a:xfrm>
              <a:off x="4975011"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endParaRPr lang="zh-CN" altLang="en-US" b="1" dirty="0">
                <a:solidFill>
                  <a:schemeClr val="bg1"/>
                </a:solidFill>
              </a:endParaRPr>
            </a:p>
          </p:txBody>
        </p:sp>
        <p:sp>
          <p:nvSpPr>
            <p:cNvPr id="30" name="矩形 29"/>
            <p:cNvSpPr/>
            <p:nvPr/>
          </p:nvSpPr>
          <p:spPr>
            <a:xfrm>
              <a:off x="4975011"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endParaRPr lang="zh-CN" altLang="en-US" sz="1400" dirty="0">
                <a:solidFill>
                  <a:schemeClr val="tx1">
                    <a:lumMod val="65000"/>
                    <a:lumOff val="35000"/>
                  </a:schemeClr>
                </a:solidFill>
              </a:endParaRPr>
            </a:p>
          </p:txBody>
        </p:sp>
      </p:grpSp>
      <p:grpSp>
        <p:nvGrpSpPr>
          <p:cNvPr id="34" name="组合 33"/>
          <p:cNvGrpSpPr/>
          <p:nvPr/>
        </p:nvGrpSpPr>
        <p:grpSpPr>
          <a:xfrm>
            <a:off x="7956669" y="1903702"/>
            <a:ext cx="2800231" cy="3800313"/>
            <a:chOff x="7956669" y="1903702"/>
            <a:chExt cx="2800231" cy="3800313"/>
          </a:xfrm>
        </p:grpSpPr>
        <p:sp>
          <p:nvSpPr>
            <p:cNvPr id="9" name="Arrow: Pentagon 12"/>
            <p:cNvSpPr/>
            <p:nvPr/>
          </p:nvSpPr>
          <p:spPr>
            <a:xfrm rot="5400000">
              <a:off x="8276695" y="1583677"/>
              <a:ext cx="2160180"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endParaRPr lang="zh-CN" altLang="en-US" dirty="0"/>
            </a:p>
          </p:txBody>
        </p:sp>
        <p:sp>
          <p:nvSpPr>
            <p:cNvPr id="10" name="Freeform: Shape 19"/>
            <p:cNvSpPr/>
            <p:nvPr/>
          </p:nvSpPr>
          <p:spPr bwMode="auto">
            <a:xfrm>
              <a:off x="9074268" y="2869693"/>
              <a:ext cx="565032" cy="56503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p>
          </p:txBody>
        </p:sp>
        <p:sp>
          <p:nvSpPr>
            <p:cNvPr id="8" name="Rectangle 11"/>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9" name="矩形 28"/>
            <p:cNvSpPr/>
            <p:nvPr/>
          </p:nvSpPr>
          <p:spPr>
            <a:xfrm>
              <a:off x="8235797"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endParaRPr lang="zh-CN" altLang="en-US" b="1" dirty="0">
                <a:solidFill>
                  <a:schemeClr val="bg1"/>
                </a:solidFill>
              </a:endParaRPr>
            </a:p>
          </p:txBody>
        </p:sp>
        <p:sp>
          <p:nvSpPr>
            <p:cNvPr id="31" name="矩形 30"/>
            <p:cNvSpPr/>
            <p:nvPr/>
          </p:nvSpPr>
          <p:spPr>
            <a:xfrm>
              <a:off x="8273761"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endParaRPr lang="zh-CN" altLang="en-US" sz="1400" dirty="0">
                <a:solidFill>
                  <a:schemeClr val="tx1">
                    <a:lumMod val="65000"/>
                    <a:lumOff val="35000"/>
                  </a:schemeClr>
                </a:solidFill>
              </a:endParaRPr>
            </a:p>
          </p:txBody>
        </p:sp>
      </p:grpSp>
      <p:grpSp>
        <p:nvGrpSpPr>
          <p:cNvPr id="20" name="组合 19"/>
          <p:cNvGrpSpPr/>
          <p:nvPr/>
        </p:nvGrpSpPr>
        <p:grpSpPr>
          <a:xfrm>
            <a:off x="1740503" y="450599"/>
            <a:ext cx="5061857" cy="698750"/>
            <a:chOff x="6096000" y="2061026"/>
            <a:chExt cx="5061857" cy="698750"/>
          </a:xfrm>
        </p:grpSpPr>
        <p:sp>
          <p:nvSpPr>
            <p:cNvPr id="21" name="文本框 2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rPr>
                <a:t>年度工作概述</a:t>
              </a:r>
              <a:endParaRPr lang="zh-CN" altLang="en-US" sz="2800" b="1" dirty="0">
                <a:solidFill>
                  <a:schemeClr val="accent2"/>
                </a:solidFill>
              </a:endParaRPr>
            </a:p>
          </p:txBody>
        </p:sp>
        <p:sp>
          <p:nvSpPr>
            <p:cNvPr id="22" name="文本框 2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rPr>
                <a:t>The user can demonstrate on a projector or computer</a:t>
              </a:r>
              <a:endParaRPr lang="en-US" altLang="zh-CN" sz="1200" dirty="0">
                <a:solidFill>
                  <a:schemeClr val="bg1">
                    <a:lumMod val="65000"/>
                  </a:schemeClr>
                </a:solidFill>
              </a:endParaRPr>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工作完成情况</a:t>
            </a:r>
            <a:endParaRPr lang="zh-CN" altLang="en-US" sz="3600" b="1" dirty="0">
              <a:solidFill>
                <a:schemeClr val="tx1">
                  <a:lumMod val="75000"/>
                  <a:lumOff val="25000"/>
                </a:schemeClr>
              </a:solidFill>
              <a:latin typeface="+mn-ea"/>
            </a:endParaRPr>
          </a:p>
        </p:txBody>
      </p:sp>
      <p:sp>
        <p:nvSpPr>
          <p:cNvPr id="3" name="文本框 2"/>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endParaRPr lang="en-US" altLang="zh-CN" sz="1400" dirty="0">
              <a:solidFill>
                <a:schemeClr val="bg1">
                  <a:lumMod val="65000"/>
                </a:schemeClr>
              </a:solidFill>
              <a:ea typeface="时尚中黑简体" panose="01010104010101010101" pitchFamily="2" charset="-122"/>
            </a:endParaRPr>
          </a:p>
        </p:txBody>
      </p:sp>
      <p:sp>
        <p:nvSpPr>
          <p:cNvPr id="4" name="文本框 3"/>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02</a:t>
            </a:r>
            <a:endParaRPr lang="zh-CN" altLang="en-US" sz="4000" b="1" dirty="0">
              <a:solidFill>
                <a:schemeClr val="accent1"/>
              </a:solidFill>
              <a:ea typeface="时尚中黑简体" panose="01010104010101010101" pitchFamily="2" charset="-122"/>
            </a:endParaRPr>
          </a:p>
        </p:txBody>
      </p:sp>
      <p:cxnSp>
        <p:nvCxnSpPr>
          <p:cNvPr id="5" name="直接连接符 4"/>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tags/tag1.xml><?xml version="1.0" encoding="utf-8"?>
<p:tagLst xmlns:p="http://schemas.openxmlformats.org/presentationml/2006/main">
  <p:tag name="MH" val="20170726164042"/>
  <p:tag name="MH_LIBRARY" val="GRAPHIC"/>
  <p:tag name="MH_TYPE" val="Other"/>
  <p:tag name="MH_ORDER" val="2"/>
</p:tagLst>
</file>

<file path=ppt/tags/tag10.xml><?xml version="1.0" encoding="utf-8"?>
<p:tagLst xmlns:p="http://schemas.openxmlformats.org/presentationml/2006/main">
  <p:tag name="MH_TYPE" val="#NeiR#"/>
  <p:tag name="MH_NUMBER" val="5"/>
  <p:tag name="MH_CATEGORY" val="#YinZJG#"/>
  <p:tag name="MH_LAYOUT" val="TitleSubTitleText"/>
  <p:tag name="MH" val="20170726163740"/>
  <p:tag name="MH_LIBRARY" val="GRAPHIC"/>
</p:tagLst>
</file>

<file path=ppt/tags/tag11.xml><?xml version="1.0" encoding="utf-8"?>
<p:tagLst xmlns:p="http://schemas.openxmlformats.org/presentationml/2006/main">
  <p:tag name="MH" val="20170726163659"/>
  <p:tag name="MH_LIBRARY" val="GRAPHIC"/>
  <p:tag name="MH_TYPE" val="SubTitle"/>
  <p:tag name="MH_ORDER" val="2"/>
</p:tagLst>
</file>

<file path=ppt/tags/tag12.xml><?xml version="1.0" encoding="utf-8"?>
<p:tagLst xmlns:p="http://schemas.openxmlformats.org/presentationml/2006/main">
  <p:tag name="MH" val="20170726163659"/>
  <p:tag name="MH_LIBRARY" val="GRAPHIC"/>
  <p:tag name="MH_TYPE" val="SubTitle"/>
  <p:tag name="MH_ORDER" val="1"/>
</p:tagLst>
</file>

<file path=ppt/tags/tag13.xml><?xml version="1.0" encoding="utf-8"?>
<p:tagLst xmlns:p="http://schemas.openxmlformats.org/presentationml/2006/main">
  <p:tag name="MH" val="20170726163659"/>
  <p:tag name="MH_LIBRARY" val="GRAPHIC"/>
  <p:tag name="MH_TYPE" val="Title"/>
  <p:tag name="MH_ORDER" val="1"/>
</p:tagLst>
</file>

<file path=ppt/tags/tag14.xml><?xml version="1.0" encoding="utf-8"?>
<p:tagLst xmlns:p="http://schemas.openxmlformats.org/presentationml/2006/main">
  <p:tag name="MH_TYPE" val="#NeiR#"/>
  <p:tag name="MH_NUMBER" val="2"/>
  <p:tag name="MH_CATEGORY" val="#YinZJG#"/>
  <p:tag name="MH_LAYOUT" val="TitleSubTitleText"/>
  <p:tag name="MH" val="20170726163659"/>
  <p:tag name="MH_LIBRARY" val="GRAPHIC"/>
</p:tagLst>
</file>

<file path=ppt/tags/tag15.xml><?xml version="1.0" encoding="utf-8"?>
<p:tagLst xmlns:p="http://schemas.openxmlformats.org/presentationml/2006/main">
  <p:tag name="ISPRING_PRESENTATION_TITLE" val="PowerPoint 演示文稿"/>
</p:tagLst>
</file>

<file path=ppt/tags/tag2.xml><?xml version="1.0" encoding="utf-8"?>
<p:tagLst xmlns:p="http://schemas.openxmlformats.org/presentationml/2006/main">
  <p:tag name="MH" val="20170726164042"/>
  <p:tag name="MH_LIBRARY" val="GRAPHIC"/>
  <p:tag name="MH_TYPE" val="Other"/>
  <p:tag name="MH_ORDER" val="4"/>
</p:tagLst>
</file>

<file path=ppt/tags/tag3.xml><?xml version="1.0" encoding="utf-8"?>
<p:tagLst xmlns:p="http://schemas.openxmlformats.org/presentationml/2006/main">
  <p:tag name="MH_TYPE" val="#NeiR#"/>
  <p:tag name="MH_NUMBER" val="2"/>
  <p:tag name="MH_CATEGORY" val="#TuWHP#"/>
  <p:tag name="MH_LAYOUT" val="SubTitleText"/>
  <p:tag name="MH" val="20170726164042"/>
  <p:tag name="MH_LIBRARY" val="GRAPHIC"/>
</p:tagLst>
</file>

<file path=ppt/tags/tag4.xml><?xml version="1.0" encoding="utf-8"?>
<p:tagLst xmlns:p="http://schemas.openxmlformats.org/presentationml/2006/main">
  <p:tag name="MH" val="20170726163740"/>
  <p:tag name="MH_LIBRARY" val="GRAPHIC"/>
  <p:tag name="MH_TYPE" val="SubTitle"/>
  <p:tag name="MH_ORDER" val="3"/>
</p:tagLst>
</file>

<file path=ppt/tags/tag5.xml><?xml version="1.0" encoding="utf-8"?>
<p:tagLst xmlns:p="http://schemas.openxmlformats.org/presentationml/2006/main">
  <p:tag name="MH" val="20170726163740"/>
  <p:tag name="MH_LIBRARY" val="GRAPHIC"/>
  <p:tag name="MH_TYPE" val="SubTitle"/>
  <p:tag name="MH_ORDER" val="1"/>
</p:tagLst>
</file>

<file path=ppt/tags/tag6.xml><?xml version="1.0" encoding="utf-8"?>
<p:tagLst xmlns:p="http://schemas.openxmlformats.org/presentationml/2006/main">
  <p:tag name="MH" val="20170726163740"/>
  <p:tag name="MH_LIBRARY" val="GRAPHIC"/>
  <p:tag name="MH_TYPE" val="SubTitle"/>
  <p:tag name="MH_ORDER" val="4"/>
</p:tagLst>
</file>

<file path=ppt/tags/tag7.xml><?xml version="1.0" encoding="utf-8"?>
<p:tagLst xmlns:p="http://schemas.openxmlformats.org/presentationml/2006/main">
  <p:tag name="MH" val="20170726163740"/>
  <p:tag name="MH_LIBRARY" val="GRAPHIC"/>
  <p:tag name="MH_TYPE" val="SubTitle"/>
  <p:tag name="MH_ORDER" val="2"/>
</p:tagLst>
</file>

<file path=ppt/tags/tag8.xml><?xml version="1.0" encoding="utf-8"?>
<p:tagLst xmlns:p="http://schemas.openxmlformats.org/presentationml/2006/main">
  <p:tag name="MH" val="20170726163740"/>
  <p:tag name="MH_LIBRARY" val="GRAPHIC"/>
  <p:tag name="MH_TYPE" val="SubTitle"/>
  <p:tag name="MH_ORDER" val="5"/>
</p:tagLst>
</file>

<file path=ppt/tags/tag9.xml><?xml version="1.0" encoding="utf-8"?>
<p:tagLst xmlns:p="http://schemas.openxmlformats.org/presentationml/2006/main">
  <p:tag name="MH" val="20170726163740"/>
  <p:tag name="MH_LIBRARY" val="GRAPHIC"/>
  <p:tag name="MH_TYPE" val="Title"/>
  <p:tag name="MH_ORDER" val="1"/>
</p:tagLst>
</file>

<file path=ppt/theme/theme1.xml><?xml version="1.0" encoding="utf-8"?>
<a:theme xmlns:a="http://schemas.openxmlformats.org/drawingml/2006/main" name="第一PPT，www.1ppt.com">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6735</Words>
  <Application>WPS 演示</Application>
  <PresentationFormat>自定义</PresentationFormat>
  <Paragraphs>415</Paragraphs>
  <Slides>26</Slides>
  <Notes>25</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26</vt:i4>
      </vt:variant>
    </vt:vector>
  </HeadingPairs>
  <TitlesOfParts>
    <vt:vector size="46" baseType="lpstr">
      <vt:lpstr>Arial</vt:lpstr>
      <vt:lpstr>宋体</vt:lpstr>
      <vt:lpstr>Wingdings</vt:lpstr>
      <vt:lpstr>Calibri</vt:lpstr>
      <vt:lpstr>Agency FB</vt:lpstr>
      <vt:lpstr>微软雅黑</vt:lpstr>
      <vt:lpstr>造字工房力黑（非商用）常规体</vt:lpstr>
      <vt:lpstr>经典综艺体简</vt:lpstr>
      <vt:lpstr>时尚中黑简体</vt:lpstr>
      <vt:lpstr>Arial Unicode MS</vt:lpstr>
      <vt:lpstr>等线</vt:lpstr>
      <vt:lpstr>Century Gothic</vt:lpstr>
      <vt:lpstr>Arial</vt:lpstr>
      <vt:lpstr>Microsoft JhengHei</vt:lpstr>
      <vt:lpstr>Arial Narrow</vt:lpstr>
      <vt:lpstr>Calibri</vt:lpstr>
      <vt:lpstr>Times</vt:lpstr>
      <vt:lpstr>Times New Roman</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风雪之巅</cp:lastModifiedBy>
  <cp:revision>43</cp:revision>
  <dcterms:created xsi:type="dcterms:W3CDTF">2017-09-22T08:16:00Z</dcterms:created>
  <dcterms:modified xsi:type="dcterms:W3CDTF">2019-05-24T07:44:56Z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