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  <p:sldMasterId id="2147483727" r:id="rId2"/>
  </p:sldMasterIdLst>
  <p:notesMasterIdLst>
    <p:notesMasterId r:id="rId26"/>
  </p:notesMasterIdLst>
  <p:handoutMasterIdLst>
    <p:handoutMasterId r:id="rId27"/>
  </p:handoutMasterIdLst>
  <p:sldIdLst>
    <p:sldId id="2822" r:id="rId3"/>
    <p:sldId id="2823" r:id="rId4"/>
    <p:sldId id="2824" r:id="rId5"/>
    <p:sldId id="2825" r:id="rId6"/>
    <p:sldId id="2826" r:id="rId7"/>
    <p:sldId id="2827" r:id="rId8"/>
    <p:sldId id="2828" r:id="rId9"/>
    <p:sldId id="2829" r:id="rId10"/>
    <p:sldId id="2830" r:id="rId11"/>
    <p:sldId id="2831" r:id="rId12"/>
    <p:sldId id="2832" r:id="rId13"/>
    <p:sldId id="2833" r:id="rId14"/>
    <p:sldId id="2834" r:id="rId15"/>
    <p:sldId id="2835" r:id="rId16"/>
    <p:sldId id="2836" r:id="rId17"/>
    <p:sldId id="2837" r:id="rId18"/>
    <p:sldId id="2838" r:id="rId19"/>
    <p:sldId id="2839" r:id="rId20"/>
    <p:sldId id="2840" r:id="rId21"/>
    <p:sldId id="2841" r:id="rId22"/>
    <p:sldId id="2842" r:id="rId23"/>
    <p:sldId id="2843" r:id="rId24"/>
    <p:sldId id="2844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5" autoAdjust="0"/>
    <p:restoredTop sz="95317" autoAdjust="0"/>
  </p:normalViewPr>
  <p:slideViewPr>
    <p:cSldViewPr>
      <p:cViewPr>
        <p:scale>
          <a:sx n="50" d="100"/>
          <a:sy n="50" d="100"/>
        </p:scale>
        <p:origin x="-162" y="-156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2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1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9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8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2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4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9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6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9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6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67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20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4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0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5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29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9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4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4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5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31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6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49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6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4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8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2018/12/3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31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266950" y="2104157"/>
            <a:ext cx="8324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简洁工作计划</a:t>
            </a:r>
            <a:r>
              <a:rPr lang="en-US" altLang="zh-CN" sz="6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r>
              <a:rPr lang="zh-CN" altLang="en-US" sz="6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模板</a:t>
            </a:r>
            <a:endParaRPr lang="zh-CN" altLang="en-US" sz="6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971800" y="3095126"/>
            <a:ext cx="6915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accent1"/>
                </a:solidFill>
                <a:cs typeface="Arial" panose="020B0604020202020204" pitchFamily="34" charset="0"/>
              </a:rPr>
              <a:t>Pure And Fresh And Children Grow Up PPT File</a:t>
            </a:r>
            <a:endParaRPr lang="zh-CN" altLang="en-US" sz="20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693071" y="4236231"/>
            <a:ext cx="2075030" cy="3497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：第一</a:t>
            </a:r>
            <a:r>
              <a:rPr lang="en-US" altLang="zh-CN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249228"/>
            <a:ext cx="3171696" cy="3189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Report Person: 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1PPT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16" r="16077"/>
          <a:stretch>
            <a:fillRect/>
          </a:stretch>
        </p:blipFill>
        <p:spPr>
          <a:xfrm>
            <a:off x="5115992" y="1427086"/>
            <a:ext cx="2626768" cy="50299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302" y="1997137"/>
            <a:ext cx="2161389" cy="3760305"/>
          </a:xfrm>
          <a:prstGeom prst="rect">
            <a:avLst/>
          </a:prstGeom>
          <a:blipFill dpi="0" rotWithShape="1">
            <a:blip r:embed="rId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64" b="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ectangle 7"/>
          <p:cNvSpPr/>
          <p:nvPr/>
        </p:nvSpPr>
        <p:spPr>
          <a:xfrm>
            <a:off x="707" y="5267872"/>
            <a:ext cx="12858043" cy="1964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84538" y="5668134"/>
            <a:ext cx="1631034" cy="367384"/>
          </a:xfrm>
          <a:prstGeom prst="rect">
            <a:avLst/>
          </a:prstGeom>
          <a:noFill/>
        </p:spPr>
        <p:txBody>
          <a:bodyPr wrap="none" lIns="96430" tIns="48216" rIns="96430" bIns="482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1465037" y="6065784"/>
            <a:ext cx="9928678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directly.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 directly.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182" y="1822425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662" y="3616327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456" y="3616327"/>
            <a:ext cx="876637" cy="876637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662" y="1822425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1440672" y="1847339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996" y="2183019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1471843" y="3634800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60167" y="3970481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711361" y="1847339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511" y="2183019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711361" y="3634800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511" y="3970481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4"/>
          <p:cNvGrpSpPr/>
          <p:nvPr/>
        </p:nvGrpSpPr>
        <p:grpSpPr>
          <a:xfrm>
            <a:off x="2296957" y="2069245"/>
            <a:ext cx="559901" cy="559901"/>
            <a:chOff x="0" y="0"/>
            <a:chExt cx="1243363" cy="1243363"/>
          </a:xfrm>
        </p:grpSpPr>
        <p:sp>
          <p:nvSpPr>
            <p:cNvPr id="3" name="Shape 1290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1293"/>
            <p:cNvGrpSpPr/>
            <p:nvPr/>
          </p:nvGrpSpPr>
          <p:grpSpPr>
            <a:xfrm>
              <a:off x="374055" y="351222"/>
              <a:ext cx="495253" cy="540919"/>
              <a:chOff x="0" y="0"/>
              <a:chExt cx="495252" cy="540918"/>
            </a:xfrm>
          </p:grpSpPr>
          <p:sp>
            <p:nvSpPr>
              <p:cNvPr id="5" name="Shape 1291"/>
              <p:cNvSpPr/>
              <p:nvPr/>
            </p:nvSpPr>
            <p:spPr>
              <a:xfrm>
                <a:off x="107933" y="0"/>
                <a:ext cx="270131" cy="27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4" y="18436"/>
                    </a:moveTo>
                    <a:cubicBezTo>
                      <a:pt x="5273" y="20546"/>
                      <a:pt x="7818" y="21600"/>
                      <a:pt x="10800" y="21600"/>
                    </a:cubicBezTo>
                    <a:cubicBezTo>
                      <a:pt x="13782" y="21600"/>
                      <a:pt x="16327" y="20546"/>
                      <a:pt x="18436" y="18436"/>
                    </a:cubicBezTo>
                    <a:cubicBezTo>
                      <a:pt x="20546" y="16327"/>
                      <a:pt x="21600" y="13782"/>
                      <a:pt x="21600" y="10800"/>
                    </a:cubicBezTo>
                    <a:cubicBezTo>
                      <a:pt x="21600" y="7818"/>
                      <a:pt x="20546" y="5273"/>
                      <a:pt x="18436" y="3164"/>
                    </a:cubicBezTo>
                    <a:cubicBezTo>
                      <a:pt x="16327" y="1054"/>
                      <a:pt x="13782" y="0"/>
                      <a:pt x="10800" y="0"/>
                    </a:cubicBezTo>
                    <a:cubicBezTo>
                      <a:pt x="7818" y="0"/>
                      <a:pt x="5273" y="1055"/>
                      <a:pt x="3164" y="3164"/>
                    </a:cubicBezTo>
                    <a:cubicBezTo>
                      <a:pt x="1055" y="5273"/>
                      <a:pt x="0" y="7818"/>
                      <a:pt x="0" y="10800"/>
                    </a:cubicBezTo>
                    <a:cubicBezTo>
                      <a:pt x="0" y="13782"/>
                      <a:pt x="1055" y="16327"/>
                      <a:pt x="3164" y="18436"/>
                    </a:cubicBezTo>
                    <a:cubicBezTo>
                      <a:pt x="3164" y="18436"/>
                      <a:pt x="3164" y="18436"/>
                      <a:pt x="3164" y="18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Shape 1292"/>
              <p:cNvSpPr/>
              <p:nvPr/>
            </p:nvSpPr>
            <p:spPr>
              <a:xfrm>
                <a:off x="0" y="248248"/>
                <a:ext cx="495253" cy="292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2" y="9360"/>
                    </a:moveTo>
                    <a:cubicBezTo>
                      <a:pt x="21225" y="8347"/>
                      <a:pt x="21089" y="7408"/>
                      <a:pt x="20925" y="6543"/>
                    </a:cubicBezTo>
                    <a:cubicBezTo>
                      <a:pt x="20761" y="5678"/>
                      <a:pt x="20542" y="4834"/>
                      <a:pt x="20266" y="4011"/>
                    </a:cubicBezTo>
                    <a:cubicBezTo>
                      <a:pt x="19989" y="3190"/>
                      <a:pt x="19673" y="2489"/>
                      <a:pt x="19314" y="1909"/>
                    </a:cubicBezTo>
                    <a:cubicBezTo>
                      <a:pt x="18957" y="1329"/>
                      <a:pt x="18519" y="867"/>
                      <a:pt x="18002" y="520"/>
                    </a:cubicBezTo>
                    <a:cubicBezTo>
                      <a:pt x="17487" y="175"/>
                      <a:pt x="16916" y="0"/>
                      <a:pt x="16292" y="0"/>
                    </a:cubicBezTo>
                    <a:cubicBezTo>
                      <a:pt x="16190" y="0"/>
                      <a:pt x="15970" y="187"/>
                      <a:pt x="15632" y="559"/>
                    </a:cubicBezTo>
                    <a:cubicBezTo>
                      <a:pt x="15295" y="931"/>
                      <a:pt x="14922" y="1348"/>
                      <a:pt x="14512" y="1805"/>
                    </a:cubicBezTo>
                    <a:cubicBezTo>
                      <a:pt x="14103" y="2264"/>
                      <a:pt x="13557" y="2680"/>
                      <a:pt x="12871" y="3051"/>
                    </a:cubicBezTo>
                    <a:cubicBezTo>
                      <a:pt x="12185" y="3423"/>
                      <a:pt x="11496" y="3610"/>
                      <a:pt x="10800" y="3610"/>
                    </a:cubicBezTo>
                    <a:cubicBezTo>
                      <a:pt x="10104" y="3610"/>
                      <a:pt x="9414" y="3423"/>
                      <a:pt x="8729" y="3051"/>
                    </a:cubicBezTo>
                    <a:cubicBezTo>
                      <a:pt x="8043" y="2680"/>
                      <a:pt x="7496" y="2264"/>
                      <a:pt x="7087" y="1805"/>
                    </a:cubicBezTo>
                    <a:cubicBezTo>
                      <a:pt x="6678" y="1348"/>
                      <a:pt x="6304" y="931"/>
                      <a:pt x="5967" y="559"/>
                    </a:cubicBezTo>
                    <a:cubicBezTo>
                      <a:pt x="5630" y="187"/>
                      <a:pt x="5410" y="0"/>
                      <a:pt x="5308" y="0"/>
                    </a:cubicBezTo>
                    <a:cubicBezTo>
                      <a:pt x="4684" y="0"/>
                      <a:pt x="4113" y="175"/>
                      <a:pt x="3597" y="520"/>
                    </a:cubicBezTo>
                    <a:cubicBezTo>
                      <a:pt x="3081" y="867"/>
                      <a:pt x="2643" y="1329"/>
                      <a:pt x="2286" y="1909"/>
                    </a:cubicBezTo>
                    <a:cubicBezTo>
                      <a:pt x="1927" y="2488"/>
                      <a:pt x="1611" y="3190"/>
                      <a:pt x="1334" y="4011"/>
                    </a:cubicBezTo>
                    <a:cubicBezTo>
                      <a:pt x="1058" y="4834"/>
                      <a:pt x="839" y="5678"/>
                      <a:pt x="675" y="6543"/>
                    </a:cubicBezTo>
                    <a:cubicBezTo>
                      <a:pt x="511" y="7408"/>
                      <a:pt x="375" y="8347"/>
                      <a:pt x="268" y="9360"/>
                    </a:cubicBezTo>
                    <a:cubicBezTo>
                      <a:pt x="161" y="10371"/>
                      <a:pt x="89" y="11314"/>
                      <a:pt x="53" y="12189"/>
                    </a:cubicBezTo>
                    <a:cubicBezTo>
                      <a:pt x="17" y="13063"/>
                      <a:pt x="0" y="13959"/>
                      <a:pt x="0" y="14877"/>
                    </a:cubicBezTo>
                    <a:cubicBezTo>
                      <a:pt x="0" y="16953"/>
                      <a:pt x="372" y="18593"/>
                      <a:pt x="1119" y="19795"/>
                    </a:cubicBezTo>
                    <a:cubicBezTo>
                      <a:pt x="1866" y="20998"/>
                      <a:pt x="2858" y="21600"/>
                      <a:pt x="4096" y="21600"/>
                    </a:cubicBezTo>
                    <a:lnTo>
                      <a:pt x="17504" y="21600"/>
                    </a:lnTo>
                    <a:cubicBezTo>
                      <a:pt x="18741" y="21600"/>
                      <a:pt x="19734" y="20998"/>
                      <a:pt x="20480" y="19795"/>
                    </a:cubicBezTo>
                    <a:cubicBezTo>
                      <a:pt x="21227" y="18593"/>
                      <a:pt x="21600" y="16953"/>
                      <a:pt x="21600" y="14877"/>
                    </a:cubicBezTo>
                    <a:cubicBezTo>
                      <a:pt x="21600" y="13959"/>
                      <a:pt x="21582" y="13063"/>
                      <a:pt x="21547" y="12189"/>
                    </a:cubicBezTo>
                    <a:cubicBezTo>
                      <a:pt x="21511" y="11314"/>
                      <a:pt x="21439" y="10371"/>
                      <a:pt x="21332" y="9360"/>
                    </a:cubicBezTo>
                    <a:cubicBezTo>
                      <a:pt x="21332" y="9360"/>
                      <a:pt x="21332" y="9360"/>
                      <a:pt x="21332" y="93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" name="Shape 1319"/>
          <p:cNvSpPr/>
          <p:nvPr/>
        </p:nvSpPr>
        <p:spPr>
          <a:xfrm flipV="1">
            <a:off x="2855201" y="2348193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320"/>
          <p:cNvSpPr/>
          <p:nvPr/>
        </p:nvSpPr>
        <p:spPr>
          <a:xfrm flipV="1">
            <a:off x="5073916" y="2348193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321"/>
          <p:cNvSpPr/>
          <p:nvPr/>
        </p:nvSpPr>
        <p:spPr>
          <a:xfrm flipV="1">
            <a:off x="7292633" y="2348193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322"/>
          <p:cNvSpPr/>
          <p:nvPr/>
        </p:nvSpPr>
        <p:spPr>
          <a:xfrm flipH="1">
            <a:off x="3134655" y="4755195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323"/>
          <p:cNvSpPr/>
          <p:nvPr/>
        </p:nvSpPr>
        <p:spPr>
          <a:xfrm flipH="1">
            <a:off x="5353370" y="4755195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324"/>
          <p:cNvSpPr/>
          <p:nvPr/>
        </p:nvSpPr>
        <p:spPr>
          <a:xfrm flipH="1">
            <a:off x="7572085" y="4755195"/>
            <a:ext cx="13810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325"/>
          <p:cNvSpPr/>
          <p:nvPr/>
        </p:nvSpPr>
        <p:spPr>
          <a:xfrm flipV="1">
            <a:off x="9510565" y="2348193"/>
            <a:ext cx="16968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326"/>
          <p:cNvSpPr/>
          <p:nvPr/>
        </p:nvSpPr>
        <p:spPr>
          <a:xfrm>
            <a:off x="11206238" y="2358750"/>
            <a:ext cx="0" cy="240216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327"/>
          <p:cNvSpPr/>
          <p:nvPr/>
        </p:nvSpPr>
        <p:spPr>
          <a:xfrm flipH="1">
            <a:off x="9790802" y="4755195"/>
            <a:ext cx="14156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328"/>
          <p:cNvSpPr/>
          <p:nvPr/>
        </p:nvSpPr>
        <p:spPr>
          <a:xfrm flipH="1">
            <a:off x="1600506" y="4755195"/>
            <a:ext cx="70221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1329"/>
          <p:cNvSpPr/>
          <p:nvPr/>
        </p:nvSpPr>
        <p:spPr>
          <a:xfrm flipV="1">
            <a:off x="1602994" y="2348194"/>
            <a:ext cx="0" cy="241272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Shape 1330"/>
          <p:cNvSpPr/>
          <p:nvPr/>
        </p:nvSpPr>
        <p:spPr>
          <a:xfrm>
            <a:off x="1596984" y="2348193"/>
            <a:ext cx="42217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49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335"/>
          <p:cNvGrpSpPr/>
          <p:nvPr/>
        </p:nvGrpSpPr>
        <p:grpSpPr>
          <a:xfrm>
            <a:off x="4515671" y="2069245"/>
            <a:ext cx="559901" cy="559901"/>
            <a:chOff x="0" y="0"/>
            <a:chExt cx="1243363" cy="1243363"/>
          </a:xfrm>
        </p:grpSpPr>
        <p:sp>
          <p:nvSpPr>
            <p:cNvPr id="20" name="Shape 133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1" name="Group 1334"/>
            <p:cNvGrpSpPr/>
            <p:nvPr/>
          </p:nvGrpSpPr>
          <p:grpSpPr>
            <a:xfrm>
              <a:off x="452618" y="384509"/>
              <a:ext cx="335923" cy="474346"/>
              <a:chOff x="0" y="0"/>
              <a:chExt cx="335921" cy="474344"/>
            </a:xfrm>
          </p:grpSpPr>
          <p:sp>
            <p:nvSpPr>
              <p:cNvPr id="22" name="Shape 1332"/>
              <p:cNvSpPr/>
              <p:nvPr/>
            </p:nvSpPr>
            <p:spPr>
              <a:xfrm>
                <a:off x="0" y="42435"/>
                <a:ext cx="335922" cy="431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0"/>
                    </a:moveTo>
                    <a:lnTo>
                      <a:pt x="17589" y="3600"/>
                    </a:lnTo>
                    <a:lnTo>
                      <a:pt x="4011" y="3600"/>
                    </a:lnTo>
                    <a:lnTo>
                      <a:pt x="2159" y="0"/>
                    </a:lnTo>
                    <a:cubicBezTo>
                      <a:pt x="972" y="0"/>
                      <a:pt x="0" y="756"/>
                      <a:pt x="0" y="1679"/>
                    </a:cubicBezTo>
                    <a:lnTo>
                      <a:pt x="0" y="19921"/>
                    </a:lnTo>
                    <a:cubicBezTo>
                      <a:pt x="0" y="20844"/>
                      <a:pt x="972" y="21600"/>
                      <a:pt x="2159" y="21600"/>
                    </a:cubicBezTo>
                    <a:lnTo>
                      <a:pt x="19441" y="21600"/>
                    </a:lnTo>
                    <a:cubicBezTo>
                      <a:pt x="20628" y="21600"/>
                      <a:pt x="21600" y="20844"/>
                      <a:pt x="21600" y="19921"/>
                    </a:cubicBezTo>
                    <a:lnTo>
                      <a:pt x="21600" y="1679"/>
                    </a:lnTo>
                    <a:cubicBezTo>
                      <a:pt x="21600" y="756"/>
                      <a:pt x="20628" y="0"/>
                      <a:pt x="194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1333"/>
              <p:cNvSpPr/>
              <p:nvPr/>
            </p:nvSpPr>
            <p:spPr>
              <a:xfrm>
                <a:off x="59175" y="0"/>
                <a:ext cx="215954" cy="9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21600"/>
                    </a:moveTo>
                    <a:lnTo>
                      <a:pt x="21600" y="10800"/>
                    </a:lnTo>
                    <a:lnTo>
                      <a:pt x="16369" y="10800"/>
                    </a:lnTo>
                    <a:lnTo>
                      <a:pt x="14641" y="0"/>
                    </a:lnTo>
                    <a:lnTo>
                      <a:pt x="6959" y="0"/>
                    </a:lnTo>
                    <a:lnTo>
                      <a:pt x="5231" y="10800"/>
                    </a:lnTo>
                    <a:lnTo>
                      <a:pt x="0" y="10800"/>
                    </a:lnTo>
                    <a:lnTo>
                      <a:pt x="2159" y="21600"/>
                    </a:lnTo>
                    <a:cubicBezTo>
                      <a:pt x="2159" y="21600"/>
                      <a:pt x="19441" y="21600"/>
                      <a:pt x="19441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1338"/>
          <p:cNvGrpSpPr/>
          <p:nvPr/>
        </p:nvGrpSpPr>
        <p:grpSpPr>
          <a:xfrm>
            <a:off x="6734387" y="2069245"/>
            <a:ext cx="559901" cy="559901"/>
            <a:chOff x="0" y="0"/>
            <a:chExt cx="1243363" cy="1243363"/>
          </a:xfrm>
        </p:grpSpPr>
        <p:sp>
          <p:nvSpPr>
            <p:cNvPr id="25" name="Shape 1336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1337"/>
            <p:cNvSpPr/>
            <p:nvPr/>
          </p:nvSpPr>
          <p:spPr>
            <a:xfrm>
              <a:off x="384508" y="384509"/>
              <a:ext cx="474347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341"/>
          <p:cNvGrpSpPr/>
          <p:nvPr/>
        </p:nvGrpSpPr>
        <p:grpSpPr>
          <a:xfrm>
            <a:off x="8953103" y="2069245"/>
            <a:ext cx="559901" cy="559901"/>
            <a:chOff x="0" y="0"/>
            <a:chExt cx="1243363" cy="1243363"/>
          </a:xfrm>
        </p:grpSpPr>
        <p:sp>
          <p:nvSpPr>
            <p:cNvPr id="28" name="Shape 1339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1340"/>
            <p:cNvSpPr/>
            <p:nvPr/>
          </p:nvSpPr>
          <p:spPr>
            <a:xfrm>
              <a:off x="383421" y="384509"/>
              <a:ext cx="474315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344"/>
          <p:cNvGrpSpPr/>
          <p:nvPr/>
        </p:nvGrpSpPr>
        <p:grpSpPr>
          <a:xfrm>
            <a:off x="8953103" y="4474998"/>
            <a:ext cx="559901" cy="559901"/>
            <a:chOff x="0" y="0"/>
            <a:chExt cx="1243363" cy="1243363"/>
          </a:xfrm>
        </p:grpSpPr>
        <p:sp>
          <p:nvSpPr>
            <p:cNvPr id="31" name="Shape 1342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1343"/>
            <p:cNvSpPr/>
            <p:nvPr/>
          </p:nvSpPr>
          <p:spPr>
            <a:xfrm>
              <a:off x="431257" y="349682"/>
              <a:ext cx="378644" cy="5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347"/>
          <p:cNvGrpSpPr/>
          <p:nvPr/>
        </p:nvGrpSpPr>
        <p:grpSpPr>
          <a:xfrm>
            <a:off x="6734387" y="4474998"/>
            <a:ext cx="559901" cy="559901"/>
            <a:chOff x="0" y="0"/>
            <a:chExt cx="1243363" cy="1243363"/>
          </a:xfrm>
        </p:grpSpPr>
        <p:sp>
          <p:nvSpPr>
            <p:cNvPr id="34" name="Shape 1345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1346"/>
            <p:cNvSpPr/>
            <p:nvPr/>
          </p:nvSpPr>
          <p:spPr>
            <a:xfrm>
              <a:off x="351222" y="372464"/>
              <a:ext cx="540919" cy="54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350"/>
          <p:cNvGrpSpPr/>
          <p:nvPr/>
        </p:nvGrpSpPr>
        <p:grpSpPr>
          <a:xfrm>
            <a:off x="4515672" y="4474998"/>
            <a:ext cx="559901" cy="559901"/>
            <a:chOff x="0" y="0"/>
            <a:chExt cx="1243363" cy="1243363"/>
          </a:xfrm>
        </p:grpSpPr>
        <p:sp>
          <p:nvSpPr>
            <p:cNvPr id="37" name="Shape 1348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1349"/>
            <p:cNvSpPr/>
            <p:nvPr/>
          </p:nvSpPr>
          <p:spPr>
            <a:xfrm>
              <a:off x="351222" y="393269"/>
              <a:ext cx="540919" cy="49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2" y="12333"/>
                  </a:moveTo>
                  <a:cubicBezTo>
                    <a:pt x="19528" y="12511"/>
                    <a:pt x="19333" y="12600"/>
                    <a:pt x="19107" y="12600"/>
                  </a:cubicBezTo>
                  <a:cubicBezTo>
                    <a:pt x="18882" y="12600"/>
                    <a:pt x="18688" y="12511"/>
                    <a:pt x="18524" y="12333"/>
                  </a:cubicBezTo>
                  <a:cubicBezTo>
                    <a:pt x="18360" y="12155"/>
                    <a:pt x="18277" y="11944"/>
                    <a:pt x="18277" y="11700"/>
                  </a:cubicBezTo>
                  <a:cubicBezTo>
                    <a:pt x="18277" y="11456"/>
                    <a:pt x="18360" y="11245"/>
                    <a:pt x="18524" y="11067"/>
                  </a:cubicBezTo>
                  <a:cubicBezTo>
                    <a:pt x="18688" y="10889"/>
                    <a:pt x="18882" y="10800"/>
                    <a:pt x="19107" y="10800"/>
                  </a:cubicBezTo>
                  <a:cubicBezTo>
                    <a:pt x="19333" y="10800"/>
                    <a:pt x="19528" y="10889"/>
                    <a:pt x="19692" y="11067"/>
                  </a:cubicBezTo>
                  <a:cubicBezTo>
                    <a:pt x="19857" y="11245"/>
                    <a:pt x="19938" y="11456"/>
                    <a:pt x="19938" y="11700"/>
                  </a:cubicBezTo>
                  <a:cubicBezTo>
                    <a:pt x="19938" y="11944"/>
                    <a:pt x="19857" y="12155"/>
                    <a:pt x="19692" y="12333"/>
                  </a:cubicBezTo>
                  <a:cubicBezTo>
                    <a:pt x="19692" y="12333"/>
                    <a:pt x="19692" y="12333"/>
                    <a:pt x="19692" y="12333"/>
                  </a:cubicBezTo>
                  <a:close/>
                  <a:moveTo>
                    <a:pt x="16616" y="10800"/>
                  </a:moveTo>
                  <a:lnTo>
                    <a:pt x="4984" y="10800"/>
                  </a:lnTo>
                  <a:lnTo>
                    <a:pt x="4984" y="1800"/>
                  </a:lnTo>
                  <a:lnTo>
                    <a:pt x="13292" y="1800"/>
                  </a:lnTo>
                  <a:lnTo>
                    <a:pt x="13292" y="4050"/>
                  </a:lnTo>
                  <a:cubicBezTo>
                    <a:pt x="13292" y="4425"/>
                    <a:pt x="13414" y="4744"/>
                    <a:pt x="13655" y="5006"/>
                  </a:cubicBezTo>
                  <a:cubicBezTo>
                    <a:pt x="13898" y="5269"/>
                    <a:pt x="14192" y="5400"/>
                    <a:pt x="14538" y="5400"/>
                  </a:cubicBezTo>
                  <a:lnTo>
                    <a:pt x="16616" y="5400"/>
                  </a:lnTo>
                  <a:cubicBezTo>
                    <a:pt x="16616" y="5400"/>
                    <a:pt x="16616" y="10800"/>
                    <a:pt x="16616" y="10800"/>
                  </a:cubicBezTo>
                  <a:close/>
                  <a:moveTo>
                    <a:pt x="16616" y="19800"/>
                  </a:moveTo>
                  <a:lnTo>
                    <a:pt x="4984" y="19800"/>
                  </a:lnTo>
                  <a:lnTo>
                    <a:pt x="4984" y="16200"/>
                  </a:lnTo>
                  <a:lnTo>
                    <a:pt x="16616" y="16200"/>
                  </a:lnTo>
                  <a:cubicBezTo>
                    <a:pt x="16616" y="16200"/>
                    <a:pt x="16616" y="19800"/>
                    <a:pt x="16616" y="19800"/>
                  </a:cubicBezTo>
                  <a:close/>
                  <a:moveTo>
                    <a:pt x="20867" y="9795"/>
                  </a:moveTo>
                  <a:cubicBezTo>
                    <a:pt x="20378" y="9265"/>
                    <a:pt x="19791" y="9000"/>
                    <a:pt x="19107" y="9000"/>
                  </a:cubicBezTo>
                  <a:lnTo>
                    <a:pt x="18277" y="9000"/>
                  </a:lnTo>
                  <a:lnTo>
                    <a:pt x="18277" y="5400"/>
                  </a:lnTo>
                  <a:cubicBezTo>
                    <a:pt x="18277" y="5025"/>
                    <a:pt x="18190" y="4613"/>
                    <a:pt x="18018" y="4163"/>
                  </a:cubicBezTo>
                  <a:cubicBezTo>
                    <a:pt x="17844" y="3712"/>
                    <a:pt x="17637" y="3356"/>
                    <a:pt x="17394" y="3094"/>
                  </a:cubicBezTo>
                  <a:lnTo>
                    <a:pt x="15421" y="957"/>
                  </a:lnTo>
                  <a:cubicBezTo>
                    <a:pt x="15179" y="694"/>
                    <a:pt x="14850" y="469"/>
                    <a:pt x="14435" y="281"/>
                  </a:cubicBezTo>
                  <a:cubicBezTo>
                    <a:pt x="14020" y="94"/>
                    <a:pt x="13638" y="0"/>
                    <a:pt x="13292" y="0"/>
                  </a:cubicBezTo>
                  <a:lnTo>
                    <a:pt x="4569" y="0"/>
                  </a:lnTo>
                  <a:cubicBezTo>
                    <a:pt x="4223" y="0"/>
                    <a:pt x="3929" y="132"/>
                    <a:pt x="3687" y="394"/>
                  </a:cubicBezTo>
                  <a:cubicBezTo>
                    <a:pt x="3444" y="656"/>
                    <a:pt x="3323" y="975"/>
                    <a:pt x="3323" y="1350"/>
                  </a:cubicBezTo>
                  <a:lnTo>
                    <a:pt x="3323" y="9000"/>
                  </a:lnTo>
                  <a:lnTo>
                    <a:pt x="2493" y="9000"/>
                  </a:lnTo>
                  <a:cubicBezTo>
                    <a:pt x="1809" y="9000"/>
                    <a:pt x="1222" y="9265"/>
                    <a:pt x="734" y="9795"/>
                  </a:cubicBezTo>
                  <a:cubicBezTo>
                    <a:pt x="244" y="10324"/>
                    <a:pt x="0" y="10960"/>
                    <a:pt x="0" y="11700"/>
                  </a:cubicBezTo>
                  <a:lnTo>
                    <a:pt x="0" y="17550"/>
                  </a:lnTo>
                  <a:cubicBezTo>
                    <a:pt x="0" y="17673"/>
                    <a:pt x="41" y="17777"/>
                    <a:pt x="124" y="17866"/>
                  </a:cubicBezTo>
                  <a:cubicBezTo>
                    <a:pt x="205" y="17956"/>
                    <a:pt x="303" y="18000"/>
                    <a:pt x="415" y="18000"/>
                  </a:cubicBezTo>
                  <a:lnTo>
                    <a:pt x="3323" y="18000"/>
                  </a:lnTo>
                  <a:lnTo>
                    <a:pt x="3323" y="20250"/>
                  </a:lnTo>
                  <a:cubicBezTo>
                    <a:pt x="3323" y="20625"/>
                    <a:pt x="3444" y="20944"/>
                    <a:pt x="3687" y="21206"/>
                  </a:cubicBezTo>
                  <a:cubicBezTo>
                    <a:pt x="3929" y="21468"/>
                    <a:pt x="4223" y="21600"/>
                    <a:pt x="4569" y="21600"/>
                  </a:cubicBezTo>
                  <a:lnTo>
                    <a:pt x="17031" y="21600"/>
                  </a:lnTo>
                  <a:cubicBezTo>
                    <a:pt x="17377" y="21600"/>
                    <a:pt x="17671" y="21468"/>
                    <a:pt x="17913" y="21206"/>
                  </a:cubicBezTo>
                  <a:cubicBezTo>
                    <a:pt x="18156" y="20943"/>
                    <a:pt x="18277" y="20625"/>
                    <a:pt x="18277" y="20250"/>
                  </a:cubicBezTo>
                  <a:lnTo>
                    <a:pt x="18277" y="18000"/>
                  </a:lnTo>
                  <a:lnTo>
                    <a:pt x="21185" y="18000"/>
                  </a:lnTo>
                  <a:cubicBezTo>
                    <a:pt x="21297" y="18000"/>
                    <a:pt x="21395" y="17956"/>
                    <a:pt x="21476" y="17866"/>
                  </a:cubicBezTo>
                  <a:cubicBezTo>
                    <a:pt x="21559" y="17777"/>
                    <a:pt x="21600" y="17673"/>
                    <a:pt x="21600" y="17550"/>
                  </a:cubicBezTo>
                  <a:lnTo>
                    <a:pt x="21600" y="11700"/>
                  </a:lnTo>
                  <a:cubicBezTo>
                    <a:pt x="21600" y="10960"/>
                    <a:pt x="21356" y="10324"/>
                    <a:pt x="20867" y="9795"/>
                  </a:cubicBezTo>
                  <a:cubicBezTo>
                    <a:pt x="20867" y="9795"/>
                    <a:pt x="20867" y="9795"/>
                    <a:pt x="20867" y="97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3572" tIns="53572" rIns="53572" bIns="53572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356"/>
          <p:cNvGrpSpPr/>
          <p:nvPr/>
        </p:nvGrpSpPr>
        <p:grpSpPr>
          <a:xfrm>
            <a:off x="2296957" y="4474998"/>
            <a:ext cx="559901" cy="559901"/>
            <a:chOff x="0" y="0"/>
            <a:chExt cx="1243363" cy="1243363"/>
          </a:xfrm>
        </p:grpSpPr>
        <p:sp>
          <p:nvSpPr>
            <p:cNvPr id="40" name="Shape 135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Group 1355"/>
            <p:cNvGrpSpPr/>
            <p:nvPr/>
          </p:nvGrpSpPr>
          <p:grpSpPr>
            <a:xfrm>
              <a:off x="356142" y="391541"/>
              <a:ext cx="533285" cy="457201"/>
              <a:chOff x="0" y="0"/>
              <a:chExt cx="533283" cy="457200"/>
            </a:xfrm>
          </p:grpSpPr>
          <p:sp>
            <p:nvSpPr>
              <p:cNvPr id="42" name="Shape 1352"/>
              <p:cNvSpPr/>
              <p:nvPr/>
            </p:nvSpPr>
            <p:spPr>
              <a:xfrm>
                <a:off x="0" y="76178"/>
                <a:ext cx="85718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49" y="1114"/>
                    </a:moveTo>
                    <a:cubicBezTo>
                      <a:pt x="1650" y="1857"/>
                      <a:pt x="0" y="2746"/>
                      <a:pt x="0" y="3780"/>
                    </a:cubicBezTo>
                    <a:lnTo>
                      <a:pt x="0" y="17820"/>
                    </a:lnTo>
                    <a:cubicBezTo>
                      <a:pt x="0" y="18855"/>
                      <a:pt x="1650" y="19744"/>
                      <a:pt x="4949" y="20487"/>
                    </a:cubicBezTo>
                    <a:cubicBezTo>
                      <a:pt x="8249" y="21229"/>
                      <a:pt x="12200" y="21600"/>
                      <a:pt x="16803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16803" y="0"/>
                    </a:lnTo>
                    <a:cubicBezTo>
                      <a:pt x="12200" y="0"/>
                      <a:pt x="8249" y="372"/>
                      <a:pt x="4949" y="1114"/>
                    </a:cubicBezTo>
                    <a:cubicBezTo>
                      <a:pt x="4949" y="1114"/>
                      <a:pt x="4949" y="1114"/>
                      <a:pt x="4949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1353"/>
              <p:cNvSpPr/>
              <p:nvPr/>
            </p:nvSpPr>
            <p:spPr>
              <a:xfrm>
                <a:off x="113393" y="0"/>
                <a:ext cx="30481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3600"/>
                    </a:moveTo>
                    <a:lnTo>
                      <a:pt x="5400" y="3600"/>
                    </a:lnTo>
                    <a:lnTo>
                      <a:pt x="5400" y="1800"/>
                    </a:lnTo>
                    <a:lnTo>
                      <a:pt x="16200" y="1800"/>
                    </a:lnTo>
                    <a:cubicBezTo>
                      <a:pt x="16200" y="1800"/>
                      <a:pt x="16200" y="3600"/>
                      <a:pt x="16200" y="3600"/>
                    </a:cubicBezTo>
                    <a:close/>
                    <a:moveTo>
                      <a:pt x="18900" y="1350"/>
                    </a:moveTo>
                    <a:cubicBezTo>
                      <a:pt x="18900" y="975"/>
                      <a:pt x="18703" y="657"/>
                      <a:pt x="18308" y="394"/>
                    </a:cubicBezTo>
                    <a:cubicBezTo>
                      <a:pt x="17915" y="131"/>
                      <a:pt x="17437" y="0"/>
                      <a:pt x="16875" y="0"/>
                    </a:cubicBezTo>
                    <a:lnTo>
                      <a:pt x="4725" y="0"/>
                    </a:lnTo>
                    <a:cubicBezTo>
                      <a:pt x="4163" y="0"/>
                      <a:pt x="3685" y="131"/>
                      <a:pt x="3291" y="394"/>
                    </a:cubicBezTo>
                    <a:cubicBezTo>
                      <a:pt x="2897" y="656"/>
                      <a:pt x="2700" y="975"/>
                      <a:pt x="2700" y="1350"/>
                    </a:cubicBezTo>
                    <a:lnTo>
                      <a:pt x="2700" y="3600"/>
                    </a:lnTo>
                    <a:lnTo>
                      <a:pt x="0" y="36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600"/>
                    </a:lnTo>
                    <a:lnTo>
                      <a:pt x="18900" y="3600"/>
                    </a:lnTo>
                    <a:cubicBezTo>
                      <a:pt x="18900" y="3600"/>
                      <a:pt x="18900" y="1350"/>
                      <a:pt x="18900" y="13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1354"/>
              <p:cNvSpPr/>
              <p:nvPr/>
            </p:nvSpPr>
            <p:spPr>
              <a:xfrm>
                <a:off x="447548" y="76178"/>
                <a:ext cx="85736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2" y="1114"/>
                    </a:moveTo>
                    <a:cubicBezTo>
                      <a:pt x="13348" y="372"/>
                      <a:pt x="9402" y="0"/>
                      <a:pt x="4800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4800" y="21600"/>
                    </a:lnTo>
                    <a:cubicBezTo>
                      <a:pt x="9402" y="21600"/>
                      <a:pt x="13348" y="21229"/>
                      <a:pt x="16652" y="20487"/>
                    </a:cubicBezTo>
                    <a:cubicBezTo>
                      <a:pt x="19951" y="19744"/>
                      <a:pt x="21600" y="18855"/>
                      <a:pt x="21600" y="17820"/>
                    </a:cubicBezTo>
                    <a:lnTo>
                      <a:pt x="21600" y="3780"/>
                    </a:lnTo>
                    <a:cubicBezTo>
                      <a:pt x="21600" y="2746"/>
                      <a:pt x="19951" y="1857"/>
                      <a:pt x="16652" y="1114"/>
                    </a:cubicBezTo>
                    <a:cubicBezTo>
                      <a:pt x="16652" y="1114"/>
                      <a:pt x="16652" y="1114"/>
                      <a:pt x="16652" y="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2296960" y="3077023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 Placeholder 4"/>
          <p:cNvSpPr txBox="1">
            <a:spLocks/>
          </p:cNvSpPr>
          <p:nvPr/>
        </p:nvSpPr>
        <p:spPr>
          <a:xfrm>
            <a:off x="2324324" y="2773463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5675" y="3077023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4"/>
          <p:cNvSpPr txBox="1">
            <a:spLocks/>
          </p:cNvSpPr>
          <p:nvPr/>
        </p:nvSpPr>
        <p:spPr>
          <a:xfrm>
            <a:off x="4543039" y="2773463"/>
            <a:ext cx="2384661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4391" y="3077023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4"/>
          <p:cNvSpPr txBox="1">
            <a:spLocks/>
          </p:cNvSpPr>
          <p:nvPr/>
        </p:nvSpPr>
        <p:spPr>
          <a:xfrm>
            <a:off x="6761756" y="2773463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3104" y="3077023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4"/>
          <p:cNvSpPr txBox="1">
            <a:spLocks/>
          </p:cNvSpPr>
          <p:nvPr/>
        </p:nvSpPr>
        <p:spPr>
          <a:xfrm>
            <a:off x="8980470" y="2773463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96960" y="5513824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 Placeholder 4"/>
          <p:cNvSpPr txBox="1">
            <a:spLocks/>
          </p:cNvSpPr>
          <p:nvPr/>
        </p:nvSpPr>
        <p:spPr>
          <a:xfrm>
            <a:off x="2324324" y="5210261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15675" y="5513824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4"/>
          <p:cNvSpPr txBox="1">
            <a:spLocks/>
          </p:cNvSpPr>
          <p:nvPr/>
        </p:nvSpPr>
        <p:spPr>
          <a:xfrm>
            <a:off x="4543039" y="5210261"/>
            <a:ext cx="2384661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34391" y="5513824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4"/>
          <p:cNvSpPr txBox="1">
            <a:spLocks/>
          </p:cNvSpPr>
          <p:nvPr/>
        </p:nvSpPr>
        <p:spPr>
          <a:xfrm>
            <a:off x="6761756" y="5210261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953104" y="5513824"/>
            <a:ext cx="1845526" cy="4296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4"/>
          <p:cNvSpPr txBox="1">
            <a:spLocks/>
          </p:cNvSpPr>
          <p:nvPr/>
        </p:nvSpPr>
        <p:spPr>
          <a:xfrm>
            <a:off x="8980470" y="5210261"/>
            <a:ext cx="2274568" cy="23621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5" grpId="0"/>
      <p:bldP spid="46" grpId="0" build="p"/>
      <p:bldP spid="47" grpId="0"/>
      <p:bldP spid="48" grpId="0" build="p"/>
      <p:bldP spid="49" grpId="0"/>
      <p:bldP spid="50" grpId="0" build="p"/>
      <p:bldP spid="51" grpId="0"/>
      <p:bldP spid="52" grpId="0" build="p"/>
      <p:bldP spid="53" grpId="0"/>
      <p:bldP spid="54" grpId="0" build="p"/>
      <p:bldP spid="55" grpId="0"/>
      <p:bldP spid="56" grpId="0" build="p"/>
      <p:bldP spid="57" grpId="0"/>
      <p:bldP spid="58" grpId="0" build="p"/>
      <p:bldP spid="59" grpId="0"/>
      <p:bldP spid="6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>
            <a:spLocks/>
          </p:cNvSpPr>
          <p:nvPr/>
        </p:nvSpPr>
        <p:spPr bwMode="auto">
          <a:xfrm rot="5400000">
            <a:off x="213045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>
            <a:spLocks/>
          </p:cNvSpPr>
          <p:nvPr/>
        </p:nvSpPr>
        <p:spPr bwMode="auto">
          <a:xfrm rot="5400000">
            <a:off x="4511612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>
            <a:spLocks/>
          </p:cNvSpPr>
          <p:nvPr/>
        </p:nvSpPr>
        <p:spPr bwMode="auto">
          <a:xfrm rot="5400000">
            <a:off x="6892769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24"/>
          <p:cNvSpPr>
            <a:spLocks/>
          </p:cNvSpPr>
          <p:nvPr/>
        </p:nvSpPr>
        <p:spPr bwMode="auto">
          <a:xfrm rot="5400000">
            <a:off x="9273926" y="2303148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4" y="2707236"/>
            <a:ext cx="626459" cy="626459"/>
            <a:chOff x="1316879" y="4254550"/>
            <a:chExt cx="684000" cy="684000"/>
          </a:xfrm>
        </p:grpSpPr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316879" y="4254550"/>
              <a:ext cx="684000" cy="684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658173" y="2707236"/>
            <a:ext cx="626459" cy="626459"/>
            <a:chOff x="3401741" y="4254550"/>
            <a:chExt cx="684000" cy="684000"/>
          </a:xfrm>
        </p:grpSpPr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040872" y="2707236"/>
            <a:ext cx="626459" cy="626459"/>
            <a:chOff x="6006611" y="4240036"/>
            <a:chExt cx="684000" cy="684000"/>
          </a:xfrm>
        </p:grpSpPr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9416276" y="2707236"/>
            <a:ext cx="626459" cy="626459"/>
            <a:chOff x="8794034" y="4283578"/>
            <a:chExt cx="684000" cy="684000"/>
          </a:xfrm>
        </p:grpSpPr>
        <p:sp>
          <p:nvSpPr>
            <p:cNvPr id="118" name="Freeform 36"/>
            <p:cNvSpPr>
              <a:spLocks noChangeAspect="1" noEditPoints="1"/>
            </p:cNvSpPr>
            <p:nvPr/>
          </p:nvSpPr>
          <p:spPr bwMode="auto">
            <a:xfrm>
              <a:off x="8879066" y="4481578"/>
              <a:ext cx="513936" cy="288000"/>
            </a:xfrm>
            <a:custGeom>
              <a:avLst/>
              <a:gdLst>
                <a:gd name="T0" fmla="*/ 200 w 400"/>
                <a:gd name="T1" fmla="*/ 0 h 224"/>
                <a:gd name="T2" fmla="*/ 0 w 400"/>
                <a:gd name="T3" fmla="*/ 112 h 224"/>
                <a:gd name="T4" fmla="*/ 200 w 400"/>
                <a:gd name="T5" fmla="*/ 224 h 224"/>
                <a:gd name="T6" fmla="*/ 400 w 400"/>
                <a:gd name="T7" fmla="*/ 112 h 224"/>
                <a:gd name="T8" fmla="*/ 200 w 400"/>
                <a:gd name="T9" fmla="*/ 0 h 224"/>
                <a:gd name="T10" fmla="*/ 200 w 400"/>
                <a:gd name="T11" fmla="*/ 198 h 224"/>
                <a:gd name="T12" fmla="*/ 111 w 400"/>
                <a:gd name="T13" fmla="*/ 112 h 224"/>
                <a:gd name="T14" fmla="*/ 200 w 400"/>
                <a:gd name="T15" fmla="*/ 26 h 224"/>
                <a:gd name="T16" fmla="*/ 289 w 400"/>
                <a:gd name="T17" fmla="*/ 112 h 224"/>
                <a:gd name="T18" fmla="*/ 200 w 400"/>
                <a:gd name="T19" fmla="*/ 198 h 224"/>
                <a:gd name="T20" fmla="*/ 200 w 400"/>
                <a:gd name="T21" fmla="*/ 112 h 224"/>
                <a:gd name="T22" fmla="*/ 200 w 400"/>
                <a:gd name="T23" fmla="*/ 69 h 224"/>
                <a:gd name="T24" fmla="*/ 155 w 400"/>
                <a:gd name="T25" fmla="*/ 112 h 224"/>
                <a:gd name="T26" fmla="*/ 200 w 400"/>
                <a:gd name="T27" fmla="*/ 155 h 224"/>
                <a:gd name="T28" fmla="*/ 244 w 400"/>
                <a:gd name="T29" fmla="*/ 112 h 224"/>
                <a:gd name="T30" fmla="*/ 200 w 400"/>
                <a:gd name="T3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8794034" y="4283578"/>
              <a:ext cx="684000" cy="684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801415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0141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46724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246725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629010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629011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11295" y="4349091"/>
            <a:ext cx="1613740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011296" y="4576727"/>
            <a:ext cx="2049066" cy="42960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2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00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16336"/>
            <a:ext cx="7149455" cy="45861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72654" y="2882752"/>
            <a:ext cx="4673296" cy="6816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368498" y="4802429"/>
            <a:ext cx="4677451" cy="68164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2780" y="3055673"/>
            <a:ext cx="779539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2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15" name="矩形 14"/>
          <p:cNvSpPr/>
          <p:nvPr/>
        </p:nvSpPr>
        <p:spPr>
          <a:xfrm>
            <a:off x="8008143" y="4975350"/>
            <a:ext cx="648812" cy="308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2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372654" y="2570855"/>
            <a:ext cx="151005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376789" y="3640070"/>
            <a:ext cx="4669161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376789" y="5581733"/>
            <a:ext cx="4669161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72654" y="4514175"/>
            <a:ext cx="151005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1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5" y="2447748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2" y="4998617"/>
            <a:ext cx="2452753" cy="842529"/>
            <a:chOff x="8512415" y="2327889"/>
            <a:chExt cx="3256083" cy="798929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160100" y="2356862"/>
            <a:ext cx="2365966" cy="842530"/>
            <a:chOff x="8512415" y="2327889"/>
            <a:chExt cx="3256083" cy="798930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3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892162" y="5166460"/>
            <a:ext cx="2365966" cy="842530"/>
            <a:chOff x="8512415" y="2327889"/>
            <a:chExt cx="3256083" cy="798930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12800" y="5982662"/>
            <a:ext cx="4643755" cy="52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4815631"/>
            <a:ext cx="4643755" cy="52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2800" y="2483188"/>
            <a:ext cx="4643755" cy="521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2800" y="3650219"/>
            <a:ext cx="4643755" cy="519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800" y="1316157"/>
            <a:ext cx="4643755" cy="521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312863"/>
            <a:ext cx="6585250" cy="5183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endParaRPr lang="zh-CN" altLang="en-US" sz="1898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548592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17020" y="4943201"/>
            <a:ext cx="611295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717020" y="4656114"/>
            <a:ext cx="1836310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17019" y="4987602"/>
            <a:ext cx="611295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17019" y="5738401"/>
            <a:ext cx="611295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修改文字内容，也可以直接复制你的内容到此</a:t>
            </a: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" grpId="0" animBg="1"/>
      <p:bldP spid="17" grpId="0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978266" y="2104572"/>
            <a:ext cx="4122932" cy="4366921"/>
            <a:chOff x="950284" y="2059774"/>
            <a:chExt cx="3788406" cy="401260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63217" y="5309576"/>
              <a:ext cx="843589" cy="762798"/>
            </a:xfrm>
            <a:custGeom>
              <a:avLst/>
              <a:gdLst>
                <a:gd name="T0" fmla="*/ 1253 w 1253"/>
                <a:gd name="T1" fmla="*/ 1133 h 1133"/>
                <a:gd name="T2" fmla="*/ 0 w 1253"/>
                <a:gd name="T3" fmla="*/ 1133 h 1133"/>
                <a:gd name="T4" fmla="*/ 151 w 1253"/>
                <a:gd name="T5" fmla="*/ 0 h 1133"/>
                <a:gd name="T6" fmla="*/ 1102 w 1253"/>
                <a:gd name="T7" fmla="*/ 0 h 1133"/>
                <a:gd name="T8" fmla="*/ 1253 w 1253"/>
                <a:gd name="T9" fmla="*/ 113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1133">
                  <a:moveTo>
                    <a:pt x="1253" y="1133"/>
                  </a:moveTo>
                  <a:lnTo>
                    <a:pt x="0" y="1133"/>
                  </a:lnTo>
                  <a:lnTo>
                    <a:pt x="151" y="0"/>
                  </a:lnTo>
                  <a:lnTo>
                    <a:pt x="1102" y="0"/>
                  </a:lnTo>
                  <a:lnTo>
                    <a:pt x="1253" y="113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894860" y="5309576"/>
              <a:ext cx="778283" cy="517733"/>
            </a:xfrm>
            <a:custGeom>
              <a:avLst/>
              <a:gdLst>
                <a:gd name="T0" fmla="*/ 1156 w 1156"/>
                <a:gd name="T1" fmla="*/ 769 h 769"/>
                <a:gd name="T2" fmla="*/ 1055 w 1156"/>
                <a:gd name="T3" fmla="*/ 0 h 769"/>
                <a:gd name="T4" fmla="*/ 104 w 1156"/>
                <a:gd name="T5" fmla="*/ 0 h 769"/>
                <a:gd name="T6" fmla="*/ 0 w 1156"/>
                <a:gd name="T7" fmla="*/ 769 h 769"/>
                <a:gd name="T8" fmla="*/ 1156 w 1156"/>
                <a:gd name="T9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769">
                  <a:moveTo>
                    <a:pt x="1156" y="769"/>
                  </a:moveTo>
                  <a:lnTo>
                    <a:pt x="1055" y="0"/>
                  </a:lnTo>
                  <a:lnTo>
                    <a:pt x="104" y="0"/>
                  </a:lnTo>
                  <a:lnTo>
                    <a:pt x="0" y="769"/>
                  </a:lnTo>
                  <a:lnTo>
                    <a:pt x="1156" y="76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50284" y="3625092"/>
              <a:ext cx="2668783" cy="19564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50284" y="5232825"/>
              <a:ext cx="2668783" cy="348746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4836" y="3722041"/>
              <a:ext cx="2420352" cy="15107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709715" y="6025919"/>
              <a:ext cx="1149920" cy="46455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17920" y="4095878"/>
              <a:ext cx="2542885" cy="1136454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810030" y="3099280"/>
              <a:ext cx="1890500" cy="1993508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94002" y="4629588"/>
              <a:ext cx="1920124" cy="603237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845713" y="3123517"/>
              <a:ext cx="1829234" cy="1945707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892841" y="3156506"/>
              <a:ext cx="1748444" cy="1879055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235311" y="3198248"/>
              <a:ext cx="366251" cy="364231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314755" y="3221812"/>
              <a:ext cx="263243" cy="261223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380061" y="3241337"/>
              <a:ext cx="178413" cy="17841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170006" y="2741108"/>
              <a:ext cx="509654" cy="514367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544335" y="3118804"/>
              <a:ext cx="514367" cy="508981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400932" y="3091201"/>
              <a:ext cx="305658" cy="307678"/>
            </a:xfrm>
            <a:custGeom>
              <a:avLst/>
              <a:gdLst>
                <a:gd name="T0" fmla="*/ 298 w 454"/>
                <a:gd name="T1" fmla="*/ 457 h 457"/>
                <a:gd name="T2" fmla="*/ 0 w 454"/>
                <a:gd name="T3" fmla="*/ 159 h 457"/>
                <a:gd name="T4" fmla="*/ 156 w 454"/>
                <a:gd name="T5" fmla="*/ 0 h 457"/>
                <a:gd name="T6" fmla="*/ 454 w 454"/>
                <a:gd name="T7" fmla="*/ 298 h 457"/>
                <a:gd name="T8" fmla="*/ 298 w 454"/>
                <a:gd name="T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457">
                  <a:moveTo>
                    <a:pt x="298" y="457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454" y="298"/>
                  </a:lnTo>
                  <a:lnTo>
                    <a:pt x="298" y="45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400932" y="3091201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417090" y="3107359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431229" y="3121497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45367" y="3137655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461525" y="3151794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5663" y="3165932"/>
              <a:ext cx="111760" cy="111760"/>
            </a:xfrm>
            <a:custGeom>
              <a:avLst/>
              <a:gdLst>
                <a:gd name="T0" fmla="*/ 10 w 166"/>
                <a:gd name="T1" fmla="*/ 166 h 166"/>
                <a:gd name="T2" fmla="*/ 0 w 166"/>
                <a:gd name="T3" fmla="*/ 159 h 166"/>
                <a:gd name="T4" fmla="*/ 159 w 166"/>
                <a:gd name="T5" fmla="*/ 0 h 166"/>
                <a:gd name="T6" fmla="*/ 166 w 166"/>
                <a:gd name="T7" fmla="*/ 10 h 166"/>
                <a:gd name="T8" fmla="*/ 10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10" y="166"/>
                  </a:moveTo>
                  <a:lnTo>
                    <a:pt x="0" y="159"/>
                  </a:lnTo>
                  <a:lnTo>
                    <a:pt x="159" y="0"/>
                  </a:lnTo>
                  <a:lnTo>
                    <a:pt x="166" y="10"/>
                  </a:lnTo>
                  <a:lnTo>
                    <a:pt x="10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91822" y="3182090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05960" y="3196228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3520098" y="3212387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536256" y="3226525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9 h 166"/>
                <a:gd name="T4" fmla="*/ 156 w 166"/>
                <a:gd name="T5" fmla="*/ 0 h 166"/>
                <a:gd name="T6" fmla="*/ 166 w 166"/>
                <a:gd name="T7" fmla="*/ 10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9"/>
                  </a:lnTo>
                  <a:lnTo>
                    <a:pt x="156" y="0"/>
                  </a:lnTo>
                  <a:lnTo>
                    <a:pt x="166" y="10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550395" y="3242683"/>
              <a:ext cx="111760" cy="109741"/>
            </a:xfrm>
            <a:custGeom>
              <a:avLst/>
              <a:gdLst>
                <a:gd name="T0" fmla="*/ 10 w 166"/>
                <a:gd name="T1" fmla="*/ 163 h 163"/>
                <a:gd name="T2" fmla="*/ 0 w 166"/>
                <a:gd name="T3" fmla="*/ 156 h 163"/>
                <a:gd name="T4" fmla="*/ 159 w 166"/>
                <a:gd name="T5" fmla="*/ 0 h 163"/>
                <a:gd name="T6" fmla="*/ 166 w 166"/>
                <a:gd name="T7" fmla="*/ 7 h 163"/>
                <a:gd name="T8" fmla="*/ 10 w 166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3">
                  <a:moveTo>
                    <a:pt x="10" y="163"/>
                  </a:moveTo>
                  <a:lnTo>
                    <a:pt x="0" y="156"/>
                  </a:lnTo>
                  <a:lnTo>
                    <a:pt x="159" y="0"/>
                  </a:lnTo>
                  <a:lnTo>
                    <a:pt x="166" y="7"/>
                  </a:lnTo>
                  <a:lnTo>
                    <a:pt x="10" y="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566553" y="3256821"/>
              <a:ext cx="111760" cy="111760"/>
            </a:xfrm>
            <a:custGeom>
              <a:avLst/>
              <a:gdLst>
                <a:gd name="T0" fmla="*/ 7 w 166"/>
                <a:gd name="T1" fmla="*/ 166 h 166"/>
                <a:gd name="T2" fmla="*/ 0 w 166"/>
                <a:gd name="T3" fmla="*/ 156 h 166"/>
                <a:gd name="T4" fmla="*/ 156 w 166"/>
                <a:gd name="T5" fmla="*/ 0 h 166"/>
                <a:gd name="T6" fmla="*/ 166 w 166"/>
                <a:gd name="T7" fmla="*/ 7 h 166"/>
                <a:gd name="T8" fmla="*/ 7 w 166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6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580691" y="3271633"/>
              <a:ext cx="111760" cy="111087"/>
            </a:xfrm>
            <a:custGeom>
              <a:avLst/>
              <a:gdLst>
                <a:gd name="T0" fmla="*/ 10 w 166"/>
                <a:gd name="T1" fmla="*/ 165 h 165"/>
                <a:gd name="T2" fmla="*/ 0 w 166"/>
                <a:gd name="T3" fmla="*/ 158 h 165"/>
                <a:gd name="T4" fmla="*/ 159 w 166"/>
                <a:gd name="T5" fmla="*/ 0 h 165"/>
                <a:gd name="T6" fmla="*/ 166 w 166"/>
                <a:gd name="T7" fmla="*/ 9 h 165"/>
                <a:gd name="T8" fmla="*/ 10 w 166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65">
                  <a:moveTo>
                    <a:pt x="10" y="165"/>
                  </a:moveTo>
                  <a:lnTo>
                    <a:pt x="0" y="158"/>
                  </a:lnTo>
                  <a:lnTo>
                    <a:pt x="159" y="0"/>
                  </a:lnTo>
                  <a:lnTo>
                    <a:pt x="166" y="9"/>
                  </a:lnTo>
                  <a:lnTo>
                    <a:pt x="10" y="16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596849" y="3287118"/>
              <a:ext cx="109741" cy="111760"/>
            </a:xfrm>
            <a:custGeom>
              <a:avLst/>
              <a:gdLst>
                <a:gd name="T0" fmla="*/ 7 w 163"/>
                <a:gd name="T1" fmla="*/ 166 h 166"/>
                <a:gd name="T2" fmla="*/ 0 w 163"/>
                <a:gd name="T3" fmla="*/ 156 h 166"/>
                <a:gd name="T4" fmla="*/ 156 w 163"/>
                <a:gd name="T5" fmla="*/ 0 h 166"/>
                <a:gd name="T6" fmla="*/ 163 w 163"/>
                <a:gd name="T7" fmla="*/ 7 h 166"/>
                <a:gd name="T8" fmla="*/ 7 w 16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6">
                  <a:moveTo>
                    <a:pt x="7" y="166"/>
                  </a:moveTo>
                  <a:lnTo>
                    <a:pt x="0" y="156"/>
                  </a:lnTo>
                  <a:lnTo>
                    <a:pt x="156" y="0"/>
                  </a:lnTo>
                  <a:lnTo>
                    <a:pt x="163" y="7"/>
                  </a:lnTo>
                  <a:lnTo>
                    <a:pt x="7" y="16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426516" y="2059774"/>
              <a:ext cx="1312174" cy="1313521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549048" y="2779484"/>
              <a:ext cx="469932" cy="471279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179888" y="2092763"/>
              <a:ext cx="526485" cy="527159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009555" y="2486618"/>
              <a:ext cx="302292" cy="303638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036485" y="2513548"/>
              <a:ext cx="248431" cy="249778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238461" y="2540478"/>
              <a:ext cx="18851" cy="18851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4182581" y="2508835"/>
              <a:ext cx="19524" cy="18851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4119295" y="2508835"/>
              <a:ext cx="18851" cy="18851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63415" y="2540478"/>
              <a:ext cx="18851" cy="18851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029752" y="2596358"/>
              <a:ext cx="20871" cy="2019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4029752" y="2661664"/>
              <a:ext cx="20871" cy="18851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063415" y="2716871"/>
              <a:ext cx="18851" cy="19524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119295" y="2749187"/>
              <a:ext cx="18851" cy="18851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182581" y="2749187"/>
              <a:ext cx="19524" cy="18851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4238461" y="2716871"/>
              <a:ext cx="18851" cy="19524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270104" y="2661664"/>
              <a:ext cx="20871" cy="18851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4270104" y="2596358"/>
              <a:ext cx="20871" cy="2019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3390160" y="2990886"/>
              <a:ext cx="418765" cy="418765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1429641" y="4756834"/>
              <a:ext cx="1514151" cy="475991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2" name="TextBox 62"/>
          <p:cNvSpPr txBox="1"/>
          <p:nvPr/>
        </p:nvSpPr>
        <p:spPr>
          <a:xfrm>
            <a:off x="6200266" y="2934794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4"/>
          <p:cNvSpPr/>
          <p:nvPr/>
        </p:nvSpPr>
        <p:spPr>
          <a:xfrm>
            <a:off x="6195341" y="3199345"/>
            <a:ext cx="492794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Donut 65"/>
          <p:cNvSpPr/>
          <p:nvPr/>
        </p:nvSpPr>
        <p:spPr>
          <a:xfrm>
            <a:off x="6283390" y="3838992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>
            <a:off x="6489146" y="4036433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67"/>
          <p:cNvSpPr>
            <a:spLocks noEditPoints="1"/>
          </p:cNvSpPr>
          <p:nvPr/>
        </p:nvSpPr>
        <p:spPr bwMode="auto">
          <a:xfrm>
            <a:off x="6460795" y="5561576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9200349" y="5559055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9190217" y="4049286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8956794" y="5356031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Donut 71"/>
          <p:cNvSpPr/>
          <p:nvPr/>
        </p:nvSpPr>
        <p:spPr>
          <a:xfrm>
            <a:off x="6277970" y="535618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8951088" y="3838992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TextBox 73"/>
          <p:cNvSpPr txBox="1"/>
          <p:nvPr/>
        </p:nvSpPr>
        <p:spPr>
          <a:xfrm>
            <a:off x="7026043" y="4146995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TextBox 74"/>
          <p:cNvSpPr txBox="1"/>
          <p:nvPr/>
        </p:nvSpPr>
        <p:spPr>
          <a:xfrm>
            <a:off x="7026043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TextBox 75"/>
          <p:cNvSpPr txBox="1"/>
          <p:nvPr/>
        </p:nvSpPr>
        <p:spPr>
          <a:xfrm>
            <a:off x="9724047" y="414699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76"/>
          <p:cNvSpPr txBox="1"/>
          <p:nvPr/>
        </p:nvSpPr>
        <p:spPr>
          <a:xfrm>
            <a:off x="9724047" y="387777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TextBox 77"/>
          <p:cNvSpPr txBox="1"/>
          <p:nvPr/>
        </p:nvSpPr>
        <p:spPr>
          <a:xfrm>
            <a:off x="7026043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78"/>
          <p:cNvSpPr txBox="1"/>
          <p:nvPr/>
        </p:nvSpPr>
        <p:spPr>
          <a:xfrm>
            <a:off x="7026043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9724047" y="5672942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80"/>
          <p:cNvSpPr txBox="1"/>
          <p:nvPr/>
        </p:nvSpPr>
        <p:spPr>
          <a:xfrm>
            <a:off x="9724047" y="5387142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ectangle 81"/>
          <p:cNvSpPr/>
          <p:nvPr/>
        </p:nvSpPr>
        <p:spPr>
          <a:xfrm>
            <a:off x="6230271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ectangle 82"/>
          <p:cNvSpPr/>
          <p:nvPr/>
        </p:nvSpPr>
        <p:spPr>
          <a:xfrm>
            <a:off x="6230271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8894583" y="457379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ectangle 84"/>
          <p:cNvSpPr/>
          <p:nvPr/>
        </p:nvSpPr>
        <p:spPr>
          <a:xfrm>
            <a:off x="8888454" y="6097340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45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18561"/>
            <a:chOff x="5228512" y="1109269"/>
            <a:chExt cx="2871880" cy="424667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0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117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5"/>
            <a:ext cx="2700245" cy="518564"/>
            <a:chOff x="5228512" y="1869180"/>
            <a:chExt cx="2871880" cy="424670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700245" cy="518564"/>
            <a:chOff x="5228512" y="2629091"/>
            <a:chExt cx="2871880" cy="424670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2"/>
            <a:ext cx="2700245" cy="518564"/>
            <a:chOff x="5228512" y="3299800"/>
            <a:chExt cx="2871880" cy="4246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3"/>
            <a:ext cx="2700245" cy="518565"/>
            <a:chOff x="5228512" y="4059711"/>
            <a:chExt cx="2871880" cy="424671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43" y="4869776"/>
            <a:ext cx="4395771" cy="6814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None/>
            </a:pP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YEAR WORK PLAN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576" y="2147487"/>
            <a:ext cx="2467807" cy="129919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576" y="3150347"/>
            <a:ext cx="2482876" cy="385072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680" y="3669356"/>
            <a:ext cx="2370702" cy="37000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270" y="3855196"/>
            <a:ext cx="2271923" cy="1325986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43" y="1760740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</a:t>
            </a: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SUMMARY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43" y="2797086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None/>
            </a:pP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OF WORK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43" y="3833431"/>
            <a:ext cx="4395771" cy="6814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buNone/>
            </a:pPr>
            <a:r>
              <a:rPr lang="en-US" altLang="zh-CN" sz="10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</a:t>
            </a:r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PROJECT 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052" y="2308292"/>
            <a:ext cx="2606608" cy="26066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1" b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116" y="2599356"/>
            <a:ext cx="2026154" cy="2026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847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2382217" y="2009070"/>
            <a:ext cx="732194" cy="732194"/>
            <a:chOff x="0" y="0"/>
            <a:chExt cx="520701" cy="520701"/>
          </a:xfrm>
        </p:grpSpPr>
        <p:sp>
          <p:nvSpPr>
            <p:cNvPr id="20486" name="AutoShape 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87" name="AutoShape 7"/>
            <p:cNvSpPr>
              <a:spLocks/>
            </p:cNvSpPr>
            <p:nvPr/>
          </p:nvSpPr>
          <p:spPr bwMode="auto">
            <a:xfrm>
              <a:off x="109537" y="125413"/>
              <a:ext cx="406401" cy="395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605" y="2541"/>
                  </a:moveTo>
                  <a:cubicBezTo>
                    <a:pt x="13321" y="4495"/>
                    <a:pt x="13321" y="4495"/>
                    <a:pt x="13321" y="4495"/>
                  </a:cubicBezTo>
                  <a:cubicBezTo>
                    <a:pt x="12274" y="3225"/>
                    <a:pt x="12274" y="3225"/>
                    <a:pt x="12274" y="3225"/>
                  </a:cubicBezTo>
                  <a:cubicBezTo>
                    <a:pt x="10086" y="586"/>
                    <a:pt x="10086" y="586"/>
                    <a:pt x="10086" y="586"/>
                  </a:cubicBezTo>
                  <a:cubicBezTo>
                    <a:pt x="9896" y="781"/>
                    <a:pt x="9896" y="781"/>
                    <a:pt x="9896" y="781"/>
                  </a:cubicBezTo>
                  <a:cubicBezTo>
                    <a:pt x="9610" y="390"/>
                    <a:pt x="9610" y="390"/>
                    <a:pt x="9610" y="390"/>
                  </a:cubicBezTo>
                  <a:cubicBezTo>
                    <a:pt x="6470" y="0"/>
                    <a:pt x="6470" y="0"/>
                    <a:pt x="6470" y="0"/>
                  </a:cubicBezTo>
                  <a:cubicBezTo>
                    <a:pt x="4662" y="3029"/>
                    <a:pt x="4662" y="3029"/>
                    <a:pt x="4662" y="3029"/>
                  </a:cubicBezTo>
                  <a:cubicBezTo>
                    <a:pt x="0" y="5571"/>
                    <a:pt x="0" y="5571"/>
                    <a:pt x="0" y="5571"/>
                  </a:cubicBezTo>
                  <a:cubicBezTo>
                    <a:pt x="1998" y="8307"/>
                    <a:pt x="1998" y="8307"/>
                    <a:pt x="1998" y="8307"/>
                  </a:cubicBezTo>
                  <a:cubicBezTo>
                    <a:pt x="3520" y="10262"/>
                    <a:pt x="3520" y="10262"/>
                    <a:pt x="3520" y="10262"/>
                  </a:cubicBezTo>
                  <a:cubicBezTo>
                    <a:pt x="190" y="13292"/>
                    <a:pt x="190" y="13292"/>
                    <a:pt x="190" y="13292"/>
                  </a:cubicBezTo>
                  <a:cubicBezTo>
                    <a:pt x="7231" y="21502"/>
                    <a:pt x="7231" y="21502"/>
                    <a:pt x="7231" y="21502"/>
                  </a:cubicBezTo>
                  <a:cubicBezTo>
                    <a:pt x="7422" y="21600"/>
                    <a:pt x="7707" y="21600"/>
                    <a:pt x="7992" y="21600"/>
                  </a:cubicBezTo>
                  <a:cubicBezTo>
                    <a:pt x="14844" y="21600"/>
                    <a:pt x="20553" y="16419"/>
                    <a:pt x="21600" y="9676"/>
                  </a:cubicBezTo>
                  <a:lnTo>
                    <a:pt x="15605" y="254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88" name="AutoShape 8"/>
            <p:cNvSpPr>
              <a:spLocks/>
            </p:cNvSpPr>
            <p:nvPr/>
          </p:nvSpPr>
          <p:spPr bwMode="auto">
            <a:xfrm>
              <a:off x="107950" y="117475"/>
              <a:ext cx="303213" cy="149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63" y="21599"/>
                  </a:moveTo>
                  <a:cubicBezTo>
                    <a:pt x="15209" y="21599"/>
                    <a:pt x="19043" y="19518"/>
                    <a:pt x="21599" y="16134"/>
                  </a:cubicBezTo>
                  <a:cubicBezTo>
                    <a:pt x="21472" y="10149"/>
                    <a:pt x="21472" y="10149"/>
                    <a:pt x="21472" y="10149"/>
                  </a:cubicBezTo>
                  <a:cubicBezTo>
                    <a:pt x="21472" y="8327"/>
                    <a:pt x="20833" y="6766"/>
                    <a:pt x="19810" y="6766"/>
                  </a:cubicBezTo>
                  <a:cubicBezTo>
                    <a:pt x="14698" y="6766"/>
                    <a:pt x="14698" y="6766"/>
                    <a:pt x="14698" y="6766"/>
                  </a:cubicBezTo>
                  <a:cubicBezTo>
                    <a:pt x="14442" y="2862"/>
                    <a:pt x="12781" y="0"/>
                    <a:pt x="10863" y="0"/>
                  </a:cubicBezTo>
                  <a:cubicBezTo>
                    <a:pt x="8818" y="0"/>
                    <a:pt x="7157" y="2862"/>
                    <a:pt x="6901" y="7026"/>
                  </a:cubicBezTo>
                  <a:cubicBezTo>
                    <a:pt x="1661" y="7026"/>
                    <a:pt x="1661" y="7026"/>
                    <a:pt x="1661" y="7026"/>
                  </a:cubicBezTo>
                  <a:cubicBezTo>
                    <a:pt x="766" y="7026"/>
                    <a:pt x="0" y="8587"/>
                    <a:pt x="0" y="10409"/>
                  </a:cubicBezTo>
                  <a:cubicBezTo>
                    <a:pt x="127" y="15874"/>
                    <a:pt x="127" y="15874"/>
                    <a:pt x="127" y="15874"/>
                  </a:cubicBezTo>
                  <a:cubicBezTo>
                    <a:pt x="2556" y="19518"/>
                    <a:pt x="6518" y="21599"/>
                    <a:pt x="10863" y="21599"/>
                  </a:cubicBezTo>
                  <a:close/>
                  <a:moveTo>
                    <a:pt x="10863" y="20038"/>
                  </a:moveTo>
                  <a:cubicBezTo>
                    <a:pt x="10097" y="20038"/>
                    <a:pt x="9457" y="19257"/>
                    <a:pt x="9457" y="18737"/>
                  </a:cubicBezTo>
                  <a:cubicBezTo>
                    <a:pt x="9457" y="17956"/>
                    <a:pt x="10097" y="17436"/>
                    <a:pt x="10863" y="17436"/>
                  </a:cubicBezTo>
                  <a:cubicBezTo>
                    <a:pt x="11502" y="17436"/>
                    <a:pt x="12142" y="17956"/>
                    <a:pt x="12142" y="18737"/>
                  </a:cubicBezTo>
                  <a:cubicBezTo>
                    <a:pt x="12142" y="19257"/>
                    <a:pt x="11502" y="20038"/>
                    <a:pt x="10863" y="20038"/>
                  </a:cubicBezTo>
                  <a:close/>
                  <a:moveTo>
                    <a:pt x="10863" y="1821"/>
                  </a:moveTo>
                  <a:cubicBezTo>
                    <a:pt x="12397" y="1821"/>
                    <a:pt x="13803" y="3903"/>
                    <a:pt x="14314" y="6766"/>
                  </a:cubicBezTo>
                  <a:cubicBezTo>
                    <a:pt x="7285" y="7026"/>
                    <a:pt x="7285" y="7026"/>
                    <a:pt x="7285" y="7026"/>
                  </a:cubicBezTo>
                  <a:cubicBezTo>
                    <a:pt x="7668" y="3903"/>
                    <a:pt x="9074" y="1821"/>
                    <a:pt x="10863" y="182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89" name="AutoShape 9"/>
            <p:cNvSpPr>
              <a:spLocks/>
            </p:cNvSpPr>
            <p:nvPr/>
          </p:nvSpPr>
          <p:spPr bwMode="auto">
            <a:xfrm>
              <a:off x="107950" y="238125"/>
              <a:ext cx="303213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472" y="0"/>
                  </a:moveTo>
                  <a:cubicBezTo>
                    <a:pt x="18915" y="3646"/>
                    <a:pt x="15081" y="5890"/>
                    <a:pt x="10736" y="5890"/>
                  </a:cubicBezTo>
                  <a:cubicBezTo>
                    <a:pt x="6518" y="5890"/>
                    <a:pt x="2684" y="3646"/>
                    <a:pt x="0" y="0"/>
                  </a:cubicBezTo>
                  <a:cubicBezTo>
                    <a:pt x="127" y="17953"/>
                    <a:pt x="127" y="17953"/>
                    <a:pt x="127" y="17953"/>
                  </a:cubicBezTo>
                  <a:cubicBezTo>
                    <a:pt x="127" y="20197"/>
                    <a:pt x="894" y="21599"/>
                    <a:pt x="1789" y="21599"/>
                  </a:cubicBezTo>
                  <a:cubicBezTo>
                    <a:pt x="19938" y="21319"/>
                    <a:pt x="19938" y="21319"/>
                    <a:pt x="19938" y="21319"/>
                  </a:cubicBezTo>
                  <a:cubicBezTo>
                    <a:pt x="20833" y="21319"/>
                    <a:pt x="21599" y="19636"/>
                    <a:pt x="21599" y="17672"/>
                  </a:cubicBezTo>
                  <a:lnTo>
                    <a:pt x="2147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2366590" y="4259227"/>
            <a:ext cx="734427" cy="732194"/>
            <a:chOff x="-1" y="0"/>
            <a:chExt cx="522289" cy="520701"/>
          </a:xfrm>
        </p:grpSpPr>
        <p:sp>
          <p:nvSpPr>
            <p:cNvPr id="2" name="AutoShape 11"/>
            <p:cNvSpPr>
              <a:spLocks/>
            </p:cNvSpPr>
            <p:nvPr/>
          </p:nvSpPr>
          <p:spPr bwMode="auto">
            <a:xfrm>
              <a:off x="-1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2" name="AutoShape 12"/>
            <p:cNvSpPr>
              <a:spLocks/>
            </p:cNvSpPr>
            <p:nvPr/>
          </p:nvSpPr>
          <p:spPr bwMode="auto">
            <a:xfrm>
              <a:off x="63499" y="187325"/>
              <a:ext cx="458789" cy="320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119"/>
                  </a:moveTo>
                  <a:cubicBezTo>
                    <a:pt x="18140" y="1930"/>
                    <a:pt x="18140" y="1930"/>
                    <a:pt x="18140" y="1930"/>
                  </a:cubicBezTo>
                  <a:cubicBezTo>
                    <a:pt x="9787" y="0"/>
                    <a:pt x="9787" y="0"/>
                    <a:pt x="9787" y="0"/>
                  </a:cubicBezTo>
                  <a:cubicBezTo>
                    <a:pt x="3037" y="724"/>
                    <a:pt x="3037" y="724"/>
                    <a:pt x="3037" y="724"/>
                  </a:cubicBezTo>
                  <a:cubicBezTo>
                    <a:pt x="0" y="1930"/>
                    <a:pt x="0" y="1930"/>
                    <a:pt x="0" y="1930"/>
                  </a:cubicBezTo>
                  <a:cubicBezTo>
                    <a:pt x="5062" y="9653"/>
                    <a:pt x="5062" y="9653"/>
                    <a:pt x="5062" y="9653"/>
                  </a:cubicBezTo>
                  <a:cubicBezTo>
                    <a:pt x="12824" y="21600"/>
                    <a:pt x="12824" y="21600"/>
                    <a:pt x="12824" y="21600"/>
                  </a:cubicBezTo>
                  <a:cubicBezTo>
                    <a:pt x="17465" y="19789"/>
                    <a:pt x="21009" y="14118"/>
                    <a:pt x="21599" y="711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3" name="AutoShape 13"/>
            <p:cNvSpPr>
              <a:spLocks/>
            </p:cNvSpPr>
            <p:nvPr/>
          </p:nvSpPr>
          <p:spPr bwMode="auto">
            <a:xfrm>
              <a:off x="163512" y="258763"/>
              <a:ext cx="187325" cy="96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423" y="8799"/>
                  </a:moveTo>
                  <a:cubicBezTo>
                    <a:pt x="11215" y="8399"/>
                    <a:pt x="11215" y="8399"/>
                    <a:pt x="11215" y="83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400"/>
                    <a:pt x="0" y="12400"/>
                    <a:pt x="0" y="12400"/>
                  </a:cubicBezTo>
                  <a:cubicBezTo>
                    <a:pt x="0" y="17599"/>
                    <a:pt x="4776" y="21599"/>
                    <a:pt x="10800" y="21599"/>
                  </a:cubicBezTo>
                  <a:cubicBezTo>
                    <a:pt x="16823" y="21599"/>
                    <a:pt x="21599" y="17599"/>
                    <a:pt x="21599" y="12400"/>
                  </a:cubicBezTo>
                  <a:cubicBezTo>
                    <a:pt x="21599" y="800"/>
                    <a:pt x="21599" y="800"/>
                    <a:pt x="21599" y="800"/>
                  </a:cubicBezTo>
                  <a:lnTo>
                    <a:pt x="11423" y="8799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4" name="AutoShape 14"/>
            <p:cNvSpPr>
              <a:spLocks/>
            </p:cNvSpPr>
            <p:nvPr/>
          </p:nvSpPr>
          <p:spPr bwMode="auto">
            <a:xfrm>
              <a:off x="63499" y="131763"/>
              <a:ext cx="403226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236"/>
                  </a:moveTo>
                  <a:cubicBezTo>
                    <a:pt x="20735" y="16699"/>
                    <a:pt x="20735" y="16699"/>
                    <a:pt x="20735" y="16699"/>
                  </a:cubicBezTo>
                  <a:cubicBezTo>
                    <a:pt x="20735" y="16517"/>
                    <a:pt x="20735" y="16154"/>
                    <a:pt x="20735" y="15973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712"/>
                    <a:pt x="20735" y="8712"/>
                    <a:pt x="20735" y="8712"/>
                  </a:cubicBezTo>
                  <a:cubicBezTo>
                    <a:pt x="20735" y="8531"/>
                    <a:pt x="20735" y="8531"/>
                    <a:pt x="20735" y="8531"/>
                  </a:cubicBezTo>
                  <a:cubicBezTo>
                    <a:pt x="20639" y="8531"/>
                    <a:pt x="20639" y="8531"/>
                    <a:pt x="20639" y="8531"/>
                  </a:cubicBezTo>
                  <a:cubicBezTo>
                    <a:pt x="10367" y="0"/>
                    <a:pt x="10367" y="0"/>
                    <a:pt x="10367" y="0"/>
                  </a:cubicBezTo>
                  <a:cubicBezTo>
                    <a:pt x="0" y="8531"/>
                    <a:pt x="0" y="8531"/>
                    <a:pt x="0" y="8531"/>
                  </a:cubicBezTo>
                  <a:cubicBezTo>
                    <a:pt x="10655" y="16336"/>
                    <a:pt x="10655" y="16336"/>
                    <a:pt x="10655" y="16336"/>
                  </a:cubicBezTo>
                  <a:cubicBezTo>
                    <a:pt x="20063" y="9075"/>
                    <a:pt x="20063" y="9075"/>
                    <a:pt x="20063" y="9075"/>
                  </a:cubicBezTo>
                  <a:cubicBezTo>
                    <a:pt x="20063" y="16699"/>
                    <a:pt x="20063" y="16699"/>
                    <a:pt x="20063" y="16699"/>
                  </a:cubicBezTo>
                  <a:cubicBezTo>
                    <a:pt x="19295" y="21236"/>
                    <a:pt x="19295" y="21236"/>
                    <a:pt x="19295" y="21236"/>
                  </a:cubicBezTo>
                  <a:cubicBezTo>
                    <a:pt x="19871" y="21600"/>
                    <a:pt x="19871" y="21600"/>
                    <a:pt x="19871" y="21600"/>
                  </a:cubicBezTo>
                  <a:cubicBezTo>
                    <a:pt x="20159" y="20329"/>
                    <a:pt x="20159" y="20329"/>
                    <a:pt x="20159" y="20329"/>
                  </a:cubicBezTo>
                  <a:cubicBezTo>
                    <a:pt x="20159" y="21600"/>
                    <a:pt x="20159" y="21600"/>
                    <a:pt x="20159" y="21600"/>
                  </a:cubicBezTo>
                  <a:cubicBezTo>
                    <a:pt x="20735" y="21600"/>
                    <a:pt x="20735" y="21600"/>
                    <a:pt x="20735" y="21600"/>
                  </a:cubicBezTo>
                  <a:cubicBezTo>
                    <a:pt x="20735" y="20329"/>
                    <a:pt x="20735" y="20329"/>
                    <a:pt x="20735" y="20329"/>
                  </a:cubicBezTo>
                  <a:cubicBezTo>
                    <a:pt x="21023" y="21600"/>
                    <a:pt x="21023" y="21600"/>
                    <a:pt x="21023" y="21600"/>
                  </a:cubicBezTo>
                  <a:lnTo>
                    <a:pt x="21599" y="2123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9429585" y="2009070"/>
            <a:ext cx="732194" cy="732194"/>
            <a:chOff x="0" y="0"/>
            <a:chExt cx="520701" cy="520701"/>
          </a:xfrm>
        </p:grpSpPr>
        <p:sp>
          <p:nvSpPr>
            <p:cNvPr id="20496" name="AutoShape 16"/>
            <p:cNvSpPr>
              <a:spLocks/>
            </p:cNvSpPr>
            <p:nvPr/>
          </p:nvSpPr>
          <p:spPr bwMode="auto">
            <a:xfrm>
              <a:off x="0" y="0"/>
              <a:ext cx="520701" cy="5207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7" name="AutoShape 17"/>
            <p:cNvSpPr>
              <a:spLocks/>
            </p:cNvSpPr>
            <p:nvPr/>
          </p:nvSpPr>
          <p:spPr bwMode="auto">
            <a:xfrm>
              <a:off x="144463" y="95250"/>
              <a:ext cx="333376" cy="4254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5610"/>
                  </a:moveTo>
                  <a:cubicBezTo>
                    <a:pt x="3367" y="0"/>
                    <a:pt x="3367" y="0"/>
                    <a:pt x="3367" y="0"/>
                  </a:cubicBezTo>
                  <a:cubicBezTo>
                    <a:pt x="1393" y="1361"/>
                    <a:pt x="1393" y="1361"/>
                    <a:pt x="1393" y="1361"/>
                  </a:cubicBezTo>
                  <a:cubicBezTo>
                    <a:pt x="3251" y="3357"/>
                    <a:pt x="3251" y="3357"/>
                    <a:pt x="3251" y="3357"/>
                  </a:cubicBezTo>
                  <a:cubicBezTo>
                    <a:pt x="0" y="7986"/>
                    <a:pt x="0" y="7986"/>
                    <a:pt x="0" y="7986"/>
                  </a:cubicBezTo>
                  <a:cubicBezTo>
                    <a:pt x="2090" y="9983"/>
                    <a:pt x="2090" y="9983"/>
                    <a:pt x="2090" y="9983"/>
                  </a:cubicBezTo>
                  <a:cubicBezTo>
                    <a:pt x="1161" y="10618"/>
                    <a:pt x="1161" y="10618"/>
                    <a:pt x="1161" y="10618"/>
                  </a:cubicBezTo>
                  <a:cubicBezTo>
                    <a:pt x="7200" y="15882"/>
                    <a:pt x="7200" y="15882"/>
                    <a:pt x="7200" y="15882"/>
                  </a:cubicBezTo>
                  <a:cubicBezTo>
                    <a:pt x="3832" y="17243"/>
                    <a:pt x="3832" y="17243"/>
                    <a:pt x="3832" y="17243"/>
                  </a:cubicBezTo>
                  <a:cubicBezTo>
                    <a:pt x="8709" y="21600"/>
                    <a:pt x="8709" y="21600"/>
                    <a:pt x="8709" y="21600"/>
                  </a:cubicBezTo>
                  <a:cubicBezTo>
                    <a:pt x="14051" y="21236"/>
                    <a:pt x="18812" y="18968"/>
                    <a:pt x="21599" y="1561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165100" y="93663"/>
              <a:ext cx="3651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3600"/>
                  </a:moveTo>
                  <a:lnTo>
                    <a:pt x="19721" y="0"/>
                  </a:lnTo>
                  <a:lnTo>
                    <a:pt x="0" y="18000"/>
                  </a:lnTo>
                  <a:lnTo>
                    <a:pt x="1878" y="21600"/>
                  </a:lnTo>
                  <a:lnTo>
                    <a:pt x="21600" y="360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499" name="AutoShape 19"/>
            <p:cNvSpPr>
              <a:spLocks/>
            </p:cNvSpPr>
            <p:nvPr/>
          </p:nvSpPr>
          <p:spPr bwMode="auto">
            <a:xfrm>
              <a:off x="273051" y="258763"/>
              <a:ext cx="65088" cy="492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7" y="21599"/>
                  </a:moveTo>
                  <a:lnTo>
                    <a:pt x="21599" y="3483"/>
                  </a:lnTo>
                  <a:lnTo>
                    <a:pt x="18965" y="0"/>
                  </a:lnTo>
                  <a:lnTo>
                    <a:pt x="0" y="18116"/>
                  </a:lnTo>
                  <a:lnTo>
                    <a:pt x="2107" y="2159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00" name="AutoShape 20"/>
            <p:cNvSpPr>
              <a:spLocks/>
            </p:cNvSpPr>
            <p:nvPr/>
          </p:nvSpPr>
          <p:spPr bwMode="auto">
            <a:xfrm>
              <a:off x="144463" y="104775"/>
              <a:ext cx="231775" cy="338139"/>
            </a:xfrm>
            <a:custGeom>
              <a:avLst/>
              <a:gdLst>
                <a:gd name="T0" fmla="+- 0 11314 1028"/>
                <a:gd name="T1" fmla="*/ T0 w 20572"/>
                <a:gd name="T2" fmla="*/ 10800 h 21600"/>
                <a:gd name="T3" fmla="+- 0 11314 1028"/>
                <a:gd name="T4" fmla="*/ T3 w 20572"/>
                <a:gd name="T5" fmla="*/ 10800 h 21600"/>
                <a:gd name="T6" fmla="+- 0 11314 1028"/>
                <a:gd name="T7" fmla="*/ T6 w 20572"/>
                <a:gd name="T8" fmla="*/ 10800 h 21600"/>
                <a:gd name="T9" fmla="+- 0 11314 1028"/>
                <a:gd name="T10" fmla="*/ T9 w 2057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572" h="21600">
                  <a:moveTo>
                    <a:pt x="16892" y="18742"/>
                  </a:moveTo>
                  <a:cubicBezTo>
                    <a:pt x="13852" y="18742"/>
                    <a:pt x="13852" y="18742"/>
                    <a:pt x="13852" y="18742"/>
                  </a:cubicBezTo>
                  <a:cubicBezTo>
                    <a:pt x="13852" y="18171"/>
                    <a:pt x="13852" y="18171"/>
                    <a:pt x="13852" y="18171"/>
                  </a:cubicBezTo>
                  <a:cubicBezTo>
                    <a:pt x="13852" y="18057"/>
                    <a:pt x="14012" y="18057"/>
                    <a:pt x="14012" y="17942"/>
                  </a:cubicBezTo>
                  <a:cubicBezTo>
                    <a:pt x="14012" y="17257"/>
                    <a:pt x="13371" y="16685"/>
                    <a:pt x="12412" y="16457"/>
                  </a:cubicBezTo>
                  <a:cubicBezTo>
                    <a:pt x="12412" y="15885"/>
                    <a:pt x="12412" y="15885"/>
                    <a:pt x="12412" y="15885"/>
                  </a:cubicBezTo>
                  <a:cubicBezTo>
                    <a:pt x="12891" y="15771"/>
                    <a:pt x="13212" y="15657"/>
                    <a:pt x="13532" y="15542"/>
                  </a:cubicBezTo>
                  <a:cubicBezTo>
                    <a:pt x="13691" y="15542"/>
                    <a:pt x="13691" y="15542"/>
                    <a:pt x="13691" y="15542"/>
                  </a:cubicBezTo>
                  <a:cubicBezTo>
                    <a:pt x="20572" y="12228"/>
                    <a:pt x="20572" y="12228"/>
                    <a:pt x="20572" y="12228"/>
                  </a:cubicBezTo>
                  <a:cubicBezTo>
                    <a:pt x="19772" y="11428"/>
                    <a:pt x="19772" y="11428"/>
                    <a:pt x="19772" y="11428"/>
                  </a:cubicBezTo>
                  <a:cubicBezTo>
                    <a:pt x="12732" y="14742"/>
                    <a:pt x="12732" y="14742"/>
                    <a:pt x="12732" y="14742"/>
                  </a:cubicBezTo>
                  <a:cubicBezTo>
                    <a:pt x="12891" y="14742"/>
                    <a:pt x="12891" y="14742"/>
                    <a:pt x="12891" y="14742"/>
                  </a:cubicBezTo>
                  <a:cubicBezTo>
                    <a:pt x="8572" y="15199"/>
                    <a:pt x="4411" y="13942"/>
                    <a:pt x="2651" y="11314"/>
                  </a:cubicBezTo>
                  <a:cubicBezTo>
                    <a:pt x="1051" y="8914"/>
                    <a:pt x="2012" y="6057"/>
                    <a:pt x="4732" y="4000"/>
                  </a:cubicBezTo>
                  <a:cubicBezTo>
                    <a:pt x="12252" y="11885"/>
                    <a:pt x="12252" y="11885"/>
                    <a:pt x="12252" y="11885"/>
                  </a:cubicBezTo>
                  <a:cubicBezTo>
                    <a:pt x="15611" y="10171"/>
                    <a:pt x="15611" y="10171"/>
                    <a:pt x="15611" y="10171"/>
                  </a:cubicBezTo>
                  <a:cubicBezTo>
                    <a:pt x="6011" y="800"/>
                    <a:pt x="6011" y="800"/>
                    <a:pt x="6011" y="800"/>
                  </a:cubicBezTo>
                  <a:cubicBezTo>
                    <a:pt x="5532" y="1028"/>
                    <a:pt x="5532" y="1028"/>
                    <a:pt x="5532" y="1028"/>
                  </a:cubicBezTo>
                  <a:cubicBezTo>
                    <a:pt x="4411" y="0"/>
                    <a:pt x="4411" y="0"/>
                    <a:pt x="4411" y="0"/>
                  </a:cubicBezTo>
                  <a:cubicBezTo>
                    <a:pt x="2651" y="914"/>
                    <a:pt x="2651" y="914"/>
                    <a:pt x="2651" y="914"/>
                  </a:cubicBezTo>
                  <a:cubicBezTo>
                    <a:pt x="3612" y="1942"/>
                    <a:pt x="3612" y="1942"/>
                    <a:pt x="3612" y="1942"/>
                  </a:cubicBezTo>
                  <a:cubicBezTo>
                    <a:pt x="3132" y="2171"/>
                    <a:pt x="3132" y="2171"/>
                    <a:pt x="3132" y="2171"/>
                  </a:cubicBezTo>
                  <a:cubicBezTo>
                    <a:pt x="3771" y="2971"/>
                    <a:pt x="3771" y="2971"/>
                    <a:pt x="3771" y="2971"/>
                  </a:cubicBezTo>
                  <a:cubicBezTo>
                    <a:pt x="251" y="5257"/>
                    <a:pt x="-1028" y="8800"/>
                    <a:pt x="891" y="11885"/>
                  </a:cubicBezTo>
                  <a:cubicBezTo>
                    <a:pt x="2651" y="14514"/>
                    <a:pt x="7772" y="16114"/>
                    <a:pt x="11451" y="15885"/>
                  </a:cubicBezTo>
                  <a:cubicBezTo>
                    <a:pt x="11451" y="16457"/>
                    <a:pt x="11451" y="16457"/>
                    <a:pt x="11451" y="16457"/>
                  </a:cubicBezTo>
                  <a:cubicBezTo>
                    <a:pt x="10492" y="16685"/>
                    <a:pt x="9852" y="17257"/>
                    <a:pt x="9852" y="17942"/>
                  </a:cubicBezTo>
                  <a:cubicBezTo>
                    <a:pt x="9852" y="18742"/>
                    <a:pt x="9852" y="18742"/>
                    <a:pt x="9852" y="18742"/>
                  </a:cubicBezTo>
                  <a:cubicBezTo>
                    <a:pt x="6971" y="18742"/>
                    <a:pt x="6971" y="18742"/>
                    <a:pt x="6971" y="18742"/>
                  </a:cubicBezTo>
                  <a:cubicBezTo>
                    <a:pt x="5851" y="18742"/>
                    <a:pt x="5051" y="19428"/>
                    <a:pt x="5051" y="20228"/>
                  </a:cubicBezTo>
                  <a:cubicBezTo>
                    <a:pt x="5051" y="20914"/>
                    <a:pt x="5851" y="21599"/>
                    <a:pt x="6971" y="21599"/>
                  </a:cubicBezTo>
                  <a:cubicBezTo>
                    <a:pt x="16892" y="21599"/>
                    <a:pt x="16892" y="21599"/>
                    <a:pt x="16892" y="21599"/>
                  </a:cubicBezTo>
                  <a:cubicBezTo>
                    <a:pt x="18012" y="21599"/>
                    <a:pt x="18812" y="20914"/>
                    <a:pt x="18812" y="20228"/>
                  </a:cubicBezTo>
                  <a:cubicBezTo>
                    <a:pt x="18812" y="19428"/>
                    <a:pt x="18012" y="18742"/>
                    <a:pt x="16892" y="18742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9427354" y="4256995"/>
            <a:ext cx="747820" cy="747820"/>
            <a:chOff x="-1" y="-1"/>
            <a:chExt cx="530228" cy="530228"/>
          </a:xfrm>
        </p:grpSpPr>
        <p:sp>
          <p:nvSpPr>
            <p:cNvPr id="3" name="AutoShape 22"/>
            <p:cNvSpPr>
              <a:spLocks/>
            </p:cNvSpPr>
            <p:nvPr/>
          </p:nvSpPr>
          <p:spPr bwMode="auto">
            <a:xfrm>
              <a:off x="-1" y="-1"/>
              <a:ext cx="530228" cy="530228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03" name="AutoShape 23"/>
            <p:cNvSpPr>
              <a:spLocks/>
            </p:cNvSpPr>
            <p:nvPr/>
          </p:nvSpPr>
          <p:spPr bwMode="auto">
            <a:xfrm>
              <a:off x="147196" y="125037"/>
              <a:ext cx="379865" cy="4051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9079"/>
                  </a:moveTo>
                  <a:cubicBezTo>
                    <a:pt x="12735" y="0"/>
                    <a:pt x="12735" y="0"/>
                    <a:pt x="12735" y="0"/>
                  </a:cubicBezTo>
                  <a:cubicBezTo>
                    <a:pt x="8049" y="286"/>
                    <a:pt x="8049" y="286"/>
                    <a:pt x="8049" y="286"/>
                  </a:cubicBezTo>
                  <a:cubicBezTo>
                    <a:pt x="203" y="286"/>
                    <a:pt x="203" y="286"/>
                    <a:pt x="203" y="286"/>
                  </a:cubicBezTo>
                  <a:cubicBezTo>
                    <a:pt x="407" y="8123"/>
                    <a:pt x="407" y="8123"/>
                    <a:pt x="407" y="8123"/>
                  </a:cubicBezTo>
                  <a:cubicBezTo>
                    <a:pt x="0" y="14623"/>
                    <a:pt x="0" y="14623"/>
                    <a:pt x="0" y="14623"/>
                  </a:cubicBezTo>
                  <a:cubicBezTo>
                    <a:pt x="6724" y="21599"/>
                    <a:pt x="6724" y="21599"/>
                    <a:pt x="6724" y="21599"/>
                  </a:cubicBezTo>
                  <a:cubicBezTo>
                    <a:pt x="14366" y="21504"/>
                    <a:pt x="20683" y="16056"/>
                    <a:pt x="21600" y="90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04" name="AutoShape 24"/>
            <p:cNvSpPr>
              <a:spLocks/>
            </p:cNvSpPr>
            <p:nvPr/>
          </p:nvSpPr>
          <p:spPr bwMode="auto">
            <a:xfrm>
              <a:off x="147196" y="125037"/>
              <a:ext cx="234250" cy="2817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04" y="0"/>
                  </a:moveTo>
                  <a:cubicBezTo>
                    <a:pt x="1163" y="275"/>
                    <a:pt x="1163" y="275"/>
                    <a:pt x="1163" y="275"/>
                  </a:cubicBezTo>
                  <a:cubicBezTo>
                    <a:pt x="498" y="275"/>
                    <a:pt x="0" y="687"/>
                    <a:pt x="0" y="1238"/>
                  </a:cubicBezTo>
                  <a:cubicBezTo>
                    <a:pt x="166" y="20499"/>
                    <a:pt x="166" y="20499"/>
                    <a:pt x="166" y="20499"/>
                  </a:cubicBezTo>
                  <a:cubicBezTo>
                    <a:pt x="166" y="21049"/>
                    <a:pt x="830" y="21599"/>
                    <a:pt x="1495" y="21599"/>
                  </a:cubicBezTo>
                  <a:cubicBezTo>
                    <a:pt x="20270" y="21324"/>
                    <a:pt x="20270" y="21324"/>
                    <a:pt x="20270" y="21324"/>
                  </a:cubicBezTo>
                  <a:cubicBezTo>
                    <a:pt x="21101" y="21324"/>
                    <a:pt x="21600" y="20912"/>
                    <a:pt x="21600" y="20361"/>
                  </a:cubicBezTo>
                  <a:cubicBezTo>
                    <a:pt x="21267" y="1100"/>
                    <a:pt x="21267" y="1100"/>
                    <a:pt x="21267" y="1100"/>
                  </a:cubicBezTo>
                  <a:cubicBezTo>
                    <a:pt x="21267" y="550"/>
                    <a:pt x="20769" y="0"/>
                    <a:pt x="20104" y="0"/>
                  </a:cubicBezTo>
                  <a:close/>
                  <a:moveTo>
                    <a:pt x="4486" y="18298"/>
                  </a:moveTo>
                  <a:cubicBezTo>
                    <a:pt x="3655" y="18298"/>
                    <a:pt x="2990" y="17885"/>
                    <a:pt x="2990" y="17197"/>
                  </a:cubicBezTo>
                  <a:cubicBezTo>
                    <a:pt x="2990" y="16509"/>
                    <a:pt x="3655" y="16096"/>
                    <a:pt x="4319" y="16096"/>
                  </a:cubicBezTo>
                  <a:cubicBezTo>
                    <a:pt x="5150" y="16096"/>
                    <a:pt x="5815" y="16509"/>
                    <a:pt x="5815" y="17197"/>
                  </a:cubicBezTo>
                  <a:cubicBezTo>
                    <a:pt x="5815" y="17747"/>
                    <a:pt x="5150" y="18298"/>
                    <a:pt x="4486" y="18298"/>
                  </a:cubicBezTo>
                  <a:close/>
                  <a:moveTo>
                    <a:pt x="4319" y="14721"/>
                  </a:moveTo>
                  <a:cubicBezTo>
                    <a:pt x="3655" y="14721"/>
                    <a:pt x="2990" y="14308"/>
                    <a:pt x="2990" y="13620"/>
                  </a:cubicBezTo>
                  <a:cubicBezTo>
                    <a:pt x="2990" y="13070"/>
                    <a:pt x="3489" y="12519"/>
                    <a:pt x="4319" y="12519"/>
                  </a:cubicBezTo>
                  <a:cubicBezTo>
                    <a:pt x="5150" y="12519"/>
                    <a:pt x="5649" y="12932"/>
                    <a:pt x="5649" y="13620"/>
                  </a:cubicBezTo>
                  <a:cubicBezTo>
                    <a:pt x="5649" y="14308"/>
                    <a:pt x="5150" y="14721"/>
                    <a:pt x="4319" y="14721"/>
                  </a:cubicBezTo>
                  <a:close/>
                  <a:moveTo>
                    <a:pt x="4319" y="11281"/>
                  </a:moveTo>
                  <a:cubicBezTo>
                    <a:pt x="3489" y="11281"/>
                    <a:pt x="2990" y="10731"/>
                    <a:pt x="2990" y="10043"/>
                  </a:cubicBezTo>
                  <a:cubicBezTo>
                    <a:pt x="2824" y="9492"/>
                    <a:pt x="3489" y="8942"/>
                    <a:pt x="4319" y="8942"/>
                  </a:cubicBezTo>
                  <a:cubicBezTo>
                    <a:pt x="4984" y="8942"/>
                    <a:pt x="5649" y="9492"/>
                    <a:pt x="5649" y="10043"/>
                  </a:cubicBezTo>
                  <a:cubicBezTo>
                    <a:pt x="5649" y="10731"/>
                    <a:pt x="4984" y="11281"/>
                    <a:pt x="4319" y="11281"/>
                  </a:cubicBezTo>
                  <a:close/>
                  <a:moveTo>
                    <a:pt x="8640" y="18298"/>
                  </a:moveTo>
                  <a:cubicBezTo>
                    <a:pt x="7975" y="18298"/>
                    <a:pt x="7310" y="17747"/>
                    <a:pt x="7310" y="17197"/>
                  </a:cubicBezTo>
                  <a:cubicBezTo>
                    <a:pt x="7310" y="16509"/>
                    <a:pt x="7975" y="15959"/>
                    <a:pt x="8640" y="15959"/>
                  </a:cubicBezTo>
                  <a:cubicBezTo>
                    <a:pt x="9470" y="15959"/>
                    <a:pt x="9969" y="16509"/>
                    <a:pt x="9969" y="17197"/>
                  </a:cubicBezTo>
                  <a:cubicBezTo>
                    <a:pt x="10135" y="17747"/>
                    <a:pt x="9470" y="18298"/>
                    <a:pt x="8640" y="18298"/>
                  </a:cubicBezTo>
                  <a:close/>
                  <a:moveTo>
                    <a:pt x="8640" y="14721"/>
                  </a:moveTo>
                  <a:cubicBezTo>
                    <a:pt x="7809" y="14721"/>
                    <a:pt x="7310" y="14170"/>
                    <a:pt x="7310" y="13620"/>
                  </a:cubicBezTo>
                  <a:cubicBezTo>
                    <a:pt x="7310" y="12932"/>
                    <a:pt x="7809" y="12519"/>
                    <a:pt x="8640" y="12519"/>
                  </a:cubicBezTo>
                  <a:cubicBezTo>
                    <a:pt x="9304" y="12519"/>
                    <a:pt x="9969" y="12932"/>
                    <a:pt x="9969" y="13620"/>
                  </a:cubicBezTo>
                  <a:cubicBezTo>
                    <a:pt x="9969" y="14170"/>
                    <a:pt x="9470" y="14721"/>
                    <a:pt x="8640" y="14721"/>
                  </a:cubicBezTo>
                  <a:close/>
                  <a:moveTo>
                    <a:pt x="8640" y="11143"/>
                  </a:moveTo>
                  <a:cubicBezTo>
                    <a:pt x="7809" y="11143"/>
                    <a:pt x="7144" y="10731"/>
                    <a:pt x="7144" y="10043"/>
                  </a:cubicBezTo>
                  <a:cubicBezTo>
                    <a:pt x="7144" y="9492"/>
                    <a:pt x="7809" y="8942"/>
                    <a:pt x="8640" y="8942"/>
                  </a:cubicBezTo>
                  <a:cubicBezTo>
                    <a:pt x="9304" y="8942"/>
                    <a:pt x="9969" y="9355"/>
                    <a:pt x="9969" y="10043"/>
                  </a:cubicBezTo>
                  <a:cubicBezTo>
                    <a:pt x="9969" y="10593"/>
                    <a:pt x="9304" y="11143"/>
                    <a:pt x="8640" y="11143"/>
                  </a:cubicBezTo>
                  <a:close/>
                  <a:moveTo>
                    <a:pt x="12960" y="18298"/>
                  </a:moveTo>
                  <a:cubicBezTo>
                    <a:pt x="12295" y="18298"/>
                    <a:pt x="11630" y="17747"/>
                    <a:pt x="11630" y="17059"/>
                  </a:cubicBezTo>
                  <a:cubicBezTo>
                    <a:pt x="11630" y="16509"/>
                    <a:pt x="12129" y="15959"/>
                    <a:pt x="12960" y="15959"/>
                  </a:cubicBezTo>
                  <a:cubicBezTo>
                    <a:pt x="13790" y="15959"/>
                    <a:pt x="14289" y="16509"/>
                    <a:pt x="14289" y="17059"/>
                  </a:cubicBezTo>
                  <a:cubicBezTo>
                    <a:pt x="14289" y="17747"/>
                    <a:pt x="13790" y="18298"/>
                    <a:pt x="12960" y="18298"/>
                  </a:cubicBezTo>
                  <a:close/>
                  <a:moveTo>
                    <a:pt x="12960" y="14721"/>
                  </a:moveTo>
                  <a:cubicBezTo>
                    <a:pt x="12129" y="14721"/>
                    <a:pt x="11630" y="14170"/>
                    <a:pt x="11464" y="13620"/>
                  </a:cubicBezTo>
                  <a:cubicBezTo>
                    <a:pt x="11464" y="12932"/>
                    <a:pt x="12129" y="12382"/>
                    <a:pt x="12960" y="12382"/>
                  </a:cubicBezTo>
                  <a:cubicBezTo>
                    <a:pt x="13624" y="12382"/>
                    <a:pt x="14289" y="12932"/>
                    <a:pt x="14289" y="13482"/>
                  </a:cubicBezTo>
                  <a:cubicBezTo>
                    <a:pt x="14289" y="14170"/>
                    <a:pt x="13624" y="14721"/>
                    <a:pt x="12960" y="14721"/>
                  </a:cubicBezTo>
                  <a:close/>
                  <a:moveTo>
                    <a:pt x="12960" y="11143"/>
                  </a:moveTo>
                  <a:cubicBezTo>
                    <a:pt x="12129" y="11143"/>
                    <a:pt x="11464" y="10593"/>
                    <a:pt x="11464" y="10043"/>
                  </a:cubicBezTo>
                  <a:cubicBezTo>
                    <a:pt x="11464" y="9355"/>
                    <a:pt x="12129" y="8942"/>
                    <a:pt x="12793" y="8805"/>
                  </a:cubicBezTo>
                  <a:cubicBezTo>
                    <a:pt x="13624" y="8805"/>
                    <a:pt x="14289" y="9355"/>
                    <a:pt x="14289" y="10043"/>
                  </a:cubicBezTo>
                  <a:cubicBezTo>
                    <a:pt x="14289" y="10593"/>
                    <a:pt x="13624" y="11143"/>
                    <a:pt x="12960" y="11143"/>
                  </a:cubicBezTo>
                  <a:close/>
                  <a:moveTo>
                    <a:pt x="18775" y="17059"/>
                  </a:moveTo>
                  <a:cubicBezTo>
                    <a:pt x="18775" y="17747"/>
                    <a:pt x="18110" y="18298"/>
                    <a:pt x="17280" y="18298"/>
                  </a:cubicBezTo>
                  <a:cubicBezTo>
                    <a:pt x="16449" y="18298"/>
                    <a:pt x="15784" y="17747"/>
                    <a:pt x="15784" y="17059"/>
                  </a:cubicBezTo>
                  <a:cubicBezTo>
                    <a:pt x="15784" y="13620"/>
                    <a:pt x="15784" y="13620"/>
                    <a:pt x="15784" y="13620"/>
                  </a:cubicBezTo>
                  <a:cubicBezTo>
                    <a:pt x="15784" y="12932"/>
                    <a:pt x="16449" y="12382"/>
                    <a:pt x="17113" y="12382"/>
                  </a:cubicBezTo>
                  <a:cubicBezTo>
                    <a:pt x="17944" y="12382"/>
                    <a:pt x="18609" y="12932"/>
                    <a:pt x="18609" y="13620"/>
                  </a:cubicBezTo>
                  <a:lnTo>
                    <a:pt x="18775" y="17059"/>
                  </a:lnTo>
                  <a:close/>
                  <a:moveTo>
                    <a:pt x="15784" y="10043"/>
                  </a:moveTo>
                  <a:cubicBezTo>
                    <a:pt x="15784" y="9355"/>
                    <a:pt x="16449" y="8805"/>
                    <a:pt x="17113" y="8805"/>
                  </a:cubicBezTo>
                  <a:cubicBezTo>
                    <a:pt x="17944" y="8805"/>
                    <a:pt x="18609" y="9355"/>
                    <a:pt x="18609" y="9905"/>
                  </a:cubicBezTo>
                  <a:cubicBezTo>
                    <a:pt x="18609" y="10593"/>
                    <a:pt x="17944" y="11143"/>
                    <a:pt x="17113" y="11143"/>
                  </a:cubicBezTo>
                  <a:cubicBezTo>
                    <a:pt x="16449" y="11143"/>
                    <a:pt x="15784" y="10593"/>
                    <a:pt x="15784" y="10043"/>
                  </a:cubicBezTo>
                  <a:close/>
                  <a:moveTo>
                    <a:pt x="16615" y="6053"/>
                  </a:moveTo>
                  <a:cubicBezTo>
                    <a:pt x="4818" y="6191"/>
                    <a:pt x="4818" y="6191"/>
                    <a:pt x="4818" y="6191"/>
                  </a:cubicBezTo>
                  <a:cubicBezTo>
                    <a:pt x="3323" y="6191"/>
                    <a:pt x="2326" y="5228"/>
                    <a:pt x="2326" y="4127"/>
                  </a:cubicBezTo>
                  <a:cubicBezTo>
                    <a:pt x="2326" y="3026"/>
                    <a:pt x="3323" y="2201"/>
                    <a:pt x="4652" y="2201"/>
                  </a:cubicBezTo>
                  <a:cubicBezTo>
                    <a:pt x="16615" y="2063"/>
                    <a:pt x="16615" y="2063"/>
                    <a:pt x="16615" y="2063"/>
                  </a:cubicBezTo>
                  <a:cubicBezTo>
                    <a:pt x="17944" y="2063"/>
                    <a:pt x="19107" y="2889"/>
                    <a:pt x="19107" y="3989"/>
                  </a:cubicBezTo>
                  <a:cubicBezTo>
                    <a:pt x="19107" y="5090"/>
                    <a:pt x="17944" y="6053"/>
                    <a:pt x="16615" y="6053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4514063" y="1732264"/>
            <a:ext cx="3515872" cy="4562820"/>
            <a:chOff x="-1" y="0"/>
            <a:chExt cx="2500315" cy="3244407"/>
          </a:xfrm>
        </p:grpSpPr>
        <p:grpSp>
          <p:nvGrpSpPr>
            <p:cNvPr id="20502" name="Group 27"/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</p:grpSpPr>
          <p:sp>
            <p:nvSpPr>
              <p:cNvPr id="20508" name="AutoShape 28"/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2669"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509" name="AutoShape 29"/>
              <p:cNvSpPr>
                <a:spLocks/>
              </p:cNvSpPr>
              <p:nvPr/>
            </p:nvSpPr>
            <p:spPr bwMode="auto">
              <a:xfrm>
                <a:off x="1174750" y="3017426"/>
                <a:ext cx="177800" cy="176188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2669"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510" name="AutoShape 30"/>
              <p:cNvSpPr>
                <a:spLocks/>
              </p:cNvSpPr>
              <p:nvPr/>
            </p:nvSpPr>
            <p:spPr bwMode="auto">
              <a:xfrm>
                <a:off x="1228725" y="109523"/>
                <a:ext cx="49213" cy="49205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50000"/>
                  </a:lnSpc>
                  <a:defRPr/>
                </a:pPr>
                <a:endParaRPr lang="es-ES" sz="2669">
                  <a:latin typeface="Arial" panose="020B0604020202020204" pitchFamily="34" charset="0"/>
                  <a:ea typeface="微软雅黑" panose="020B0503020204020204" pitchFamily="34" charset="-122"/>
                  <a:cs typeface="Calibri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511" name="AutoShape 31"/>
            <p:cNvSpPr>
              <a:spLocks/>
            </p:cNvSpPr>
            <p:nvPr/>
          </p:nvSpPr>
          <p:spPr bwMode="auto">
            <a:xfrm rot="10800000">
              <a:off x="1049338" y="11111"/>
              <a:ext cx="1435101" cy="23158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2F2F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845199" y="2093896"/>
            <a:ext cx="2880320" cy="381053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5043119" y="5116430"/>
            <a:ext cx="1073735" cy="2116220"/>
            <a:chOff x="0" y="0"/>
            <a:chExt cx="762745" cy="1504951"/>
          </a:xfrm>
          <a:solidFill>
            <a:schemeClr val="bg1">
              <a:lumMod val="75000"/>
            </a:schemeClr>
          </a:solidFill>
        </p:grpSpPr>
        <p:sp>
          <p:nvSpPr>
            <p:cNvPr id="20513" name="AutoShape 33"/>
            <p:cNvSpPr>
              <a:spLocks/>
            </p:cNvSpPr>
            <p:nvPr/>
          </p:nvSpPr>
          <p:spPr bwMode="auto">
            <a:xfrm>
              <a:off x="0" y="0"/>
              <a:ext cx="762745" cy="1504951"/>
            </a:xfrm>
            <a:custGeom>
              <a:avLst/>
              <a:gdLst>
                <a:gd name="T0" fmla="+- 0 10879 158"/>
                <a:gd name="T1" fmla="*/ T0 w 21442"/>
                <a:gd name="T2" fmla="*/ 10800 h 21600"/>
                <a:gd name="T3" fmla="+- 0 10879 158"/>
                <a:gd name="T4" fmla="*/ T3 w 21442"/>
                <a:gd name="T5" fmla="*/ 10800 h 21600"/>
                <a:gd name="T6" fmla="+- 0 10879 158"/>
                <a:gd name="T7" fmla="*/ T6 w 21442"/>
                <a:gd name="T8" fmla="*/ 10800 h 21600"/>
                <a:gd name="T9" fmla="+- 0 10879 158"/>
                <a:gd name="T10" fmla="*/ T9 w 214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42" h="21600">
                  <a:moveTo>
                    <a:pt x="1659" y="11288"/>
                  </a:moveTo>
                  <a:cubicBezTo>
                    <a:pt x="1659" y="11288"/>
                    <a:pt x="1659" y="11288"/>
                    <a:pt x="1659" y="11288"/>
                  </a:cubicBezTo>
                  <a:cubicBezTo>
                    <a:pt x="2729" y="13025"/>
                    <a:pt x="2729" y="13025"/>
                    <a:pt x="2729" y="13025"/>
                  </a:cubicBezTo>
                  <a:cubicBezTo>
                    <a:pt x="4226" y="15250"/>
                    <a:pt x="6792" y="15901"/>
                    <a:pt x="8289" y="16118"/>
                  </a:cubicBezTo>
                  <a:cubicBezTo>
                    <a:pt x="7647" y="21600"/>
                    <a:pt x="7647" y="21600"/>
                    <a:pt x="7647" y="21600"/>
                  </a:cubicBezTo>
                  <a:cubicBezTo>
                    <a:pt x="18768" y="21600"/>
                    <a:pt x="18768" y="21600"/>
                    <a:pt x="18768" y="21600"/>
                  </a:cubicBezTo>
                  <a:cubicBezTo>
                    <a:pt x="17913" y="15901"/>
                    <a:pt x="17913" y="15901"/>
                    <a:pt x="17913" y="15901"/>
                  </a:cubicBezTo>
                  <a:cubicBezTo>
                    <a:pt x="19838" y="15413"/>
                    <a:pt x="21441" y="14110"/>
                    <a:pt x="21441" y="11234"/>
                  </a:cubicBezTo>
                  <a:cubicBezTo>
                    <a:pt x="21441" y="8194"/>
                    <a:pt x="21441" y="8194"/>
                    <a:pt x="21441" y="8194"/>
                  </a:cubicBezTo>
                  <a:cubicBezTo>
                    <a:pt x="21441" y="7597"/>
                    <a:pt x="20479" y="7109"/>
                    <a:pt x="19303" y="7109"/>
                  </a:cubicBezTo>
                  <a:cubicBezTo>
                    <a:pt x="19089" y="7109"/>
                    <a:pt x="19089" y="7109"/>
                    <a:pt x="19089" y="7109"/>
                  </a:cubicBezTo>
                  <a:cubicBezTo>
                    <a:pt x="18768" y="7109"/>
                    <a:pt x="18447" y="7218"/>
                    <a:pt x="18234" y="7380"/>
                  </a:cubicBezTo>
                  <a:cubicBezTo>
                    <a:pt x="18127" y="6892"/>
                    <a:pt x="17378" y="6566"/>
                    <a:pt x="16523" y="6566"/>
                  </a:cubicBezTo>
                  <a:cubicBezTo>
                    <a:pt x="15026" y="6566"/>
                    <a:pt x="15026" y="6566"/>
                    <a:pt x="15026" y="6566"/>
                  </a:cubicBezTo>
                  <a:cubicBezTo>
                    <a:pt x="14598" y="6566"/>
                    <a:pt x="14277" y="6675"/>
                    <a:pt x="14063" y="6838"/>
                  </a:cubicBezTo>
                  <a:cubicBezTo>
                    <a:pt x="13956" y="6512"/>
                    <a:pt x="13422" y="6241"/>
                    <a:pt x="12673" y="6241"/>
                  </a:cubicBezTo>
                  <a:cubicBezTo>
                    <a:pt x="10855" y="6241"/>
                    <a:pt x="10855" y="6241"/>
                    <a:pt x="10855" y="6241"/>
                  </a:cubicBezTo>
                  <a:cubicBezTo>
                    <a:pt x="10321" y="6241"/>
                    <a:pt x="10000" y="6404"/>
                    <a:pt x="9893" y="6621"/>
                  </a:cubicBezTo>
                  <a:cubicBezTo>
                    <a:pt x="9679" y="922"/>
                    <a:pt x="9679" y="922"/>
                    <a:pt x="9679" y="922"/>
                  </a:cubicBezTo>
                  <a:cubicBezTo>
                    <a:pt x="9679" y="434"/>
                    <a:pt x="9144" y="0"/>
                    <a:pt x="8075" y="0"/>
                  </a:cubicBezTo>
                  <a:cubicBezTo>
                    <a:pt x="7541" y="0"/>
                    <a:pt x="7541" y="0"/>
                    <a:pt x="7541" y="0"/>
                  </a:cubicBezTo>
                  <a:cubicBezTo>
                    <a:pt x="6578" y="0"/>
                    <a:pt x="5937" y="434"/>
                    <a:pt x="5937" y="922"/>
                  </a:cubicBezTo>
                  <a:cubicBezTo>
                    <a:pt x="5723" y="9877"/>
                    <a:pt x="5723" y="9877"/>
                    <a:pt x="5723" y="9877"/>
                  </a:cubicBezTo>
                  <a:cubicBezTo>
                    <a:pt x="5723" y="10800"/>
                    <a:pt x="5723" y="10800"/>
                    <a:pt x="5723" y="10800"/>
                  </a:cubicBezTo>
                  <a:cubicBezTo>
                    <a:pt x="4974" y="9660"/>
                    <a:pt x="4974" y="9660"/>
                    <a:pt x="4974" y="9660"/>
                  </a:cubicBezTo>
                  <a:cubicBezTo>
                    <a:pt x="4440" y="8846"/>
                    <a:pt x="2836" y="8249"/>
                    <a:pt x="1125" y="8249"/>
                  </a:cubicBezTo>
                  <a:cubicBezTo>
                    <a:pt x="804" y="8249"/>
                    <a:pt x="804" y="8249"/>
                    <a:pt x="804" y="8249"/>
                  </a:cubicBezTo>
                  <a:cubicBezTo>
                    <a:pt x="269" y="8249"/>
                    <a:pt x="-158" y="8520"/>
                    <a:pt x="55" y="8791"/>
                  </a:cubicBezTo>
                  <a:lnTo>
                    <a:pt x="1659" y="11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20514" name="AutoShape 34"/>
            <p:cNvSpPr>
              <a:spLocks/>
            </p:cNvSpPr>
            <p:nvPr/>
          </p:nvSpPr>
          <p:spPr bwMode="auto">
            <a:xfrm>
              <a:off x="237862" y="19050"/>
              <a:ext cx="84044" cy="95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9503"/>
                    <a:pt x="21600" y="9503"/>
                    <a:pt x="21600" y="9503"/>
                  </a:cubicBezTo>
                  <a:cubicBezTo>
                    <a:pt x="21600" y="4320"/>
                    <a:pt x="17672" y="0"/>
                    <a:pt x="11781" y="0"/>
                  </a:cubicBezTo>
                  <a:cubicBezTo>
                    <a:pt x="8836" y="0"/>
                    <a:pt x="8836" y="0"/>
                    <a:pt x="8836" y="0"/>
                  </a:cubicBezTo>
                  <a:cubicBezTo>
                    <a:pt x="2945" y="0"/>
                    <a:pt x="0" y="4320"/>
                    <a:pt x="0" y="9503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lnSpc>
                  <a:spcPct val="150000"/>
                </a:lnSpc>
                <a:defRPr/>
              </a:pPr>
              <a:endParaRPr lang="es-ES" sz="2669"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45" name="TextBox 15"/>
          <p:cNvSpPr txBox="1"/>
          <p:nvPr/>
        </p:nvSpPr>
        <p:spPr>
          <a:xfrm>
            <a:off x="956767" y="3203308"/>
            <a:ext cx="28112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2152203" y="288257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9124845" y="3203308"/>
            <a:ext cx="27771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9124845" y="288257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5"/>
          <p:cNvSpPr txBox="1"/>
          <p:nvPr/>
        </p:nvSpPr>
        <p:spPr>
          <a:xfrm>
            <a:off x="956767" y="5565508"/>
            <a:ext cx="281126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2152203" y="524477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Box 15"/>
          <p:cNvSpPr txBox="1"/>
          <p:nvPr/>
        </p:nvSpPr>
        <p:spPr>
          <a:xfrm>
            <a:off x="9124845" y="5565508"/>
            <a:ext cx="27771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修改文字内容，也可以直接复制你的内容到此。请替换文字内容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，添加相关标题，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修改文字内容，也可以直接复制你的内容到此。</a:t>
            </a:r>
          </a:p>
        </p:txBody>
      </p:sp>
      <p:sp>
        <p:nvSpPr>
          <p:cNvPr id="52" name="TextBox 16"/>
          <p:cNvSpPr txBox="1"/>
          <p:nvPr/>
        </p:nvSpPr>
        <p:spPr>
          <a:xfrm>
            <a:off x="9124845" y="524477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35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9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>
            <a:off x="6463470" y="2370411"/>
            <a:ext cx="1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785"/>
          <p:cNvSpPr/>
          <p:nvPr/>
        </p:nvSpPr>
        <p:spPr>
          <a:xfrm>
            <a:off x="6463468" y="2370413"/>
            <a:ext cx="4364259" cy="143019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786"/>
          <p:cNvSpPr/>
          <p:nvPr/>
        </p:nvSpPr>
        <p:spPr>
          <a:xfrm>
            <a:off x="6469727" y="2370411"/>
            <a:ext cx="2195274" cy="143019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788"/>
          <p:cNvSpPr/>
          <p:nvPr/>
        </p:nvSpPr>
        <p:spPr>
          <a:xfrm flipH="1">
            <a:off x="4277458" y="2370411"/>
            <a:ext cx="2186813" cy="142243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789"/>
          <p:cNvSpPr/>
          <p:nvPr/>
        </p:nvSpPr>
        <p:spPr>
          <a:xfrm flipH="1">
            <a:off x="2091449" y="2370411"/>
            <a:ext cx="4372020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794"/>
          <p:cNvSpPr/>
          <p:nvPr/>
        </p:nvSpPr>
        <p:spPr>
          <a:xfrm>
            <a:off x="1106512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796"/>
          <p:cNvSpPr/>
          <p:nvPr/>
        </p:nvSpPr>
        <p:spPr>
          <a:xfrm>
            <a:off x="3281581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798"/>
          <p:cNvSpPr/>
          <p:nvPr/>
        </p:nvSpPr>
        <p:spPr>
          <a:xfrm>
            <a:off x="5441358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800"/>
          <p:cNvSpPr/>
          <p:nvPr/>
        </p:nvSpPr>
        <p:spPr>
          <a:xfrm>
            <a:off x="7573757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802"/>
          <p:cNvSpPr/>
          <p:nvPr/>
        </p:nvSpPr>
        <p:spPr>
          <a:xfrm>
            <a:off x="9731885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805"/>
          <p:cNvSpPr/>
          <p:nvPr/>
        </p:nvSpPr>
        <p:spPr>
          <a:xfrm>
            <a:off x="2374853" y="4601534"/>
            <a:ext cx="8163837" cy="1424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5828699" y="1789613"/>
            <a:ext cx="1256144" cy="1256144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3046979" y="4914755"/>
            <a:ext cx="6745012" cy="798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289756" y="3633709"/>
            <a:ext cx="1979038" cy="43105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4495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75819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131246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9746756" y="3632697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590800" y="2123525"/>
            <a:ext cx="76771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790950" y="3400738"/>
            <a:ext cx="52768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850289" y="4541843"/>
            <a:ext cx="2219046" cy="3497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汇报人</a:t>
            </a:r>
            <a:r>
              <a:rPr lang="zh-CN" altLang="en-US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：第一</a:t>
            </a:r>
            <a:r>
              <a:rPr lang="en-US" altLang="zh-CN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endParaRPr lang="zh-CN" altLang="en-US" sz="1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554840"/>
            <a:ext cx="3171696" cy="3189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Report Person: </a:t>
            </a:r>
            <a:r>
              <a:rPr lang="en-US" altLang="zh-CN" sz="1600" dirty="0" smtClean="0">
                <a:solidFill>
                  <a:schemeClr val="accent1"/>
                </a:solidFill>
                <a:cs typeface="Arial" panose="020B0604020202020204" pitchFamily="34" charset="0"/>
              </a:rPr>
              <a:t>1PPT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29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4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8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1755" y="1315693"/>
            <a:ext cx="7941911" cy="417284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1872" y="1315694"/>
            <a:ext cx="2199405" cy="199698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11872" y="3491551"/>
            <a:ext cx="2199405" cy="199698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809" y="1315693"/>
            <a:ext cx="2094695" cy="68831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直角三角形 22"/>
          <p:cNvSpPr/>
          <p:nvPr/>
        </p:nvSpPr>
        <p:spPr>
          <a:xfrm rot="10800000">
            <a:off x="843809" y="2004664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3809" y="3474698"/>
            <a:ext cx="2094695" cy="688318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直角三角形 24"/>
          <p:cNvSpPr/>
          <p:nvPr/>
        </p:nvSpPr>
        <p:spPr>
          <a:xfrm rot="10800000">
            <a:off x="843809" y="4154670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9169817" y="1315693"/>
            <a:ext cx="2878440" cy="688318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直角三角形 27"/>
          <p:cNvSpPr/>
          <p:nvPr/>
        </p:nvSpPr>
        <p:spPr>
          <a:xfrm rot="10800000" flipH="1">
            <a:off x="11573666" y="2004664"/>
            <a:ext cx="474591" cy="197341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17"/>
          <p:cNvSpPr txBox="1"/>
          <p:nvPr/>
        </p:nvSpPr>
        <p:spPr>
          <a:xfrm>
            <a:off x="1191394" y="1517322"/>
            <a:ext cx="1503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0" name="文本框 18"/>
          <p:cNvSpPr txBox="1"/>
          <p:nvPr/>
        </p:nvSpPr>
        <p:spPr>
          <a:xfrm>
            <a:off x="1191394" y="3693992"/>
            <a:ext cx="1503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9890891" y="1517322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32" name="组合 19"/>
          <p:cNvGrpSpPr>
            <a:grpSpLocks/>
          </p:cNvGrpSpPr>
          <p:nvPr/>
        </p:nvGrpSpPr>
        <p:grpSpPr bwMode="auto">
          <a:xfrm>
            <a:off x="795008" y="5678593"/>
            <a:ext cx="11250942" cy="665588"/>
            <a:chOff x="1160463" y="2922049"/>
            <a:chExt cx="9421420" cy="47325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160463" y="2922049"/>
              <a:ext cx="1833524" cy="175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矩形 18"/>
            <p:cNvSpPr>
              <a:spLocks noChangeArrowheads="1"/>
            </p:cNvSpPr>
            <p:nvPr/>
          </p:nvSpPr>
          <p:spPr bwMode="auto">
            <a:xfrm>
              <a:off x="1160463" y="3132696"/>
              <a:ext cx="9421420" cy="26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  <p:bldP spid="30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708766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708765" y="549335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9062812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9062811" y="549335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1501285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501284" y="187949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3"/>
          <p:cNvSpPr txBox="1"/>
          <p:nvPr/>
        </p:nvSpPr>
        <p:spPr>
          <a:xfrm>
            <a:off x="5855331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5855330" y="187949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921008" y="4192713"/>
            <a:ext cx="1455414" cy="23621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16807" y="4453996"/>
            <a:ext cx="2069617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012064" y="2800944"/>
            <a:ext cx="1570297" cy="23621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480327" y="3057866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537411" y="2026880"/>
            <a:ext cx="1345236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6525058" y="2305244"/>
            <a:ext cx="1711622" cy="57733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8178452" y="4846351"/>
            <a:ext cx="1344392" cy="25853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8148754" y="5118173"/>
            <a:ext cx="2063339" cy="4296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177332" y="2605031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9891668" y="3044677"/>
            <a:ext cx="934156" cy="3743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</a:t>
            </a:r>
            <a:endParaRPr lang="id-ID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>
            <a:spLocks/>
          </p:cNvSpPr>
          <p:nvPr/>
        </p:nvSpPr>
        <p:spPr bwMode="auto">
          <a:xfrm>
            <a:off x="2815005" y="1735551"/>
            <a:ext cx="1361345" cy="2999495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4828312" y="1735551"/>
            <a:ext cx="1361344" cy="2999495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9" name="任意多边形 168"/>
          <p:cNvSpPr>
            <a:spLocks/>
          </p:cNvSpPr>
          <p:nvPr/>
        </p:nvSpPr>
        <p:spPr bwMode="auto">
          <a:xfrm>
            <a:off x="8910649" y="1735551"/>
            <a:ext cx="1170755" cy="2999495"/>
          </a:xfrm>
          <a:custGeom>
            <a:avLst/>
            <a:gdLst>
              <a:gd name="connsiteX0" fmla="*/ 239712 w 1228725"/>
              <a:gd name="connsiteY0" fmla="*/ 0 h 3148013"/>
              <a:gd name="connsiteX1" fmla="*/ 252412 w 1228725"/>
              <a:gd name="connsiteY1" fmla="*/ 0 h 3148013"/>
              <a:gd name="connsiteX2" fmla="*/ 296862 w 1228725"/>
              <a:gd name="connsiteY2" fmla="*/ 0 h 3148013"/>
              <a:gd name="connsiteX3" fmla="*/ 339725 w 1228725"/>
              <a:gd name="connsiteY3" fmla="*/ 0 h 3148013"/>
              <a:gd name="connsiteX4" fmla="*/ 381000 w 1228725"/>
              <a:gd name="connsiteY4" fmla="*/ 0 h 3148013"/>
              <a:gd name="connsiteX5" fmla="*/ 423862 w 1228725"/>
              <a:gd name="connsiteY5" fmla="*/ 0 h 3148013"/>
              <a:gd name="connsiteX6" fmla="*/ 423863 w 1228725"/>
              <a:gd name="connsiteY6" fmla="*/ 0 h 3148013"/>
              <a:gd name="connsiteX7" fmla="*/ 465137 w 1228725"/>
              <a:gd name="connsiteY7" fmla="*/ 0 h 3148013"/>
              <a:gd name="connsiteX8" fmla="*/ 508000 w 1228725"/>
              <a:gd name="connsiteY8" fmla="*/ 0 h 3148013"/>
              <a:gd name="connsiteX9" fmla="*/ 550862 w 1228725"/>
              <a:gd name="connsiteY9" fmla="*/ 0 h 3148013"/>
              <a:gd name="connsiteX10" fmla="*/ 550863 w 1228725"/>
              <a:gd name="connsiteY10" fmla="*/ 0 h 3148013"/>
              <a:gd name="connsiteX11" fmla="*/ 592137 w 1228725"/>
              <a:gd name="connsiteY11" fmla="*/ 0 h 3148013"/>
              <a:gd name="connsiteX12" fmla="*/ 635000 w 1228725"/>
              <a:gd name="connsiteY12" fmla="*/ 0 h 3148013"/>
              <a:gd name="connsiteX13" fmla="*/ 676275 w 1228725"/>
              <a:gd name="connsiteY13" fmla="*/ 0 h 3148013"/>
              <a:gd name="connsiteX14" fmla="*/ 720725 w 1228725"/>
              <a:gd name="connsiteY14" fmla="*/ 0 h 3148013"/>
              <a:gd name="connsiteX15" fmla="*/ 763587 w 1228725"/>
              <a:gd name="connsiteY15" fmla="*/ 0 h 3148013"/>
              <a:gd name="connsiteX16" fmla="*/ 763588 w 1228725"/>
              <a:gd name="connsiteY16" fmla="*/ 0 h 3148013"/>
              <a:gd name="connsiteX17" fmla="*/ 804862 w 1228725"/>
              <a:gd name="connsiteY17" fmla="*/ 0 h 3148013"/>
              <a:gd name="connsiteX18" fmla="*/ 847725 w 1228725"/>
              <a:gd name="connsiteY18" fmla="*/ 0 h 3148013"/>
              <a:gd name="connsiteX19" fmla="*/ 889000 w 1228725"/>
              <a:gd name="connsiteY19" fmla="*/ 0 h 3148013"/>
              <a:gd name="connsiteX20" fmla="*/ 931862 w 1228725"/>
              <a:gd name="connsiteY20" fmla="*/ 0 h 3148013"/>
              <a:gd name="connsiteX21" fmla="*/ 931863 w 1228725"/>
              <a:gd name="connsiteY21" fmla="*/ 0 h 3148013"/>
              <a:gd name="connsiteX22" fmla="*/ 974725 w 1228725"/>
              <a:gd name="connsiteY22" fmla="*/ 0 h 3148013"/>
              <a:gd name="connsiteX23" fmla="*/ 989013 w 1228725"/>
              <a:gd name="connsiteY23" fmla="*/ 0 h 3148013"/>
              <a:gd name="connsiteX24" fmla="*/ 1016000 w 1228725"/>
              <a:gd name="connsiteY24" fmla="*/ 3175 h 3148013"/>
              <a:gd name="connsiteX25" fmla="*/ 1036638 w 1228725"/>
              <a:gd name="connsiteY25" fmla="*/ 4762 h 3148013"/>
              <a:gd name="connsiteX26" fmla="*/ 1058862 w 1228725"/>
              <a:gd name="connsiteY26" fmla="*/ 11112 h 3148013"/>
              <a:gd name="connsiteX27" fmla="*/ 1058862 w 1228725"/>
              <a:gd name="connsiteY27" fmla="*/ 11112 h 3148013"/>
              <a:gd name="connsiteX28" fmla="*/ 1081087 w 1228725"/>
              <a:gd name="connsiteY28" fmla="*/ 15874 h 3148013"/>
              <a:gd name="connsiteX29" fmla="*/ 1100137 w 1228725"/>
              <a:gd name="connsiteY29" fmla="*/ 25399 h 3148013"/>
              <a:gd name="connsiteX30" fmla="*/ 1100137 w 1228725"/>
              <a:gd name="connsiteY30" fmla="*/ 25400 h 3148013"/>
              <a:gd name="connsiteX31" fmla="*/ 1123949 w 1228725"/>
              <a:gd name="connsiteY31" fmla="*/ 34925 h 3148013"/>
              <a:gd name="connsiteX32" fmla="*/ 1144587 w 1228725"/>
              <a:gd name="connsiteY32" fmla="*/ 50800 h 3148013"/>
              <a:gd name="connsiteX33" fmla="*/ 1158875 w 1228725"/>
              <a:gd name="connsiteY33" fmla="*/ 60325 h 3148013"/>
              <a:gd name="connsiteX34" fmla="*/ 1187450 w 1228725"/>
              <a:gd name="connsiteY34" fmla="*/ 90488 h 3148013"/>
              <a:gd name="connsiteX35" fmla="*/ 1187450 w 1228725"/>
              <a:gd name="connsiteY35" fmla="*/ 90487 h 3148013"/>
              <a:gd name="connsiteX36" fmla="*/ 1189037 w 1228725"/>
              <a:gd name="connsiteY36" fmla="*/ 92075 h 3148013"/>
              <a:gd name="connsiteX37" fmla="*/ 1209675 w 1228725"/>
              <a:gd name="connsiteY37" fmla="*/ 128587 h 3148013"/>
              <a:gd name="connsiteX38" fmla="*/ 1222375 w 1228725"/>
              <a:gd name="connsiteY38" fmla="*/ 166687 h 3148013"/>
              <a:gd name="connsiteX39" fmla="*/ 1228725 w 1228725"/>
              <a:gd name="connsiteY39" fmla="*/ 209550 h 3148013"/>
              <a:gd name="connsiteX40" fmla="*/ 1228725 w 1228725"/>
              <a:gd name="connsiteY40" fmla="*/ 2940050 h 3148013"/>
              <a:gd name="connsiteX41" fmla="*/ 1222375 w 1228725"/>
              <a:gd name="connsiteY41" fmla="*/ 2982912 h 3148013"/>
              <a:gd name="connsiteX42" fmla="*/ 1209675 w 1228725"/>
              <a:gd name="connsiteY42" fmla="*/ 3021012 h 3148013"/>
              <a:gd name="connsiteX43" fmla="*/ 1189037 w 1228725"/>
              <a:gd name="connsiteY43" fmla="*/ 3055937 h 3148013"/>
              <a:gd name="connsiteX44" fmla="*/ 1187450 w 1228725"/>
              <a:gd name="connsiteY44" fmla="*/ 3059112 h 3148013"/>
              <a:gd name="connsiteX45" fmla="*/ 1187450 w 1228725"/>
              <a:gd name="connsiteY45" fmla="*/ 3059113 h 3148013"/>
              <a:gd name="connsiteX46" fmla="*/ 1158875 w 1228725"/>
              <a:gd name="connsiteY46" fmla="*/ 3087688 h 3148013"/>
              <a:gd name="connsiteX47" fmla="*/ 1144587 w 1228725"/>
              <a:gd name="connsiteY47" fmla="*/ 3097213 h 3148013"/>
              <a:gd name="connsiteX48" fmla="*/ 1144587 w 1228725"/>
              <a:gd name="connsiteY48" fmla="*/ 3097213 h 3148013"/>
              <a:gd name="connsiteX49" fmla="*/ 1123949 w 1228725"/>
              <a:gd name="connsiteY49" fmla="*/ 3113088 h 3148013"/>
              <a:gd name="connsiteX50" fmla="*/ 1100137 w 1228725"/>
              <a:gd name="connsiteY50" fmla="*/ 3124200 h 3148013"/>
              <a:gd name="connsiteX51" fmla="*/ 1081087 w 1228725"/>
              <a:gd name="connsiteY51" fmla="*/ 3132138 h 3148013"/>
              <a:gd name="connsiteX52" fmla="*/ 1058863 w 1228725"/>
              <a:gd name="connsiteY52" fmla="*/ 3136900 h 3148013"/>
              <a:gd name="connsiteX53" fmla="*/ 1036638 w 1228725"/>
              <a:gd name="connsiteY53" fmla="*/ 3144838 h 3148013"/>
              <a:gd name="connsiteX54" fmla="*/ 1016000 w 1228725"/>
              <a:gd name="connsiteY54" fmla="*/ 3146425 h 3148013"/>
              <a:gd name="connsiteX55" fmla="*/ 1016000 w 1228725"/>
              <a:gd name="connsiteY55" fmla="*/ 3146426 h 3148013"/>
              <a:gd name="connsiteX56" fmla="*/ 989013 w 1228725"/>
              <a:gd name="connsiteY56" fmla="*/ 3148013 h 3148013"/>
              <a:gd name="connsiteX57" fmla="*/ 974725 w 1228725"/>
              <a:gd name="connsiteY57" fmla="*/ 3148013 h 3148013"/>
              <a:gd name="connsiteX58" fmla="*/ 931863 w 1228725"/>
              <a:gd name="connsiteY58" fmla="*/ 3148013 h 3148013"/>
              <a:gd name="connsiteX59" fmla="*/ 931862 w 1228725"/>
              <a:gd name="connsiteY59" fmla="*/ 3148013 h 3148013"/>
              <a:gd name="connsiteX60" fmla="*/ 889000 w 1228725"/>
              <a:gd name="connsiteY60" fmla="*/ 3148013 h 3148013"/>
              <a:gd name="connsiteX61" fmla="*/ 847725 w 1228725"/>
              <a:gd name="connsiteY61" fmla="*/ 3148013 h 3148013"/>
              <a:gd name="connsiteX62" fmla="*/ 804862 w 1228725"/>
              <a:gd name="connsiteY62" fmla="*/ 3148013 h 3148013"/>
              <a:gd name="connsiteX63" fmla="*/ 763588 w 1228725"/>
              <a:gd name="connsiteY63" fmla="*/ 3148013 h 3148013"/>
              <a:gd name="connsiteX64" fmla="*/ 763587 w 1228725"/>
              <a:gd name="connsiteY64" fmla="*/ 3148013 h 3148013"/>
              <a:gd name="connsiteX65" fmla="*/ 720725 w 1228725"/>
              <a:gd name="connsiteY65" fmla="*/ 3148013 h 3148013"/>
              <a:gd name="connsiteX66" fmla="*/ 676275 w 1228725"/>
              <a:gd name="connsiteY66" fmla="*/ 3148013 h 3148013"/>
              <a:gd name="connsiteX67" fmla="*/ 635000 w 1228725"/>
              <a:gd name="connsiteY67" fmla="*/ 3148013 h 3148013"/>
              <a:gd name="connsiteX68" fmla="*/ 592137 w 1228725"/>
              <a:gd name="connsiteY68" fmla="*/ 3148013 h 3148013"/>
              <a:gd name="connsiteX69" fmla="*/ 550863 w 1228725"/>
              <a:gd name="connsiteY69" fmla="*/ 3148013 h 3148013"/>
              <a:gd name="connsiteX70" fmla="*/ 550862 w 1228725"/>
              <a:gd name="connsiteY70" fmla="*/ 3148013 h 3148013"/>
              <a:gd name="connsiteX71" fmla="*/ 508000 w 1228725"/>
              <a:gd name="connsiteY71" fmla="*/ 3148013 h 3148013"/>
              <a:gd name="connsiteX72" fmla="*/ 465137 w 1228725"/>
              <a:gd name="connsiteY72" fmla="*/ 3148013 h 3148013"/>
              <a:gd name="connsiteX73" fmla="*/ 423863 w 1228725"/>
              <a:gd name="connsiteY73" fmla="*/ 3148013 h 3148013"/>
              <a:gd name="connsiteX74" fmla="*/ 423862 w 1228725"/>
              <a:gd name="connsiteY74" fmla="*/ 3148013 h 3148013"/>
              <a:gd name="connsiteX75" fmla="*/ 381000 w 1228725"/>
              <a:gd name="connsiteY75" fmla="*/ 3148013 h 3148013"/>
              <a:gd name="connsiteX76" fmla="*/ 339725 w 1228725"/>
              <a:gd name="connsiteY76" fmla="*/ 3148013 h 3148013"/>
              <a:gd name="connsiteX77" fmla="*/ 296862 w 1228725"/>
              <a:gd name="connsiteY77" fmla="*/ 3148013 h 3148013"/>
              <a:gd name="connsiteX78" fmla="*/ 252412 w 1228725"/>
              <a:gd name="connsiteY78" fmla="*/ 3148013 h 3148013"/>
              <a:gd name="connsiteX79" fmla="*/ 239712 w 1228725"/>
              <a:gd name="connsiteY79" fmla="*/ 3148013 h 3148013"/>
              <a:gd name="connsiteX80" fmla="*/ 211137 w 1228725"/>
              <a:gd name="connsiteY80" fmla="*/ 3146426 h 3148013"/>
              <a:gd name="connsiteX81" fmla="*/ 211137 w 1228725"/>
              <a:gd name="connsiteY81" fmla="*/ 3146425 h 3148013"/>
              <a:gd name="connsiteX82" fmla="*/ 190500 w 1228725"/>
              <a:gd name="connsiteY82" fmla="*/ 3144838 h 3148013"/>
              <a:gd name="connsiteX83" fmla="*/ 168275 w 1228725"/>
              <a:gd name="connsiteY83" fmla="*/ 3136900 h 3148013"/>
              <a:gd name="connsiteX84" fmla="*/ 146049 w 1228725"/>
              <a:gd name="connsiteY84" fmla="*/ 3132138 h 3148013"/>
              <a:gd name="connsiteX85" fmla="*/ 125412 w 1228725"/>
              <a:gd name="connsiteY85" fmla="*/ 3124200 h 3148013"/>
              <a:gd name="connsiteX86" fmla="*/ 104774 w 1228725"/>
              <a:gd name="connsiteY86" fmla="*/ 3113088 h 3148013"/>
              <a:gd name="connsiteX87" fmla="*/ 84137 w 1228725"/>
              <a:gd name="connsiteY87" fmla="*/ 3097213 h 3148013"/>
              <a:gd name="connsiteX88" fmla="*/ 68263 w 1228725"/>
              <a:gd name="connsiteY88" fmla="*/ 3087688 h 3148013"/>
              <a:gd name="connsiteX89" fmla="*/ 41275 w 1228725"/>
              <a:gd name="connsiteY89" fmla="*/ 3059113 h 3148013"/>
              <a:gd name="connsiteX90" fmla="*/ 41275 w 1228725"/>
              <a:gd name="connsiteY90" fmla="*/ 3059112 h 3148013"/>
              <a:gd name="connsiteX91" fmla="*/ 39687 w 1228725"/>
              <a:gd name="connsiteY91" fmla="*/ 3055937 h 3148013"/>
              <a:gd name="connsiteX92" fmla="*/ 19050 w 1228725"/>
              <a:gd name="connsiteY92" fmla="*/ 3021012 h 3148013"/>
              <a:gd name="connsiteX93" fmla="*/ 3175 w 1228725"/>
              <a:gd name="connsiteY93" fmla="*/ 2982912 h 3148013"/>
              <a:gd name="connsiteX94" fmla="*/ 0 w 1228725"/>
              <a:gd name="connsiteY94" fmla="*/ 2940050 h 3148013"/>
              <a:gd name="connsiteX95" fmla="*/ 0 w 1228725"/>
              <a:gd name="connsiteY95" fmla="*/ 209550 h 3148013"/>
              <a:gd name="connsiteX96" fmla="*/ 3175 w 1228725"/>
              <a:gd name="connsiteY96" fmla="*/ 166687 h 3148013"/>
              <a:gd name="connsiteX97" fmla="*/ 19050 w 1228725"/>
              <a:gd name="connsiteY97" fmla="*/ 128587 h 3148013"/>
              <a:gd name="connsiteX98" fmla="*/ 39687 w 1228725"/>
              <a:gd name="connsiteY98" fmla="*/ 92075 h 3148013"/>
              <a:gd name="connsiteX99" fmla="*/ 41275 w 1228725"/>
              <a:gd name="connsiteY99" fmla="*/ 90487 h 3148013"/>
              <a:gd name="connsiteX100" fmla="*/ 41275 w 1228725"/>
              <a:gd name="connsiteY100" fmla="*/ 90488 h 3148013"/>
              <a:gd name="connsiteX101" fmla="*/ 68263 w 1228725"/>
              <a:gd name="connsiteY101" fmla="*/ 60325 h 3148013"/>
              <a:gd name="connsiteX102" fmla="*/ 84137 w 1228725"/>
              <a:gd name="connsiteY102" fmla="*/ 50801 h 3148013"/>
              <a:gd name="connsiteX103" fmla="*/ 84137 w 1228725"/>
              <a:gd name="connsiteY103" fmla="*/ 50800 h 3148013"/>
              <a:gd name="connsiteX104" fmla="*/ 104774 w 1228725"/>
              <a:gd name="connsiteY104" fmla="*/ 34925 h 3148013"/>
              <a:gd name="connsiteX105" fmla="*/ 125412 w 1228725"/>
              <a:gd name="connsiteY105" fmla="*/ 25400 h 3148013"/>
              <a:gd name="connsiteX106" fmla="*/ 125412 w 1228725"/>
              <a:gd name="connsiteY106" fmla="*/ 25399 h 3148013"/>
              <a:gd name="connsiteX107" fmla="*/ 146049 w 1228725"/>
              <a:gd name="connsiteY107" fmla="*/ 15874 h 3148013"/>
              <a:gd name="connsiteX108" fmla="*/ 168275 w 1228725"/>
              <a:gd name="connsiteY108" fmla="*/ 11112 h 3148013"/>
              <a:gd name="connsiteX109" fmla="*/ 168275 w 1228725"/>
              <a:gd name="connsiteY109" fmla="*/ 11112 h 3148013"/>
              <a:gd name="connsiteX110" fmla="*/ 190500 w 1228725"/>
              <a:gd name="connsiteY110" fmla="*/ 4762 h 3148013"/>
              <a:gd name="connsiteX111" fmla="*/ 211137 w 1228725"/>
              <a:gd name="connsiteY111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28725" h="3148013">
                <a:moveTo>
                  <a:pt x="239712" y="0"/>
                </a:moveTo>
                <a:lnTo>
                  <a:pt x="252412" y="0"/>
                </a:lnTo>
                <a:lnTo>
                  <a:pt x="296862" y="0"/>
                </a:lnTo>
                <a:lnTo>
                  <a:pt x="339725" y="0"/>
                </a:lnTo>
                <a:lnTo>
                  <a:pt x="381000" y="0"/>
                </a:lnTo>
                <a:lnTo>
                  <a:pt x="423862" y="0"/>
                </a:lnTo>
                <a:lnTo>
                  <a:pt x="423863" y="0"/>
                </a:lnTo>
                <a:lnTo>
                  <a:pt x="465137" y="0"/>
                </a:lnTo>
                <a:lnTo>
                  <a:pt x="508000" y="0"/>
                </a:lnTo>
                <a:lnTo>
                  <a:pt x="550862" y="0"/>
                </a:lnTo>
                <a:lnTo>
                  <a:pt x="550863" y="0"/>
                </a:lnTo>
                <a:lnTo>
                  <a:pt x="592137" y="0"/>
                </a:lnTo>
                <a:lnTo>
                  <a:pt x="635000" y="0"/>
                </a:lnTo>
                <a:lnTo>
                  <a:pt x="676275" y="0"/>
                </a:lnTo>
                <a:lnTo>
                  <a:pt x="720725" y="0"/>
                </a:lnTo>
                <a:lnTo>
                  <a:pt x="763587" y="0"/>
                </a:lnTo>
                <a:lnTo>
                  <a:pt x="763588" y="0"/>
                </a:lnTo>
                <a:lnTo>
                  <a:pt x="804862" y="0"/>
                </a:lnTo>
                <a:lnTo>
                  <a:pt x="847725" y="0"/>
                </a:lnTo>
                <a:lnTo>
                  <a:pt x="889000" y="0"/>
                </a:lnTo>
                <a:lnTo>
                  <a:pt x="931862" y="0"/>
                </a:lnTo>
                <a:lnTo>
                  <a:pt x="931863" y="0"/>
                </a:lnTo>
                <a:lnTo>
                  <a:pt x="974725" y="0"/>
                </a:lnTo>
                <a:lnTo>
                  <a:pt x="989013" y="0"/>
                </a:lnTo>
                <a:lnTo>
                  <a:pt x="1016000" y="3175"/>
                </a:lnTo>
                <a:lnTo>
                  <a:pt x="1036638" y="4762"/>
                </a:lnTo>
                <a:lnTo>
                  <a:pt x="1058862" y="11112"/>
                </a:lnTo>
                <a:lnTo>
                  <a:pt x="1058862" y="11112"/>
                </a:lnTo>
                <a:lnTo>
                  <a:pt x="1081087" y="15874"/>
                </a:lnTo>
                <a:lnTo>
                  <a:pt x="1100137" y="25399"/>
                </a:lnTo>
                <a:lnTo>
                  <a:pt x="1100137" y="25400"/>
                </a:lnTo>
                <a:lnTo>
                  <a:pt x="1123949" y="34925"/>
                </a:lnTo>
                <a:lnTo>
                  <a:pt x="1144587" y="50800"/>
                </a:lnTo>
                <a:lnTo>
                  <a:pt x="1158875" y="60325"/>
                </a:lnTo>
                <a:lnTo>
                  <a:pt x="1187450" y="90488"/>
                </a:lnTo>
                <a:lnTo>
                  <a:pt x="1187450" y="90487"/>
                </a:lnTo>
                <a:lnTo>
                  <a:pt x="1189037" y="92075"/>
                </a:lnTo>
                <a:lnTo>
                  <a:pt x="1209675" y="128587"/>
                </a:lnTo>
                <a:lnTo>
                  <a:pt x="1222375" y="166687"/>
                </a:lnTo>
                <a:lnTo>
                  <a:pt x="1228725" y="209550"/>
                </a:lnTo>
                <a:lnTo>
                  <a:pt x="1228725" y="2940050"/>
                </a:lnTo>
                <a:lnTo>
                  <a:pt x="1222375" y="2982912"/>
                </a:lnTo>
                <a:lnTo>
                  <a:pt x="1209675" y="3021012"/>
                </a:lnTo>
                <a:lnTo>
                  <a:pt x="1189037" y="3055937"/>
                </a:lnTo>
                <a:lnTo>
                  <a:pt x="1187450" y="3059112"/>
                </a:lnTo>
                <a:lnTo>
                  <a:pt x="1187450" y="3059113"/>
                </a:lnTo>
                <a:lnTo>
                  <a:pt x="1158875" y="3087688"/>
                </a:lnTo>
                <a:lnTo>
                  <a:pt x="1144587" y="3097213"/>
                </a:lnTo>
                <a:lnTo>
                  <a:pt x="1144587" y="3097213"/>
                </a:lnTo>
                <a:lnTo>
                  <a:pt x="1123949" y="3113088"/>
                </a:lnTo>
                <a:lnTo>
                  <a:pt x="1100137" y="3124200"/>
                </a:lnTo>
                <a:lnTo>
                  <a:pt x="1081087" y="3132138"/>
                </a:lnTo>
                <a:lnTo>
                  <a:pt x="1058863" y="3136900"/>
                </a:lnTo>
                <a:lnTo>
                  <a:pt x="1036638" y="3144838"/>
                </a:lnTo>
                <a:lnTo>
                  <a:pt x="1016000" y="3146425"/>
                </a:lnTo>
                <a:lnTo>
                  <a:pt x="1016000" y="3146426"/>
                </a:lnTo>
                <a:lnTo>
                  <a:pt x="989013" y="3148013"/>
                </a:lnTo>
                <a:lnTo>
                  <a:pt x="974725" y="3148013"/>
                </a:lnTo>
                <a:lnTo>
                  <a:pt x="931863" y="3148013"/>
                </a:lnTo>
                <a:lnTo>
                  <a:pt x="931862" y="3148013"/>
                </a:lnTo>
                <a:lnTo>
                  <a:pt x="889000" y="3148013"/>
                </a:lnTo>
                <a:lnTo>
                  <a:pt x="847725" y="3148013"/>
                </a:lnTo>
                <a:lnTo>
                  <a:pt x="804862" y="3148013"/>
                </a:lnTo>
                <a:lnTo>
                  <a:pt x="763588" y="3148013"/>
                </a:lnTo>
                <a:lnTo>
                  <a:pt x="763587" y="3148013"/>
                </a:lnTo>
                <a:lnTo>
                  <a:pt x="720725" y="3148013"/>
                </a:lnTo>
                <a:lnTo>
                  <a:pt x="676275" y="3148013"/>
                </a:lnTo>
                <a:lnTo>
                  <a:pt x="635000" y="3148013"/>
                </a:lnTo>
                <a:lnTo>
                  <a:pt x="592137" y="3148013"/>
                </a:lnTo>
                <a:lnTo>
                  <a:pt x="550863" y="3148013"/>
                </a:lnTo>
                <a:lnTo>
                  <a:pt x="550862" y="3148013"/>
                </a:lnTo>
                <a:lnTo>
                  <a:pt x="508000" y="3148013"/>
                </a:lnTo>
                <a:lnTo>
                  <a:pt x="465137" y="3148013"/>
                </a:lnTo>
                <a:lnTo>
                  <a:pt x="423863" y="3148013"/>
                </a:lnTo>
                <a:lnTo>
                  <a:pt x="423862" y="3148013"/>
                </a:lnTo>
                <a:lnTo>
                  <a:pt x="381000" y="3148013"/>
                </a:lnTo>
                <a:lnTo>
                  <a:pt x="339725" y="3148013"/>
                </a:lnTo>
                <a:lnTo>
                  <a:pt x="296862" y="3148013"/>
                </a:lnTo>
                <a:lnTo>
                  <a:pt x="252412" y="3148013"/>
                </a:lnTo>
                <a:lnTo>
                  <a:pt x="239712" y="3148013"/>
                </a:lnTo>
                <a:lnTo>
                  <a:pt x="211137" y="3146426"/>
                </a:lnTo>
                <a:lnTo>
                  <a:pt x="211137" y="3146425"/>
                </a:lnTo>
                <a:lnTo>
                  <a:pt x="190500" y="3144838"/>
                </a:lnTo>
                <a:lnTo>
                  <a:pt x="168275" y="3136900"/>
                </a:lnTo>
                <a:lnTo>
                  <a:pt x="146049" y="3132138"/>
                </a:lnTo>
                <a:lnTo>
                  <a:pt x="125412" y="3124200"/>
                </a:lnTo>
                <a:lnTo>
                  <a:pt x="104774" y="3113088"/>
                </a:lnTo>
                <a:lnTo>
                  <a:pt x="84137" y="3097213"/>
                </a:lnTo>
                <a:lnTo>
                  <a:pt x="68263" y="3087688"/>
                </a:lnTo>
                <a:lnTo>
                  <a:pt x="41275" y="3059113"/>
                </a:lnTo>
                <a:lnTo>
                  <a:pt x="41275" y="3059112"/>
                </a:lnTo>
                <a:lnTo>
                  <a:pt x="39687" y="3055937"/>
                </a:lnTo>
                <a:lnTo>
                  <a:pt x="19050" y="3021012"/>
                </a:lnTo>
                <a:lnTo>
                  <a:pt x="3175" y="2982912"/>
                </a:lnTo>
                <a:lnTo>
                  <a:pt x="0" y="2940050"/>
                </a:lnTo>
                <a:lnTo>
                  <a:pt x="0" y="209550"/>
                </a:lnTo>
                <a:lnTo>
                  <a:pt x="3175" y="166687"/>
                </a:lnTo>
                <a:lnTo>
                  <a:pt x="19050" y="128587"/>
                </a:lnTo>
                <a:lnTo>
                  <a:pt x="39687" y="92075"/>
                </a:lnTo>
                <a:lnTo>
                  <a:pt x="41275" y="90487"/>
                </a:lnTo>
                <a:lnTo>
                  <a:pt x="41275" y="90488"/>
                </a:lnTo>
                <a:lnTo>
                  <a:pt x="68263" y="60325"/>
                </a:lnTo>
                <a:lnTo>
                  <a:pt x="84137" y="50801"/>
                </a:lnTo>
                <a:lnTo>
                  <a:pt x="84137" y="50800"/>
                </a:lnTo>
                <a:lnTo>
                  <a:pt x="104774" y="34925"/>
                </a:lnTo>
                <a:lnTo>
                  <a:pt x="125412" y="25400"/>
                </a:lnTo>
                <a:lnTo>
                  <a:pt x="125412" y="25399"/>
                </a:lnTo>
                <a:lnTo>
                  <a:pt x="146049" y="15874"/>
                </a:lnTo>
                <a:lnTo>
                  <a:pt x="168275" y="11112"/>
                </a:lnTo>
                <a:lnTo>
                  <a:pt x="168275" y="11112"/>
                </a:lnTo>
                <a:lnTo>
                  <a:pt x="190500" y="4762"/>
                </a:lnTo>
                <a:lnTo>
                  <a:pt x="211137" y="3175"/>
                </a:ln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9" name="任意多边形 198"/>
          <p:cNvSpPr>
            <a:spLocks noChangeArrowheads="1"/>
          </p:cNvSpPr>
          <p:nvPr/>
        </p:nvSpPr>
        <p:spPr bwMode="auto">
          <a:xfrm>
            <a:off x="6895829" y="1735551"/>
            <a:ext cx="1362857" cy="2999495"/>
          </a:xfrm>
          <a:custGeom>
            <a:avLst/>
            <a:gdLst>
              <a:gd name="connsiteX0" fmla="*/ 1428750 w 1430338"/>
              <a:gd name="connsiteY0" fmla="*/ 787400 h 3148013"/>
              <a:gd name="connsiteX1" fmla="*/ 1430338 w 1430338"/>
              <a:gd name="connsiteY1" fmla="*/ 787400 h 3148013"/>
              <a:gd name="connsiteX2" fmla="*/ 1430338 w 1430338"/>
              <a:gd name="connsiteY2" fmla="*/ 788988 h 3148013"/>
              <a:gd name="connsiteX3" fmla="*/ 1428750 w 1430338"/>
              <a:gd name="connsiteY3" fmla="*/ 788988 h 3148013"/>
              <a:gd name="connsiteX4" fmla="*/ 239712 w 1430338"/>
              <a:gd name="connsiteY4" fmla="*/ 0 h 3148013"/>
              <a:gd name="connsiteX5" fmla="*/ 260350 w 1430338"/>
              <a:gd name="connsiteY5" fmla="*/ 0 h 3148013"/>
              <a:gd name="connsiteX6" fmla="*/ 303212 w 1430338"/>
              <a:gd name="connsiteY6" fmla="*/ 0 h 3148013"/>
              <a:gd name="connsiteX7" fmla="*/ 303213 w 1430338"/>
              <a:gd name="connsiteY7" fmla="*/ 0 h 3148013"/>
              <a:gd name="connsiteX8" fmla="*/ 346075 w 1430338"/>
              <a:gd name="connsiteY8" fmla="*/ 0 h 3148013"/>
              <a:gd name="connsiteX9" fmla="*/ 392112 w 1430338"/>
              <a:gd name="connsiteY9" fmla="*/ 0 h 3148013"/>
              <a:gd name="connsiteX10" fmla="*/ 392113 w 1430338"/>
              <a:gd name="connsiteY10" fmla="*/ 0 h 3148013"/>
              <a:gd name="connsiteX11" fmla="*/ 434975 w 1430338"/>
              <a:gd name="connsiteY11" fmla="*/ 0 h 3148013"/>
              <a:gd name="connsiteX12" fmla="*/ 477837 w 1430338"/>
              <a:gd name="connsiteY12" fmla="*/ 0 h 3148013"/>
              <a:gd name="connsiteX13" fmla="*/ 477838 w 1430338"/>
              <a:gd name="connsiteY13" fmla="*/ 0 h 3148013"/>
              <a:gd name="connsiteX14" fmla="*/ 520700 w 1430338"/>
              <a:gd name="connsiteY14" fmla="*/ 0 h 3148013"/>
              <a:gd name="connsiteX15" fmla="*/ 563562 w 1430338"/>
              <a:gd name="connsiteY15" fmla="*/ 0 h 3148013"/>
              <a:gd name="connsiteX16" fmla="*/ 563563 w 1430338"/>
              <a:gd name="connsiteY16" fmla="*/ 0 h 3148013"/>
              <a:gd name="connsiteX17" fmla="*/ 606425 w 1430338"/>
              <a:gd name="connsiteY17" fmla="*/ 0 h 3148013"/>
              <a:gd name="connsiteX18" fmla="*/ 649287 w 1430338"/>
              <a:gd name="connsiteY18" fmla="*/ 0 h 3148013"/>
              <a:gd name="connsiteX19" fmla="*/ 649288 w 1430338"/>
              <a:gd name="connsiteY19" fmla="*/ 0 h 3148013"/>
              <a:gd name="connsiteX20" fmla="*/ 693737 w 1430338"/>
              <a:gd name="connsiteY20" fmla="*/ 0 h 3148013"/>
              <a:gd name="connsiteX21" fmla="*/ 738187 w 1430338"/>
              <a:gd name="connsiteY21" fmla="*/ 0 h 3148013"/>
              <a:gd name="connsiteX22" fmla="*/ 781050 w 1430338"/>
              <a:gd name="connsiteY22" fmla="*/ 0 h 3148013"/>
              <a:gd name="connsiteX23" fmla="*/ 823912 w 1430338"/>
              <a:gd name="connsiteY23" fmla="*/ 0 h 3148013"/>
              <a:gd name="connsiteX24" fmla="*/ 823913 w 1430338"/>
              <a:gd name="connsiteY24" fmla="*/ 0 h 3148013"/>
              <a:gd name="connsiteX25" fmla="*/ 866775 w 1430338"/>
              <a:gd name="connsiteY25" fmla="*/ 0 h 3148013"/>
              <a:gd name="connsiteX26" fmla="*/ 909637 w 1430338"/>
              <a:gd name="connsiteY26" fmla="*/ 0 h 3148013"/>
              <a:gd name="connsiteX27" fmla="*/ 909638 w 1430338"/>
              <a:gd name="connsiteY27" fmla="*/ 0 h 3148013"/>
              <a:gd name="connsiteX28" fmla="*/ 952500 w 1430338"/>
              <a:gd name="connsiteY28" fmla="*/ 0 h 3148013"/>
              <a:gd name="connsiteX29" fmla="*/ 990600 w 1430338"/>
              <a:gd name="connsiteY29" fmla="*/ 0 h 3148013"/>
              <a:gd name="connsiteX30" fmla="*/ 996950 w 1430338"/>
              <a:gd name="connsiteY30" fmla="*/ 0 h 3148013"/>
              <a:gd name="connsiteX31" fmla="*/ 1039812 w 1430338"/>
              <a:gd name="connsiteY31" fmla="*/ 4762 h 3148013"/>
              <a:gd name="connsiteX32" fmla="*/ 1039812 w 1430338"/>
              <a:gd name="connsiteY32" fmla="*/ 4762 h 3148013"/>
              <a:gd name="connsiteX33" fmla="*/ 1082675 w 1430338"/>
              <a:gd name="connsiteY33" fmla="*/ 15874 h 3148013"/>
              <a:gd name="connsiteX34" fmla="*/ 1082675 w 1430338"/>
              <a:gd name="connsiteY34" fmla="*/ 15875 h 3148013"/>
              <a:gd name="connsiteX35" fmla="*/ 1084262 w 1430338"/>
              <a:gd name="connsiteY35" fmla="*/ 15875 h 3148013"/>
              <a:gd name="connsiteX36" fmla="*/ 1125537 w 1430338"/>
              <a:gd name="connsiteY36" fmla="*/ 34925 h 3148013"/>
              <a:gd name="connsiteX37" fmla="*/ 1127125 w 1430338"/>
              <a:gd name="connsiteY37" fmla="*/ 36512 h 3148013"/>
              <a:gd name="connsiteX38" fmla="*/ 1127125 w 1430338"/>
              <a:gd name="connsiteY38" fmla="*/ 36512 h 3148013"/>
              <a:gd name="connsiteX39" fmla="*/ 1160463 w 1430338"/>
              <a:gd name="connsiteY39" fmla="*/ 60324 h 3148013"/>
              <a:gd name="connsiteX40" fmla="*/ 1169988 w 1430338"/>
              <a:gd name="connsiteY40" fmla="*/ 71437 h 3148013"/>
              <a:gd name="connsiteX41" fmla="*/ 1169988 w 1430338"/>
              <a:gd name="connsiteY41" fmla="*/ 71438 h 3148013"/>
              <a:gd name="connsiteX42" fmla="*/ 1189037 w 1430338"/>
              <a:gd name="connsiteY42" fmla="*/ 92074 h 3148013"/>
              <a:gd name="connsiteX43" fmla="*/ 1211262 w 1430338"/>
              <a:gd name="connsiteY43" fmla="*/ 128587 h 3148013"/>
              <a:gd name="connsiteX44" fmla="*/ 1212850 w 1430338"/>
              <a:gd name="connsiteY44" fmla="*/ 131762 h 3148013"/>
              <a:gd name="connsiteX45" fmla="*/ 1225550 w 1430338"/>
              <a:gd name="connsiteY45" fmla="*/ 166687 h 3148013"/>
              <a:gd name="connsiteX46" fmla="*/ 1230312 w 1430338"/>
              <a:gd name="connsiteY46" fmla="*/ 209549 h 3148013"/>
              <a:gd name="connsiteX47" fmla="*/ 1230312 w 1430338"/>
              <a:gd name="connsiteY47" fmla="*/ 617537 h 3148013"/>
              <a:gd name="connsiteX48" fmla="*/ 1255713 w 1430338"/>
              <a:gd name="connsiteY48" fmla="*/ 636587 h 3148013"/>
              <a:gd name="connsiteX49" fmla="*/ 1255713 w 1430338"/>
              <a:gd name="connsiteY49" fmla="*/ 636588 h 3148013"/>
              <a:gd name="connsiteX50" fmla="*/ 1300162 w 1430338"/>
              <a:gd name="connsiteY50" fmla="*/ 669924 h 3148013"/>
              <a:gd name="connsiteX51" fmla="*/ 1300162 w 1430338"/>
              <a:gd name="connsiteY51" fmla="*/ 669925 h 3148013"/>
              <a:gd name="connsiteX52" fmla="*/ 1343025 w 1430338"/>
              <a:gd name="connsiteY52" fmla="*/ 703262 h 3148013"/>
              <a:gd name="connsiteX53" fmla="*/ 1343025 w 1430338"/>
              <a:gd name="connsiteY53" fmla="*/ 703262 h 3148013"/>
              <a:gd name="connsiteX54" fmla="*/ 1385888 w 1430338"/>
              <a:gd name="connsiteY54" fmla="*/ 735012 h 3148013"/>
              <a:gd name="connsiteX55" fmla="*/ 1385888 w 1430338"/>
              <a:gd name="connsiteY55" fmla="*/ 735013 h 3148013"/>
              <a:gd name="connsiteX56" fmla="*/ 1412875 w 1430338"/>
              <a:gd name="connsiteY56" fmla="*/ 755649 h 3148013"/>
              <a:gd name="connsiteX57" fmla="*/ 1425575 w 1430338"/>
              <a:gd name="connsiteY57" fmla="*/ 769937 h 3148013"/>
              <a:gd name="connsiteX58" fmla="*/ 1428750 w 1430338"/>
              <a:gd name="connsiteY58" fmla="*/ 787399 h 3148013"/>
              <a:gd name="connsiteX59" fmla="*/ 1425575 w 1430338"/>
              <a:gd name="connsiteY59" fmla="*/ 803275 h 3148013"/>
              <a:gd name="connsiteX60" fmla="*/ 1412875 w 1430338"/>
              <a:gd name="connsiteY60" fmla="*/ 817562 h 3148013"/>
              <a:gd name="connsiteX61" fmla="*/ 1385888 w 1430338"/>
              <a:gd name="connsiteY61" fmla="*/ 836611 h 3148013"/>
              <a:gd name="connsiteX62" fmla="*/ 1385888 w 1430338"/>
              <a:gd name="connsiteY62" fmla="*/ 836612 h 3148013"/>
              <a:gd name="connsiteX63" fmla="*/ 1343025 w 1430338"/>
              <a:gd name="connsiteY63" fmla="*/ 871537 h 3148013"/>
              <a:gd name="connsiteX64" fmla="*/ 1343025 w 1430338"/>
              <a:gd name="connsiteY64" fmla="*/ 871538 h 3148013"/>
              <a:gd name="connsiteX65" fmla="*/ 1300162 w 1430338"/>
              <a:gd name="connsiteY65" fmla="*/ 904875 h 3148013"/>
              <a:gd name="connsiteX66" fmla="*/ 1255713 w 1430338"/>
              <a:gd name="connsiteY66" fmla="*/ 936624 h 3148013"/>
              <a:gd name="connsiteX67" fmla="*/ 1255713 w 1430338"/>
              <a:gd name="connsiteY67" fmla="*/ 936625 h 3148013"/>
              <a:gd name="connsiteX68" fmla="*/ 1230312 w 1430338"/>
              <a:gd name="connsiteY68" fmla="*/ 955675 h 3148013"/>
              <a:gd name="connsiteX69" fmla="*/ 1230312 w 1430338"/>
              <a:gd name="connsiteY69" fmla="*/ 2940050 h 3148013"/>
              <a:gd name="connsiteX70" fmla="*/ 1225550 w 1430338"/>
              <a:gd name="connsiteY70" fmla="*/ 2982913 h 3148013"/>
              <a:gd name="connsiteX71" fmla="*/ 1212850 w 1430338"/>
              <a:gd name="connsiteY71" fmla="*/ 3016250 h 3148013"/>
              <a:gd name="connsiteX72" fmla="*/ 1211262 w 1430338"/>
              <a:gd name="connsiteY72" fmla="*/ 3021013 h 3148013"/>
              <a:gd name="connsiteX73" fmla="*/ 1189037 w 1430338"/>
              <a:gd name="connsiteY73" fmla="*/ 3055938 h 3148013"/>
              <a:gd name="connsiteX74" fmla="*/ 1169988 w 1430338"/>
              <a:gd name="connsiteY74" fmla="*/ 3076574 h 3148013"/>
              <a:gd name="connsiteX75" fmla="*/ 1169988 w 1430338"/>
              <a:gd name="connsiteY75" fmla="*/ 3076575 h 3148013"/>
              <a:gd name="connsiteX76" fmla="*/ 1160463 w 1430338"/>
              <a:gd name="connsiteY76" fmla="*/ 3087688 h 3148013"/>
              <a:gd name="connsiteX77" fmla="*/ 1127125 w 1430338"/>
              <a:gd name="connsiteY77" fmla="*/ 3111500 h 3148013"/>
              <a:gd name="connsiteX78" fmla="*/ 1127125 w 1430338"/>
              <a:gd name="connsiteY78" fmla="*/ 3111501 h 3148013"/>
              <a:gd name="connsiteX79" fmla="*/ 1125537 w 1430338"/>
              <a:gd name="connsiteY79" fmla="*/ 3113088 h 3148013"/>
              <a:gd name="connsiteX80" fmla="*/ 1084262 w 1430338"/>
              <a:gd name="connsiteY80" fmla="*/ 3132138 h 3148013"/>
              <a:gd name="connsiteX81" fmla="*/ 1082675 w 1430338"/>
              <a:gd name="connsiteY81" fmla="*/ 3132138 h 3148013"/>
              <a:gd name="connsiteX82" fmla="*/ 1082675 w 1430338"/>
              <a:gd name="connsiteY82" fmla="*/ 3132137 h 3148013"/>
              <a:gd name="connsiteX83" fmla="*/ 1039813 w 1430338"/>
              <a:gd name="connsiteY83" fmla="*/ 3144837 h 3148013"/>
              <a:gd name="connsiteX84" fmla="*/ 1039813 w 1430338"/>
              <a:gd name="connsiteY84" fmla="*/ 3144838 h 3148013"/>
              <a:gd name="connsiteX85" fmla="*/ 996950 w 1430338"/>
              <a:gd name="connsiteY85" fmla="*/ 3148013 h 3148013"/>
              <a:gd name="connsiteX86" fmla="*/ 990600 w 1430338"/>
              <a:gd name="connsiteY86" fmla="*/ 3148013 h 3148013"/>
              <a:gd name="connsiteX87" fmla="*/ 952500 w 1430338"/>
              <a:gd name="connsiteY87" fmla="*/ 3148013 h 3148013"/>
              <a:gd name="connsiteX88" fmla="*/ 909638 w 1430338"/>
              <a:gd name="connsiteY88" fmla="*/ 3148013 h 3148013"/>
              <a:gd name="connsiteX89" fmla="*/ 909637 w 1430338"/>
              <a:gd name="connsiteY89" fmla="*/ 3148013 h 3148013"/>
              <a:gd name="connsiteX90" fmla="*/ 866775 w 1430338"/>
              <a:gd name="connsiteY90" fmla="*/ 3148013 h 3148013"/>
              <a:gd name="connsiteX91" fmla="*/ 823913 w 1430338"/>
              <a:gd name="connsiteY91" fmla="*/ 3148013 h 3148013"/>
              <a:gd name="connsiteX92" fmla="*/ 823912 w 1430338"/>
              <a:gd name="connsiteY92" fmla="*/ 3148013 h 3148013"/>
              <a:gd name="connsiteX93" fmla="*/ 781050 w 1430338"/>
              <a:gd name="connsiteY93" fmla="*/ 3148013 h 3148013"/>
              <a:gd name="connsiteX94" fmla="*/ 738187 w 1430338"/>
              <a:gd name="connsiteY94" fmla="*/ 3148013 h 3148013"/>
              <a:gd name="connsiteX95" fmla="*/ 693737 w 1430338"/>
              <a:gd name="connsiteY95" fmla="*/ 3148013 h 3148013"/>
              <a:gd name="connsiteX96" fmla="*/ 649288 w 1430338"/>
              <a:gd name="connsiteY96" fmla="*/ 3148013 h 3148013"/>
              <a:gd name="connsiteX97" fmla="*/ 649287 w 1430338"/>
              <a:gd name="connsiteY97" fmla="*/ 3148013 h 3148013"/>
              <a:gd name="connsiteX98" fmla="*/ 606425 w 1430338"/>
              <a:gd name="connsiteY98" fmla="*/ 3148013 h 3148013"/>
              <a:gd name="connsiteX99" fmla="*/ 563563 w 1430338"/>
              <a:gd name="connsiteY99" fmla="*/ 3148013 h 3148013"/>
              <a:gd name="connsiteX100" fmla="*/ 563562 w 1430338"/>
              <a:gd name="connsiteY100" fmla="*/ 3148013 h 3148013"/>
              <a:gd name="connsiteX101" fmla="*/ 520700 w 1430338"/>
              <a:gd name="connsiteY101" fmla="*/ 3148013 h 3148013"/>
              <a:gd name="connsiteX102" fmla="*/ 477838 w 1430338"/>
              <a:gd name="connsiteY102" fmla="*/ 3148013 h 3148013"/>
              <a:gd name="connsiteX103" fmla="*/ 477837 w 1430338"/>
              <a:gd name="connsiteY103" fmla="*/ 3148013 h 3148013"/>
              <a:gd name="connsiteX104" fmla="*/ 434975 w 1430338"/>
              <a:gd name="connsiteY104" fmla="*/ 3148013 h 3148013"/>
              <a:gd name="connsiteX105" fmla="*/ 392113 w 1430338"/>
              <a:gd name="connsiteY105" fmla="*/ 3148013 h 3148013"/>
              <a:gd name="connsiteX106" fmla="*/ 392112 w 1430338"/>
              <a:gd name="connsiteY106" fmla="*/ 3148013 h 3148013"/>
              <a:gd name="connsiteX107" fmla="*/ 346075 w 1430338"/>
              <a:gd name="connsiteY107" fmla="*/ 3148013 h 3148013"/>
              <a:gd name="connsiteX108" fmla="*/ 303213 w 1430338"/>
              <a:gd name="connsiteY108" fmla="*/ 3148013 h 3148013"/>
              <a:gd name="connsiteX109" fmla="*/ 303212 w 1430338"/>
              <a:gd name="connsiteY109" fmla="*/ 3148013 h 3148013"/>
              <a:gd name="connsiteX110" fmla="*/ 260350 w 1430338"/>
              <a:gd name="connsiteY110" fmla="*/ 3148013 h 3148013"/>
              <a:gd name="connsiteX111" fmla="*/ 239712 w 1430338"/>
              <a:gd name="connsiteY111" fmla="*/ 3148013 h 3148013"/>
              <a:gd name="connsiteX112" fmla="*/ 217487 w 1430338"/>
              <a:gd name="connsiteY112" fmla="*/ 3146426 h 3148013"/>
              <a:gd name="connsiteX113" fmla="*/ 217487 w 1430338"/>
              <a:gd name="connsiteY113" fmla="*/ 3146425 h 3148013"/>
              <a:gd name="connsiteX114" fmla="*/ 192087 w 1430338"/>
              <a:gd name="connsiteY114" fmla="*/ 3144838 h 3148013"/>
              <a:gd name="connsiteX115" fmla="*/ 174625 w 1430338"/>
              <a:gd name="connsiteY115" fmla="*/ 3140075 h 3148013"/>
              <a:gd name="connsiteX116" fmla="*/ 146049 w 1430338"/>
              <a:gd name="connsiteY116" fmla="*/ 3132138 h 3148013"/>
              <a:gd name="connsiteX117" fmla="*/ 131762 w 1430338"/>
              <a:gd name="connsiteY117" fmla="*/ 3124200 h 3148013"/>
              <a:gd name="connsiteX118" fmla="*/ 131762 w 1430338"/>
              <a:gd name="connsiteY118" fmla="*/ 3124200 h 3148013"/>
              <a:gd name="connsiteX119" fmla="*/ 106362 w 1430338"/>
              <a:gd name="connsiteY119" fmla="*/ 3113088 h 3148013"/>
              <a:gd name="connsiteX120" fmla="*/ 88900 w 1430338"/>
              <a:gd name="connsiteY120" fmla="*/ 3100388 h 3148013"/>
              <a:gd name="connsiteX121" fmla="*/ 88900 w 1430338"/>
              <a:gd name="connsiteY121" fmla="*/ 3100387 h 3148013"/>
              <a:gd name="connsiteX122" fmla="*/ 71437 w 1430338"/>
              <a:gd name="connsiteY122" fmla="*/ 3087687 h 3148013"/>
              <a:gd name="connsiteX123" fmla="*/ 44450 w 1430338"/>
              <a:gd name="connsiteY123" fmla="*/ 3059112 h 3148013"/>
              <a:gd name="connsiteX124" fmla="*/ 41275 w 1430338"/>
              <a:gd name="connsiteY124" fmla="*/ 3055937 h 3148013"/>
              <a:gd name="connsiteX125" fmla="*/ 19050 w 1430338"/>
              <a:gd name="connsiteY125" fmla="*/ 3021012 h 3148013"/>
              <a:gd name="connsiteX126" fmla="*/ 4762 w 1430338"/>
              <a:gd name="connsiteY126" fmla="*/ 2982912 h 3148013"/>
              <a:gd name="connsiteX127" fmla="*/ 0 w 1430338"/>
              <a:gd name="connsiteY127" fmla="*/ 2940050 h 3148013"/>
              <a:gd name="connsiteX128" fmla="*/ 0 w 1430338"/>
              <a:gd name="connsiteY128" fmla="*/ 209549 h 3148013"/>
              <a:gd name="connsiteX129" fmla="*/ 4762 w 1430338"/>
              <a:gd name="connsiteY129" fmla="*/ 166687 h 3148013"/>
              <a:gd name="connsiteX130" fmla="*/ 19050 w 1430338"/>
              <a:gd name="connsiteY130" fmla="*/ 128587 h 3148013"/>
              <a:gd name="connsiteX131" fmla="*/ 41275 w 1430338"/>
              <a:gd name="connsiteY131" fmla="*/ 92074 h 3148013"/>
              <a:gd name="connsiteX132" fmla="*/ 44450 w 1430338"/>
              <a:gd name="connsiteY132" fmla="*/ 90487 h 3148013"/>
              <a:gd name="connsiteX133" fmla="*/ 71437 w 1430338"/>
              <a:gd name="connsiteY133" fmla="*/ 60324 h 3148013"/>
              <a:gd name="connsiteX134" fmla="*/ 88900 w 1430338"/>
              <a:gd name="connsiteY134" fmla="*/ 49212 h 3148013"/>
              <a:gd name="connsiteX135" fmla="*/ 88900 w 1430338"/>
              <a:gd name="connsiteY135" fmla="*/ 49212 h 3148013"/>
              <a:gd name="connsiteX136" fmla="*/ 106362 w 1430338"/>
              <a:gd name="connsiteY136" fmla="*/ 34925 h 3148013"/>
              <a:gd name="connsiteX137" fmla="*/ 131762 w 1430338"/>
              <a:gd name="connsiteY137" fmla="*/ 25400 h 3148013"/>
              <a:gd name="connsiteX138" fmla="*/ 131762 w 1430338"/>
              <a:gd name="connsiteY138" fmla="*/ 25400 h 3148013"/>
              <a:gd name="connsiteX139" fmla="*/ 146049 w 1430338"/>
              <a:gd name="connsiteY139" fmla="*/ 15875 h 3148013"/>
              <a:gd name="connsiteX140" fmla="*/ 174625 w 1430338"/>
              <a:gd name="connsiteY140" fmla="*/ 9525 h 3148013"/>
              <a:gd name="connsiteX141" fmla="*/ 192087 w 1430338"/>
              <a:gd name="connsiteY141" fmla="*/ 4762 h 3148013"/>
              <a:gd name="connsiteX142" fmla="*/ 217487 w 1430338"/>
              <a:gd name="connsiteY142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0338" h="3148013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10649" y="1935217"/>
            <a:ext cx="568739" cy="1692604"/>
            <a:chOff x="9286715" y="1680422"/>
            <a:chExt cx="654939" cy="1949140"/>
          </a:xfrm>
          <a:solidFill>
            <a:schemeClr val="accent4"/>
          </a:solidFill>
        </p:grpSpPr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9286715" y="1680422"/>
              <a:ext cx="654939" cy="1949140"/>
            </a:xfrm>
            <a:custGeom>
              <a:avLst/>
              <a:gdLst>
                <a:gd name="T0" fmla="*/ 0 w 376"/>
                <a:gd name="T1" fmla="*/ 0 h 1119"/>
                <a:gd name="T2" fmla="*/ 259 w 376"/>
                <a:gd name="T3" fmla="*/ 37 h 1119"/>
                <a:gd name="T4" fmla="*/ 283 w 376"/>
                <a:gd name="T5" fmla="*/ 42 h 1119"/>
                <a:gd name="T6" fmla="*/ 305 w 376"/>
                <a:gd name="T7" fmla="*/ 50 h 1119"/>
                <a:gd name="T8" fmla="*/ 325 w 376"/>
                <a:gd name="T9" fmla="*/ 60 h 1119"/>
                <a:gd name="T10" fmla="*/ 343 w 376"/>
                <a:gd name="T11" fmla="*/ 72 h 1119"/>
                <a:gd name="T12" fmla="*/ 357 w 376"/>
                <a:gd name="T13" fmla="*/ 86 h 1119"/>
                <a:gd name="T14" fmla="*/ 368 w 376"/>
                <a:gd name="T15" fmla="*/ 101 h 1119"/>
                <a:gd name="T16" fmla="*/ 374 w 376"/>
                <a:gd name="T17" fmla="*/ 119 h 1119"/>
                <a:gd name="T18" fmla="*/ 376 w 376"/>
                <a:gd name="T19" fmla="*/ 140 h 1119"/>
                <a:gd name="T20" fmla="*/ 376 w 376"/>
                <a:gd name="T21" fmla="*/ 968 h 1119"/>
                <a:gd name="T22" fmla="*/ 374 w 376"/>
                <a:gd name="T23" fmla="*/ 988 h 1119"/>
                <a:gd name="T24" fmla="*/ 368 w 376"/>
                <a:gd name="T25" fmla="*/ 1007 h 1119"/>
                <a:gd name="T26" fmla="*/ 358 w 376"/>
                <a:gd name="T27" fmla="*/ 1022 h 1119"/>
                <a:gd name="T28" fmla="*/ 344 w 376"/>
                <a:gd name="T29" fmla="*/ 1036 h 1119"/>
                <a:gd name="T30" fmla="*/ 327 w 376"/>
                <a:gd name="T31" fmla="*/ 1048 h 1119"/>
                <a:gd name="T32" fmla="*/ 306 w 376"/>
                <a:gd name="T33" fmla="*/ 1058 h 1119"/>
                <a:gd name="T34" fmla="*/ 284 w 376"/>
                <a:gd name="T35" fmla="*/ 1066 h 1119"/>
                <a:gd name="T36" fmla="*/ 259 w 376"/>
                <a:gd name="T37" fmla="*/ 1071 h 1119"/>
                <a:gd name="T38" fmla="*/ 0 w 376"/>
                <a:gd name="T39" fmla="*/ 1119 h 1119"/>
                <a:gd name="T40" fmla="*/ 0 w 376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5" y="50"/>
                  </a:lnTo>
                  <a:lnTo>
                    <a:pt x="325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4" y="119"/>
                  </a:lnTo>
                  <a:lnTo>
                    <a:pt x="376" y="140"/>
                  </a:lnTo>
                  <a:lnTo>
                    <a:pt x="376" y="968"/>
                  </a:lnTo>
                  <a:lnTo>
                    <a:pt x="374" y="988"/>
                  </a:lnTo>
                  <a:lnTo>
                    <a:pt x="368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6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80775" y="2482548"/>
              <a:ext cx="362307" cy="344889"/>
              <a:chOff x="8289913" y="3162328"/>
              <a:chExt cx="362307" cy="344889"/>
            </a:xfrm>
            <a:grpFill/>
          </p:grpSpPr>
          <p:sp>
            <p:nvSpPr>
              <p:cNvPr id="177" name="Freeform 162"/>
              <p:cNvSpPr>
                <a:spLocks noEditPoints="1"/>
              </p:cNvSpPr>
              <p:nvPr/>
            </p:nvSpPr>
            <p:spPr bwMode="auto">
              <a:xfrm>
                <a:off x="8289913" y="3218068"/>
                <a:ext cx="362307" cy="289149"/>
              </a:xfrm>
              <a:custGeom>
                <a:avLst/>
                <a:gdLst>
                  <a:gd name="T0" fmla="*/ 174 w 208"/>
                  <a:gd name="T1" fmla="*/ 62 h 166"/>
                  <a:gd name="T2" fmla="*/ 175 w 208"/>
                  <a:gd name="T3" fmla="*/ 43 h 166"/>
                  <a:gd name="T4" fmla="*/ 122 w 208"/>
                  <a:gd name="T5" fmla="*/ 50 h 166"/>
                  <a:gd name="T6" fmla="*/ 116 w 208"/>
                  <a:gd name="T7" fmla="*/ 53 h 166"/>
                  <a:gd name="T8" fmla="*/ 80 w 208"/>
                  <a:gd name="T9" fmla="*/ 53 h 166"/>
                  <a:gd name="T10" fmla="*/ 75 w 208"/>
                  <a:gd name="T11" fmla="*/ 51 h 166"/>
                  <a:gd name="T12" fmla="*/ 72 w 208"/>
                  <a:gd name="T13" fmla="*/ 51 h 166"/>
                  <a:gd name="T14" fmla="*/ 48 w 208"/>
                  <a:gd name="T15" fmla="*/ 51 h 166"/>
                  <a:gd name="T16" fmla="*/ 48 w 208"/>
                  <a:gd name="T17" fmla="*/ 54 h 166"/>
                  <a:gd name="T18" fmla="*/ 55 w 208"/>
                  <a:gd name="T19" fmla="*/ 58 h 166"/>
                  <a:gd name="T20" fmla="*/ 58 w 208"/>
                  <a:gd name="T21" fmla="*/ 60 h 166"/>
                  <a:gd name="T22" fmla="*/ 127 w 208"/>
                  <a:gd name="T23" fmla="*/ 62 h 166"/>
                  <a:gd name="T24" fmla="*/ 10 w 208"/>
                  <a:gd name="T25" fmla="*/ 6 h 166"/>
                  <a:gd name="T26" fmla="*/ 70 w 208"/>
                  <a:gd name="T27" fmla="*/ 41 h 166"/>
                  <a:gd name="T28" fmla="*/ 10 w 208"/>
                  <a:gd name="T29" fmla="*/ 6 h 166"/>
                  <a:gd name="T30" fmla="*/ 71 w 208"/>
                  <a:gd name="T31" fmla="*/ 0 h 166"/>
                  <a:gd name="T32" fmla="*/ 75 w 208"/>
                  <a:gd name="T33" fmla="*/ 2 h 166"/>
                  <a:gd name="T34" fmla="*/ 76 w 208"/>
                  <a:gd name="T35" fmla="*/ 39 h 166"/>
                  <a:gd name="T36" fmla="*/ 80 w 208"/>
                  <a:gd name="T37" fmla="*/ 38 h 166"/>
                  <a:gd name="T38" fmla="*/ 126 w 208"/>
                  <a:gd name="T39" fmla="*/ 14 h 166"/>
                  <a:gd name="T40" fmla="*/ 131 w 208"/>
                  <a:gd name="T41" fmla="*/ 9 h 166"/>
                  <a:gd name="T42" fmla="*/ 166 w 208"/>
                  <a:gd name="T43" fmla="*/ 8 h 166"/>
                  <a:gd name="T44" fmla="*/ 169 w 208"/>
                  <a:gd name="T45" fmla="*/ 9 h 166"/>
                  <a:gd name="T46" fmla="*/ 172 w 208"/>
                  <a:gd name="T47" fmla="*/ 10 h 166"/>
                  <a:gd name="T48" fmla="*/ 175 w 208"/>
                  <a:gd name="T49" fmla="*/ 14 h 166"/>
                  <a:gd name="T50" fmla="*/ 207 w 208"/>
                  <a:gd name="T51" fmla="*/ 67 h 166"/>
                  <a:gd name="T52" fmla="*/ 208 w 208"/>
                  <a:gd name="T53" fmla="*/ 74 h 166"/>
                  <a:gd name="T54" fmla="*/ 206 w 208"/>
                  <a:gd name="T55" fmla="*/ 80 h 166"/>
                  <a:gd name="T56" fmla="*/ 201 w 208"/>
                  <a:gd name="T57" fmla="*/ 85 h 166"/>
                  <a:gd name="T58" fmla="*/ 194 w 208"/>
                  <a:gd name="T59" fmla="*/ 86 h 166"/>
                  <a:gd name="T60" fmla="*/ 193 w 208"/>
                  <a:gd name="T61" fmla="*/ 163 h 166"/>
                  <a:gd name="T62" fmla="*/ 189 w 208"/>
                  <a:gd name="T63" fmla="*/ 166 h 166"/>
                  <a:gd name="T64" fmla="*/ 185 w 208"/>
                  <a:gd name="T65" fmla="*/ 163 h 166"/>
                  <a:gd name="T66" fmla="*/ 184 w 208"/>
                  <a:gd name="T67" fmla="*/ 86 h 166"/>
                  <a:gd name="T68" fmla="*/ 171 w 208"/>
                  <a:gd name="T69" fmla="*/ 157 h 166"/>
                  <a:gd name="T70" fmla="*/ 168 w 208"/>
                  <a:gd name="T71" fmla="*/ 163 h 166"/>
                  <a:gd name="T72" fmla="*/ 162 w 208"/>
                  <a:gd name="T73" fmla="*/ 166 h 166"/>
                  <a:gd name="T74" fmla="*/ 155 w 208"/>
                  <a:gd name="T75" fmla="*/ 163 h 166"/>
                  <a:gd name="T76" fmla="*/ 153 w 208"/>
                  <a:gd name="T77" fmla="*/ 157 h 166"/>
                  <a:gd name="T78" fmla="*/ 147 w 208"/>
                  <a:gd name="T79" fmla="*/ 86 h 166"/>
                  <a:gd name="T80" fmla="*/ 147 w 208"/>
                  <a:gd name="T81" fmla="*/ 161 h 166"/>
                  <a:gd name="T82" fmla="*/ 141 w 208"/>
                  <a:gd name="T83" fmla="*/ 165 h 166"/>
                  <a:gd name="T84" fmla="*/ 135 w 208"/>
                  <a:gd name="T85" fmla="*/ 165 h 166"/>
                  <a:gd name="T86" fmla="*/ 130 w 208"/>
                  <a:gd name="T87" fmla="*/ 161 h 166"/>
                  <a:gd name="T88" fmla="*/ 129 w 208"/>
                  <a:gd name="T89" fmla="*/ 86 h 166"/>
                  <a:gd name="T90" fmla="*/ 29 w 208"/>
                  <a:gd name="T91" fmla="*/ 161 h 166"/>
                  <a:gd name="T92" fmla="*/ 26 w 208"/>
                  <a:gd name="T93" fmla="*/ 165 h 166"/>
                  <a:gd name="T94" fmla="*/ 21 w 208"/>
                  <a:gd name="T95" fmla="*/ 165 h 166"/>
                  <a:gd name="T96" fmla="*/ 19 w 208"/>
                  <a:gd name="T97" fmla="*/ 161 h 166"/>
                  <a:gd name="T98" fmla="*/ 11 w 208"/>
                  <a:gd name="T99" fmla="*/ 86 h 166"/>
                  <a:gd name="T100" fmla="*/ 4 w 208"/>
                  <a:gd name="T101" fmla="*/ 83 h 166"/>
                  <a:gd name="T102" fmla="*/ 0 w 208"/>
                  <a:gd name="T103" fmla="*/ 77 h 166"/>
                  <a:gd name="T104" fmla="*/ 0 w 208"/>
                  <a:gd name="T105" fmla="*/ 69 h 166"/>
                  <a:gd name="T106" fmla="*/ 4 w 208"/>
                  <a:gd name="T107" fmla="*/ 64 h 166"/>
                  <a:gd name="T108" fmla="*/ 11 w 208"/>
                  <a:gd name="T109" fmla="*/ 62 h 166"/>
                  <a:gd name="T110" fmla="*/ 22 w 208"/>
                  <a:gd name="T111" fmla="*/ 60 h 166"/>
                  <a:gd name="T112" fmla="*/ 23 w 208"/>
                  <a:gd name="T113" fmla="*/ 58 h 166"/>
                  <a:gd name="T114" fmla="*/ 30 w 208"/>
                  <a:gd name="T115" fmla="*/ 54 h 166"/>
                  <a:gd name="T116" fmla="*/ 32 w 208"/>
                  <a:gd name="T117" fmla="*/ 54 h 166"/>
                  <a:gd name="T118" fmla="*/ 9 w 208"/>
                  <a:gd name="T119" fmla="*/ 51 h 166"/>
                  <a:gd name="T120" fmla="*/ 4 w 208"/>
                  <a:gd name="T121" fmla="*/ 48 h 166"/>
                  <a:gd name="T122" fmla="*/ 3 w 208"/>
                  <a:gd name="T123" fmla="*/ 5 h 166"/>
                  <a:gd name="T124" fmla="*/ 7 w 208"/>
                  <a:gd name="T12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166">
                    <a:moveTo>
                      <a:pt x="175" y="43"/>
                    </a:moveTo>
                    <a:lnTo>
                      <a:pt x="174" y="62"/>
                    </a:lnTo>
                    <a:lnTo>
                      <a:pt x="186" y="62"/>
                    </a:lnTo>
                    <a:lnTo>
                      <a:pt x="175" y="43"/>
                    </a:lnTo>
                    <a:close/>
                    <a:moveTo>
                      <a:pt x="126" y="42"/>
                    </a:moveTo>
                    <a:lnTo>
                      <a:pt x="122" y="50"/>
                    </a:lnTo>
                    <a:lnTo>
                      <a:pt x="119" y="52"/>
                    </a:lnTo>
                    <a:lnTo>
                      <a:pt x="116" y="53"/>
                    </a:lnTo>
                    <a:lnTo>
                      <a:pt x="115" y="53"/>
                    </a:lnTo>
                    <a:lnTo>
                      <a:pt x="80" y="53"/>
                    </a:lnTo>
                    <a:lnTo>
                      <a:pt x="77" y="53"/>
                    </a:lnTo>
                    <a:lnTo>
                      <a:pt x="75" y="51"/>
                    </a:lnTo>
                    <a:lnTo>
                      <a:pt x="74" y="50"/>
                    </a:lnTo>
                    <a:lnTo>
                      <a:pt x="72" y="51"/>
                    </a:lnTo>
                    <a:lnTo>
                      <a:pt x="71" y="51"/>
                    </a:lnTo>
                    <a:lnTo>
                      <a:pt x="48" y="51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48" y="54"/>
                    </a:lnTo>
                    <a:lnTo>
                      <a:pt x="55" y="58"/>
                    </a:lnTo>
                    <a:lnTo>
                      <a:pt x="57" y="59"/>
                    </a:lnTo>
                    <a:lnTo>
                      <a:pt x="58" y="60"/>
                    </a:lnTo>
                    <a:lnTo>
                      <a:pt x="57" y="62"/>
                    </a:lnTo>
                    <a:lnTo>
                      <a:pt x="127" y="62"/>
                    </a:lnTo>
                    <a:lnTo>
                      <a:pt x="126" y="42"/>
                    </a:lnTo>
                    <a:close/>
                    <a:moveTo>
                      <a:pt x="10" y="6"/>
                    </a:moveTo>
                    <a:lnTo>
                      <a:pt x="10" y="41"/>
                    </a:lnTo>
                    <a:lnTo>
                      <a:pt x="70" y="41"/>
                    </a:lnTo>
                    <a:lnTo>
                      <a:pt x="70" y="6"/>
                    </a:lnTo>
                    <a:lnTo>
                      <a:pt x="10" y="6"/>
                    </a:lnTo>
                    <a:close/>
                    <a:moveTo>
                      <a:pt x="9" y="0"/>
                    </a:moveTo>
                    <a:lnTo>
                      <a:pt x="71" y="0"/>
                    </a:lnTo>
                    <a:lnTo>
                      <a:pt x="73" y="0"/>
                    </a:lnTo>
                    <a:lnTo>
                      <a:pt x="75" y="2"/>
                    </a:lnTo>
                    <a:lnTo>
                      <a:pt x="76" y="5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111" y="38"/>
                    </a:lnTo>
                    <a:lnTo>
                      <a:pt x="126" y="14"/>
                    </a:lnTo>
                    <a:lnTo>
                      <a:pt x="128" y="11"/>
                    </a:lnTo>
                    <a:lnTo>
                      <a:pt x="131" y="9"/>
                    </a:lnTo>
                    <a:lnTo>
                      <a:pt x="135" y="8"/>
                    </a:lnTo>
                    <a:lnTo>
                      <a:pt x="166" y="8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5" y="14"/>
                    </a:lnTo>
                    <a:lnTo>
                      <a:pt x="205" y="65"/>
                    </a:lnTo>
                    <a:lnTo>
                      <a:pt x="207" y="67"/>
                    </a:lnTo>
                    <a:lnTo>
                      <a:pt x="208" y="71"/>
                    </a:lnTo>
                    <a:lnTo>
                      <a:pt x="208" y="74"/>
                    </a:lnTo>
                    <a:lnTo>
                      <a:pt x="208" y="77"/>
                    </a:lnTo>
                    <a:lnTo>
                      <a:pt x="206" y="80"/>
                    </a:lnTo>
                    <a:lnTo>
                      <a:pt x="204" y="83"/>
                    </a:lnTo>
                    <a:lnTo>
                      <a:pt x="201" y="85"/>
                    </a:lnTo>
                    <a:lnTo>
                      <a:pt x="198" y="86"/>
                    </a:lnTo>
                    <a:lnTo>
                      <a:pt x="194" y="86"/>
                    </a:lnTo>
                    <a:lnTo>
                      <a:pt x="194" y="161"/>
                    </a:lnTo>
                    <a:lnTo>
                      <a:pt x="193" y="163"/>
                    </a:lnTo>
                    <a:lnTo>
                      <a:pt x="191" y="165"/>
                    </a:lnTo>
                    <a:lnTo>
                      <a:pt x="189" y="166"/>
                    </a:lnTo>
                    <a:lnTo>
                      <a:pt x="186" y="165"/>
                    </a:lnTo>
                    <a:lnTo>
                      <a:pt x="185" y="163"/>
                    </a:lnTo>
                    <a:lnTo>
                      <a:pt x="184" y="161"/>
                    </a:lnTo>
                    <a:lnTo>
                      <a:pt x="184" y="86"/>
                    </a:lnTo>
                    <a:lnTo>
                      <a:pt x="171" y="86"/>
                    </a:lnTo>
                    <a:lnTo>
                      <a:pt x="171" y="157"/>
                    </a:lnTo>
                    <a:lnTo>
                      <a:pt x="169" y="161"/>
                    </a:lnTo>
                    <a:lnTo>
                      <a:pt x="168" y="163"/>
                    </a:lnTo>
                    <a:lnTo>
                      <a:pt x="165" y="165"/>
                    </a:lnTo>
                    <a:lnTo>
                      <a:pt x="162" y="166"/>
                    </a:lnTo>
                    <a:lnTo>
                      <a:pt x="159" y="165"/>
                    </a:lnTo>
                    <a:lnTo>
                      <a:pt x="155" y="163"/>
                    </a:lnTo>
                    <a:lnTo>
                      <a:pt x="154" y="161"/>
                    </a:lnTo>
                    <a:lnTo>
                      <a:pt x="153" y="157"/>
                    </a:lnTo>
                    <a:lnTo>
                      <a:pt x="153" y="86"/>
                    </a:lnTo>
                    <a:lnTo>
                      <a:pt x="147" y="86"/>
                    </a:lnTo>
                    <a:lnTo>
                      <a:pt x="147" y="157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1" y="165"/>
                    </a:lnTo>
                    <a:lnTo>
                      <a:pt x="138" y="166"/>
                    </a:lnTo>
                    <a:lnTo>
                      <a:pt x="135" y="165"/>
                    </a:lnTo>
                    <a:lnTo>
                      <a:pt x="133" y="163"/>
                    </a:lnTo>
                    <a:lnTo>
                      <a:pt x="130" y="161"/>
                    </a:lnTo>
                    <a:lnTo>
                      <a:pt x="129" y="157"/>
                    </a:lnTo>
                    <a:lnTo>
                      <a:pt x="129" y="86"/>
                    </a:lnTo>
                    <a:lnTo>
                      <a:pt x="29" y="86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26" y="165"/>
                    </a:lnTo>
                    <a:lnTo>
                      <a:pt x="24" y="166"/>
                    </a:lnTo>
                    <a:lnTo>
                      <a:pt x="21" y="165"/>
                    </a:lnTo>
                    <a:lnTo>
                      <a:pt x="20" y="163"/>
                    </a:lnTo>
                    <a:lnTo>
                      <a:pt x="19" y="161"/>
                    </a:lnTo>
                    <a:lnTo>
                      <a:pt x="19" y="86"/>
                    </a:lnTo>
                    <a:lnTo>
                      <a:pt x="11" y="86"/>
                    </a:lnTo>
                    <a:lnTo>
                      <a:pt x="8" y="85"/>
                    </a:lnTo>
                    <a:lnTo>
                      <a:pt x="4" y="83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4" y="64"/>
                    </a:lnTo>
                    <a:lnTo>
                      <a:pt x="8" y="62"/>
                    </a:lnTo>
                    <a:lnTo>
                      <a:pt x="11" y="62"/>
                    </a:lnTo>
                    <a:lnTo>
                      <a:pt x="22" y="62"/>
                    </a:lnTo>
                    <a:lnTo>
                      <a:pt x="22" y="60"/>
                    </a:lnTo>
                    <a:lnTo>
                      <a:pt x="22" y="59"/>
                    </a:lnTo>
                    <a:lnTo>
                      <a:pt x="23" y="58"/>
                    </a:lnTo>
                    <a:lnTo>
                      <a:pt x="23" y="58"/>
                    </a:lnTo>
                    <a:lnTo>
                      <a:pt x="30" y="54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1"/>
                    </a:lnTo>
                    <a:lnTo>
                      <a:pt x="9" y="51"/>
                    </a:lnTo>
                    <a:lnTo>
                      <a:pt x="7" y="50"/>
                    </a:lnTo>
                    <a:lnTo>
                      <a:pt x="4" y="48"/>
                    </a:lnTo>
                    <a:lnTo>
                      <a:pt x="3" y="46"/>
                    </a:lnTo>
                    <a:lnTo>
                      <a:pt x="3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Freeform 163"/>
              <p:cNvSpPr>
                <a:spLocks/>
              </p:cNvSpPr>
              <p:nvPr/>
            </p:nvSpPr>
            <p:spPr bwMode="auto">
              <a:xfrm>
                <a:off x="8518096" y="3162328"/>
                <a:ext cx="66191" cy="64449"/>
              </a:xfrm>
              <a:custGeom>
                <a:avLst/>
                <a:gdLst>
                  <a:gd name="T0" fmla="*/ 19 w 38"/>
                  <a:gd name="T1" fmla="*/ 0 h 37"/>
                  <a:gd name="T2" fmla="*/ 29 w 38"/>
                  <a:gd name="T3" fmla="*/ 3 h 37"/>
                  <a:gd name="T4" fmla="*/ 35 w 38"/>
                  <a:gd name="T5" fmla="*/ 9 h 37"/>
                  <a:gd name="T6" fmla="*/ 38 w 38"/>
                  <a:gd name="T7" fmla="*/ 19 h 37"/>
                  <a:gd name="T8" fmla="*/ 35 w 38"/>
                  <a:gd name="T9" fmla="*/ 28 h 37"/>
                  <a:gd name="T10" fmla="*/ 29 w 38"/>
                  <a:gd name="T11" fmla="*/ 34 h 37"/>
                  <a:gd name="T12" fmla="*/ 19 w 38"/>
                  <a:gd name="T13" fmla="*/ 37 h 37"/>
                  <a:gd name="T14" fmla="*/ 10 w 38"/>
                  <a:gd name="T15" fmla="*/ 34 h 37"/>
                  <a:gd name="T16" fmla="*/ 4 w 38"/>
                  <a:gd name="T17" fmla="*/ 28 h 37"/>
                  <a:gd name="T18" fmla="*/ 0 w 38"/>
                  <a:gd name="T19" fmla="*/ 19 h 37"/>
                  <a:gd name="T20" fmla="*/ 4 w 38"/>
                  <a:gd name="T21" fmla="*/ 9 h 37"/>
                  <a:gd name="T22" fmla="*/ 10 w 38"/>
                  <a:gd name="T23" fmla="*/ 3 h 37"/>
                  <a:gd name="T24" fmla="*/ 19 w 38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8" y="19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7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815007" y="1935217"/>
            <a:ext cx="571765" cy="1692604"/>
            <a:chOff x="2267202" y="1680422"/>
            <a:chExt cx="658423" cy="1949140"/>
          </a:xfrm>
          <a:solidFill>
            <a:schemeClr val="accent1"/>
          </a:solidFill>
        </p:grpSpPr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>
                <a:spLocks/>
              </p:cNvSpPr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28313" y="1935217"/>
            <a:ext cx="570252" cy="1692604"/>
            <a:chOff x="4585650" y="1680422"/>
            <a:chExt cx="656681" cy="1949140"/>
          </a:xfrm>
          <a:solidFill>
            <a:schemeClr val="accent2"/>
          </a:solidFill>
        </p:grpSpPr>
        <p:sp>
          <p:nvSpPr>
            <p:cNvPr id="189" name="Freeform 72"/>
            <p:cNvSpPr>
              <a:spLocks/>
            </p:cNvSpPr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0098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>
                <a:spLocks/>
              </p:cNvSpPr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8" name="Freeform 166"/>
              <p:cNvSpPr>
                <a:spLocks/>
              </p:cNvSpPr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0098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84715" y="4033200"/>
            <a:ext cx="6547582" cy="570252"/>
            <a:chOff x="2692946" y="4096380"/>
            <a:chExt cx="7539950" cy="656681"/>
          </a:xfrm>
          <a:solidFill>
            <a:schemeClr val="bg1"/>
          </a:solidFill>
        </p:grpSpPr>
        <p:grpSp>
          <p:nvGrpSpPr>
            <p:cNvPr id="207" name="组合 206"/>
            <p:cNvGrpSpPr/>
            <p:nvPr/>
          </p:nvGrpSpPr>
          <p:grpSpPr>
            <a:xfrm>
              <a:off x="9717306" y="4108573"/>
              <a:ext cx="515590" cy="606167"/>
              <a:chOff x="8418513" y="4619626"/>
              <a:chExt cx="469900" cy="552450"/>
            </a:xfrm>
            <a:grpFill/>
          </p:grpSpPr>
          <p:sp>
            <p:nvSpPr>
              <p:cNvPr id="172" name="Freeform 152"/>
              <p:cNvSpPr>
                <a:spLocks noEditPoints="1"/>
              </p:cNvSpPr>
              <p:nvPr/>
            </p:nvSpPr>
            <p:spPr bwMode="auto">
              <a:xfrm>
                <a:off x="8520113" y="4921251"/>
                <a:ext cx="52388" cy="85725"/>
              </a:xfrm>
              <a:custGeom>
                <a:avLst/>
                <a:gdLst>
                  <a:gd name="T0" fmla="*/ 15 w 33"/>
                  <a:gd name="T1" fmla="*/ 5 h 54"/>
                  <a:gd name="T2" fmla="*/ 12 w 33"/>
                  <a:gd name="T3" fmla="*/ 6 h 54"/>
                  <a:gd name="T4" fmla="*/ 8 w 33"/>
                  <a:gd name="T5" fmla="*/ 8 h 54"/>
                  <a:gd name="T6" fmla="*/ 6 w 33"/>
                  <a:gd name="T7" fmla="*/ 12 h 54"/>
                  <a:gd name="T8" fmla="*/ 5 w 33"/>
                  <a:gd name="T9" fmla="*/ 16 h 54"/>
                  <a:gd name="T10" fmla="*/ 5 w 33"/>
                  <a:gd name="T11" fmla="*/ 48 h 54"/>
                  <a:gd name="T12" fmla="*/ 28 w 33"/>
                  <a:gd name="T13" fmla="*/ 48 h 54"/>
                  <a:gd name="T14" fmla="*/ 28 w 33"/>
                  <a:gd name="T15" fmla="*/ 16 h 54"/>
                  <a:gd name="T16" fmla="*/ 27 w 33"/>
                  <a:gd name="T17" fmla="*/ 12 h 54"/>
                  <a:gd name="T18" fmla="*/ 25 w 33"/>
                  <a:gd name="T19" fmla="*/ 8 h 54"/>
                  <a:gd name="T20" fmla="*/ 21 w 33"/>
                  <a:gd name="T21" fmla="*/ 6 h 54"/>
                  <a:gd name="T22" fmla="*/ 17 w 33"/>
                  <a:gd name="T23" fmla="*/ 5 h 54"/>
                  <a:gd name="T24" fmla="*/ 15 w 33"/>
                  <a:gd name="T25" fmla="*/ 5 h 54"/>
                  <a:gd name="T26" fmla="*/ 15 w 33"/>
                  <a:gd name="T27" fmla="*/ 0 h 54"/>
                  <a:gd name="T28" fmla="*/ 17 w 33"/>
                  <a:gd name="T29" fmla="*/ 0 h 54"/>
                  <a:gd name="T30" fmla="*/ 22 w 33"/>
                  <a:gd name="T31" fmla="*/ 0 h 54"/>
                  <a:gd name="T32" fmla="*/ 27 w 33"/>
                  <a:gd name="T33" fmla="*/ 2 h 54"/>
                  <a:gd name="T34" fmla="*/ 30 w 33"/>
                  <a:gd name="T35" fmla="*/ 6 h 54"/>
                  <a:gd name="T36" fmla="*/ 32 w 33"/>
                  <a:gd name="T37" fmla="*/ 11 h 54"/>
                  <a:gd name="T38" fmla="*/ 33 w 33"/>
                  <a:gd name="T39" fmla="*/ 16 h 54"/>
                  <a:gd name="T40" fmla="*/ 33 w 33"/>
                  <a:gd name="T41" fmla="*/ 54 h 54"/>
                  <a:gd name="T42" fmla="*/ 0 w 33"/>
                  <a:gd name="T43" fmla="*/ 54 h 54"/>
                  <a:gd name="T44" fmla="*/ 0 w 33"/>
                  <a:gd name="T45" fmla="*/ 16 h 54"/>
                  <a:gd name="T46" fmla="*/ 0 w 33"/>
                  <a:gd name="T47" fmla="*/ 11 h 54"/>
                  <a:gd name="T48" fmla="*/ 2 w 33"/>
                  <a:gd name="T49" fmla="*/ 6 h 54"/>
                  <a:gd name="T50" fmla="*/ 6 w 33"/>
                  <a:gd name="T51" fmla="*/ 2 h 54"/>
                  <a:gd name="T52" fmla="*/ 11 w 33"/>
                  <a:gd name="T53" fmla="*/ 0 h 54"/>
                  <a:gd name="T54" fmla="*/ 15 w 33"/>
                  <a:gd name="T5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4">
                    <a:moveTo>
                      <a:pt x="15" y="5"/>
                    </a:moveTo>
                    <a:lnTo>
                      <a:pt x="12" y="6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5" y="16"/>
                    </a:lnTo>
                    <a:lnTo>
                      <a:pt x="5" y="48"/>
                    </a:lnTo>
                    <a:lnTo>
                      <a:pt x="28" y="48"/>
                    </a:lnTo>
                    <a:lnTo>
                      <a:pt x="28" y="16"/>
                    </a:lnTo>
                    <a:lnTo>
                      <a:pt x="27" y="12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7" y="5"/>
                    </a:lnTo>
                    <a:lnTo>
                      <a:pt x="15" y="5"/>
                    </a:lnTo>
                    <a:close/>
                    <a:moveTo>
                      <a:pt x="15" y="0"/>
                    </a:moveTo>
                    <a:lnTo>
                      <a:pt x="17" y="0"/>
                    </a:lnTo>
                    <a:lnTo>
                      <a:pt x="22" y="0"/>
                    </a:lnTo>
                    <a:lnTo>
                      <a:pt x="27" y="2"/>
                    </a:lnTo>
                    <a:lnTo>
                      <a:pt x="30" y="6"/>
                    </a:lnTo>
                    <a:lnTo>
                      <a:pt x="32" y="11"/>
                    </a:lnTo>
                    <a:lnTo>
                      <a:pt x="33" y="16"/>
                    </a:lnTo>
                    <a:lnTo>
                      <a:pt x="33" y="54"/>
                    </a:lnTo>
                    <a:lnTo>
                      <a:pt x="0" y="54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3" name="Freeform 153"/>
              <p:cNvSpPr>
                <a:spLocks noEditPoints="1"/>
              </p:cNvSpPr>
              <p:nvPr/>
            </p:nvSpPr>
            <p:spPr bwMode="auto">
              <a:xfrm>
                <a:off x="8589963" y="4883151"/>
                <a:ext cx="55563" cy="123825"/>
              </a:xfrm>
              <a:custGeom>
                <a:avLst/>
                <a:gdLst>
                  <a:gd name="T0" fmla="*/ 16 w 35"/>
                  <a:gd name="T1" fmla="*/ 6 h 78"/>
                  <a:gd name="T2" fmla="*/ 12 w 35"/>
                  <a:gd name="T3" fmla="*/ 7 h 78"/>
                  <a:gd name="T4" fmla="*/ 9 w 35"/>
                  <a:gd name="T5" fmla="*/ 10 h 78"/>
                  <a:gd name="T6" fmla="*/ 7 w 35"/>
                  <a:gd name="T7" fmla="*/ 13 h 78"/>
                  <a:gd name="T8" fmla="*/ 7 w 35"/>
                  <a:gd name="T9" fmla="*/ 16 h 78"/>
                  <a:gd name="T10" fmla="*/ 7 w 35"/>
                  <a:gd name="T11" fmla="*/ 72 h 78"/>
                  <a:gd name="T12" fmla="*/ 28 w 35"/>
                  <a:gd name="T13" fmla="*/ 72 h 78"/>
                  <a:gd name="T14" fmla="*/ 28 w 35"/>
                  <a:gd name="T15" fmla="*/ 16 h 78"/>
                  <a:gd name="T16" fmla="*/ 27 w 35"/>
                  <a:gd name="T17" fmla="*/ 13 h 78"/>
                  <a:gd name="T18" fmla="*/ 25 w 35"/>
                  <a:gd name="T19" fmla="*/ 10 h 78"/>
                  <a:gd name="T20" fmla="*/ 22 w 35"/>
                  <a:gd name="T21" fmla="*/ 7 h 78"/>
                  <a:gd name="T22" fmla="*/ 19 w 35"/>
                  <a:gd name="T23" fmla="*/ 6 h 78"/>
                  <a:gd name="T24" fmla="*/ 16 w 35"/>
                  <a:gd name="T25" fmla="*/ 6 h 78"/>
                  <a:gd name="T26" fmla="*/ 16 w 35"/>
                  <a:gd name="T27" fmla="*/ 0 h 78"/>
                  <a:gd name="T28" fmla="*/ 19 w 35"/>
                  <a:gd name="T29" fmla="*/ 0 h 78"/>
                  <a:gd name="T30" fmla="*/ 23 w 35"/>
                  <a:gd name="T31" fmla="*/ 1 h 78"/>
                  <a:gd name="T32" fmla="*/ 28 w 35"/>
                  <a:gd name="T33" fmla="*/ 3 h 78"/>
                  <a:gd name="T34" fmla="*/ 32 w 35"/>
                  <a:gd name="T35" fmla="*/ 7 h 78"/>
                  <a:gd name="T36" fmla="*/ 34 w 35"/>
                  <a:gd name="T37" fmla="*/ 12 h 78"/>
                  <a:gd name="T38" fmla="*/ 35 w 35"/>
                  <a:gd name="T39" fmla="*/ 16 h 78"/>
                  <a:gd name="T40" fmla="*/ 35 w 35"/>
                  <a:gd name="T41" fmla="*/ 78 h 78"/>
                  <a:gd name="T42" fmla="*/ 0 w 35"/>
                  <a:gd name="T43" fmla="*/ 78 h 78"/>
                  <a:gd name="T44" fmla="*/ 0 w 35"/>
                  <a:gd name="T45" fmla="*/ 16 h 78"/>
                  <a:gd name="T46" fmla="*/ 1 w 35"/>
                  <a:gd name="T47" fmla="*/ 12 h 78"/>
                  <a:gd name="T48" fmla="*/ 3 w 35"/>
                  <a:gd name="T49" fmla="*/ 7 h 78"/>
                  <a:gd name="T50" fmla="*/ 7 w 35"/>
                  <a:gd name="T51" fmla="*/ 3 h 78"/>
                  <a:gd name="T52" fmla="*/ 11 w 35"/>
                  <a:gd name="T53" fmla="*/ 1 h 78"/>
                  <a:gd name="T54" fmla="*/ 16 w 35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78">
                    <a:moveTo>
                      <a:pt x="16" y="6"/>
                    </a:moveTo>
                    <a:lnTo>
                      <a:pt x="12" y="7"/>
                    </a:lnTo>
                    <a:lnTo>
                      <a:pt x="9" y="10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72"/>
                    </a:lnTo>
                    <a:lnTo>
                      <a:pt x="28" y="72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6" y="6"/>
                    </a:lnTo>
                    <a:close/>
                    <a:moveTo>
                      <a:pt x="16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2" y="7"/>
                    </a:lnTo>
                    <a:lnTo>
                      <a:pt x="34" y="12"/>
                    </a:lnTo>
                    <a:lnTo>
                      <a:pt x="35" y="16"/>
                    </a:lnTo>
                    <a:lnTo>
                      <a:pt x="35" y="78"/>
                    </a:lnTo>
                    <a:lnTo>
                      <a:pt x="0" y="78"/>
                    </a:lnTo>
                    <a:lnTo>
                      <a:pt x="0" y="16"/>
                    </a:lnTo>
                    <a:lnTo>
                      <a:pt x="1" y="12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4" name="Freeform 154"/>
              <p:cNvSpPr>
                <a:spLocks noEditPoints="1"/>
              </p:cNvSpPr>
              <p:nvPr/>
            </p:nvSpPr>
            <p:spPr bwMode="auto">
              <a:xfrm>
                <a:off x="8662988" y="4846638"/>
                <a:ext cx="52388" cy="160338"/>
              </a:xfrm>
              <a:custGeom>
                <a:avLst/>
                <a:gdLst>
                  <a:gd name="T0" fmla="*/ 16 w 33"/>
                  <a:gd name="T1" fmla="*/ 7 h 101"/>
                  <a:gd name="T2" fmla="*/ 12 w 33"/>
                  <a:gd name="T3" fmla="*/ 8 h 101"/>
                  <a:gd name="T4" fmla="*/ 8 w 33"/>
                  <a:gd name="T5" fmla="*/ 10 h 101"/>
                  <a:gd name="T6" fmla="*/ 6 w 33"/>
                  <a:gd name="T7" fmla="*/ 13 h 101"/>
                  <a:gd name="T8" fmla="*/ 5 w 33"/>
                  <a:gd name="T9" fmla="*/ 16 h 101"/>
                  <a:gd name="T10" fmla="*/ 5 w 33"/>
                  <a:gd name="T11" fmla="*/ 95 h 101"/>
                  <a:gd name="T12" fmla="*/ 28 w 33"/>
                  <a:gd name="T13" fmla="*/ 95 h 101"/>
                  <a:gd name="T14" fmla="*/ 28 w 33"/>
                  <a:gd name="T15" fmla="*/ 16 h 101"/>
                  <a:gd name="T16" fmla="*/ 27 w 33"/>
                  <a:gd name="T17" fmla="*/ 13 h 101"/>
                  <a:gd name="T18" fmla="*/ 25 w 33"/>
                  <a:gd name="T19" fmla="*/ 10 h 101"/>
                  <a:gd name="T20" fmla="*/ 21 w 33"/>
                  <a:gd name="T21" fmla="*/ 8 h 101"/>
                  <a:gd name="T22" fmla="*/ 17 w 33"/>
                  <a:gd name="T23" fmla="*/ 7 h 101"/>
                  <a:gd name="T24" fmla="*/ 16 w 33"/>
                  <a:gd name="T25" fmla="*/ 7 h 101"/>
                  <a:gd name="T26" fmla="*/ 16 w 33"/>
                  <a:gd name="T27" fmla="*/ 0 h 101"/>
                  <a:gd name="T28" fmla="*/ 17 w 33"/>
                  <a:gd name="T29" fmla="*/ 0 h 101"/>
                  <a:gd name="T30" fmla="*/ 23 w 33"/>
                  <a:gd name="T31" fmla="*/ 1 h 101"/>
                  <a:gd name="T32" fmla="*/ 27 w 33"/>
                  <a:gd name="T33" fmla="*/ 3 h 101"/>
                  <a:gd name="T34" fmla="*/ 30 w 33"/>
                  <a:gd name="T35" fmla="*/ 8 h 101"/>
                  <a:gd name="T36" fmla="*/ 32 w 33"/>
                  <a:gd name="T37" fmla="*/ 12 h 101"/>
                  <a:gd name="T38" fmla="*/ 33 w 33"/>
                  <a:gd name="T39" fmla="*/ 16 h 101"/>
                  <a:gd name="T40" fmla="*/ 33 w 33"/>
                  <a:gd name="T41" fmla="*/ 101 h 101"/>
                  <a:gd name="T42" fmla="*/ 0 w 33"/>
                  <a:gd name="T43" fmla="*/ 101 h 101"/>
                  <a:gd name="T44" fmla="*/ 0 w 33"/>
                  <a:gd name="T45" fmla="*/ 16 h 101"/>
                  <a:gd name="T46" fmla="*/ 0 w 33"/>
                  <a:gd name="T47" fmla="*/ 12 h 101"/>
                  <a:gd name="T48" fmla="*/ 2 w 33"/>
                  <a:gd name="T49" fmla="*/ 8 h 101"/>
                  <a:gd name="T50" fmla="*/ 6 w 33"/>
                  <a:gd name="T51" fmla="*/ 3 h 101"/>
                  <a:gd name="T52" fmla="*/ 11 w 33"/>
                  <a:gd name="T53" fmla="*/ 1 h 101"/>
                  <a:gd name="T54" fmla="*/ 16 w 33"/>
                  <a:gd name="T5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101">
                    <a:moveTo>
                      <a:pt x="16" y="7"/>
                    </a:moveTo>
                    <a:lnTo>
                      <a:pt x="12" y="8"/>
                    </a:lnTo>
                    <a:lnTo>
                      <a:pt x="8" y="10"/>
                    </a:lnTo>
                    <a:lnTo>
                      <a:pt x="6" y="13"/>
                    </a:lnTo>
                    <a:lnTo>
                      <a:pt x="5" y="16"/>
                    </a:lnTo>
                    <a:lnTo>
                      <a:pt x="5" y="95"/>
                    </a:lnTo>
                    <a:lnTo>
                      <a:pt x="28" y="95"/>
                    </a:lnTo>
                    <a:lnTo>
                      <a:pt x="28" y="16"/>
                    </a:lnTo>
                    <a:lnTo>
                      <a:pt x="27" y="13"/>
                    </a:lnTo>
                    <a:lnTo>
                      <a:pt x="25" y="10"/>
                    </a:lnTo>
                    <a:lnTo>
                      <a:pt x="21" y="8"/>
                    </a:lnTo>
                    <a:lnTo>
                      <a:pt x="17" y="7"/>
                    </a:lnTo>
                    <a:lnTo>
                      <a:pt x="16" y="7"/>
                    </a:lnTo>
                    <a:close/>
                    <a:moveTo>
                      <a:pt x="16" y="0"/>
                    </a:moveTo>
                    <a:lnTo>
                      <a:pt x="17" y="0"/>
                    </a:lnTo>
                    <a:lnTo>
                      <a:pt x="23" y="1"/>
                    </a:lnTo>
                    <a:lnTo>
                      <a:pt x="27" y="3"/>
                    </a:lnTo>
                    <a:lnTo>
                      <a:pt x="30" y="8"/>
                    </a:lnTo>
                    <a:lnTo>
                      <a:pt x="32" y="12"/>
                    </a:lnTo>
                    <a:lnTo>
                      <a:pt x="33" y="16"/>
                    </a:lnTo>
                    <a:lnTo>
                      <a:pt x="33" y="101"/>
                    </a:lnTo>
                    <a:lnTo>
                      <a:pt x="0" y="101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5" name="Freeform 155"/>
              <p:cNvSpPr>
                <a:spLocks noEditPoints="1"/>
              </p:cNvSpPr>
              <p:nvPr/>
            </p:nvSpPr>
            <p:spPr bwMode="auto">
              <a:xfrm>
                <a:off x="8732838" y="4810126"/>
                <a:ext cx="55563" cy="196850"/>
              </a:xfrm>
              <a:custGeom>
                <a:avLst/>
                <a:gdLst>
                  <a:gd name="T0" fmla="*/ 17 w 35"/>
                  <a:gd name="T1" fmla="*/ 6 h 124"/>
                  <a:gd name="T2" fmla="*/ 12 w 35"/>
                  <a:gd name="T3" fmla="*/ 7 h 124"/>
                  <a:gd name="T4" fmla="*/ 9 w 35"/>
                  <a:gd name="T5" fmla="*/ 9 h 124"/>
                  <a:gd name="T6" fmla="*/ 7 w 35"/>
                  <a:gd name="T7" fmla="*/ 12 h 124"/>
                  <a:gd name="T8" fmla="*/ 7 w 35"/>
                  <a:gd name="T9" fmla="*/ 17 h 124"/>
                  <a:gd name="T10" fmla="*/ 7 w 35"/>
                  <a:gd name="T11" fmla="*/ 118 h 124"/>
                  <a:gd name="T12" fmla="*/ 28 w 35"/>
                  <a:gd name="T13" fmla="*/ 118 h 124"/>
                  <a:gd name="T14" fmla="*/ 28 w 35"/>
                  <a:gd name="T15" fmla="*/ 17 h 124"/>
                  <a:gd name="T16" fmla="*/ 27 w 35"/>
                  <a:gd name="T17" fmla="*/ 12 h 124"/>
                  <a:gd name="T18" fmla="*/ 25 w 35"/>
                  <a:gd name="T19" fmla="*/ 9 h 124"/>
                  <a:gd name="T20" fmla="*/ 22 w 35"/>
                  <a:gd name="T21" fmla="*/ 7 h 124"/>
                  <a:gd name="T22" fmla="*/ 19 w 35"/>
                  <a:gd name="T23" fmla="*/ 6 h 124"/>
                  <a:gd name="T24" fmla="*/ 17 w 35"/>
                  <a:gd name="T25" fmla="*/ 6 h 124"/>
                  <a:gd name="T26" fmla="*/ 17 w 35"/>
                  <a:gd name="T27" fmla="*/ 0 h 124"/>
                  <a:gd name="T28" fmla="*/ 19 w 35"/>
                  <a:gd name="T29" fmla="*/ 0 h 124"/>
                  <a:gd name="T30" fmla="*/ 24 w 35"/>
                  <a:gd name="T31" fmla="*/ 0 h 124"/>
                  <a:gd name="T32" fmla="*/ 28 w 35"/>
                  <a:gd name="T33" fmla="*/ 2 h 124"/>
                  <a:gd name="T34" fmla="*/ 32 w 35"/>
                  <a:gd name="T35" fmla="*/ 7 h 124"/>
                  <a:gd name="T36" fmla="*/ 34 w 35"/>
                  <a:gd name="T37" fmla="*/ 11 h 124"/>
                  <a:gd name="T38" fmla="*/ 35 w 35"/>
                  <a:gd name="T39" fmla="*/ 17 h 124"/>
                  <a:gd name="T40" fmla="*/ 35 w 35"/>
                  <a:gd name="T41" fmla="*/ 124 h 124"/>
                  <a:gd name="T42" fmla="*/ 0 w 35"/>
                  <a:gd name="T43" fmla="*/ 124 h 124"/>
                  <a:gd name="T44" fmla="*/ 0 w 35"/>
                  <a:gd name="T45" fmla="*/ 17 h 124"/>
                  <a:gd name="T46" fmla="*/ 1 w 35"/>
                  <a:gd name="T47" fmla="*/ 11 h 124"/>
                  <a:gd name="T48" fmla="*/ 4 w 35"/>
                  <a:gd name="T49" fmla="*/ 7 h 124"/>
                  <a:gd name="T50" fmla="*/ 7 w 35"/>
                  <a:gd name="T51" fmla="*/ 2 h 124"/>
                  <a:gd name="T52" fmla="*/ 11 w 35"/>
                  <a:gd name="T53" fmla="*/ 0 h 124"/>
                  <a:gd name="T54" fmla="*/ 17 w 35"/>
                  <a:gd name="T5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124">
                    <a:moveTo>
                      <a:pt x="17" y="6"/>
                    </a:moveTo>
                    <a:lnTo>
                      <a:pt x="12" y="7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7" y="17"/>
                    </a:lnTo>
                    <a:lnTo>
                      <a:pt x="7" y="118"/>
                    </a:lnTo>
                    <a:lnTo>
                      <a:pt x="28" y="118"/>
                    </a:lnTo>
                    <a:lnTo>
                      <a:pt x="28" y="17"/>
                    </a:lnTo>
                    <a:lnTo>
                      <a:pt x="27" y="12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19" y="6"/>
                    </a:lnTo>
                    <a:lnTo>
                      <a:pt x="17" y="6"/>
                    </a:lnTo>
                    <a:close/>
                    <a:moveTo>
                      <a:pt x="17" y="0"/>
                    </a:moveTo>
                    <a:lnTo>
                      <a:pt x="19" y="0"/>
                    </a:lnTo>
                    <a:lnTo>
                      <a:pt x="24" y="0"/>
                    </a:lnTo>
                    <a:lnTo>
                      <a:pt x="28" y="2"/>
                    </a:lnTo>
                    <a:lnTo>
                      <a:pt x="32" y="7"/>
                    </a:lnTo>
                    <a:lnTo>
                      <a:pt x="34" y="11"/>
                    </a:lnTo>
                    <a:lnTo>
                      <a:pt x="35" y="17"/>
                    </a:lnTo>
                    <a:lnTo>
                      <a:pt x="35" y="124"/>
                    </a:lnTo>
                    <a:lnTo>
                      <a:pt x="0" y="124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Freeform 156"/>
              <p:cNvSpPr>
                <a:spLocks noEditPoints="1"/>
              </p:cNvSpPr>
              <p:nvPr/>
            </p:nvSpPr>
            <p:spPr bwMode="auto">
              <a:xfrm>
                <a:off x="8418513" y="4619626"/>
                <a:ext cx="469900" cy="552450"/>
              </a:xfrm>
              <a:custGeom>
                <a:avLst/>
                <a:gdLst>
                  <a:gd name="T0" fmla="*/ 82 w 296"/>
                  <a:gd name="T1" fmla="*/ 330 h 348"/>
                  <a:gd name="T2" fmla="*/ 80 w 296"/>
                  <a:gd name="T3" fmla="*/ 335 h 348"/>
                  <a:gd name="T4" fmla="*/ 84 w 296"/>
                  <a:gd name="T5" fmla="*/ 342 h 348"/>
                  <a:gd name="T6" fmla="*/ 211 w 296"/>
                  <a:gd name="T7" fmla="*/ 342 h 348"/>
                  <a:gd name="T8" fmla="*/ 216 w 296"/>
                  <a:gd name="T9" fmla="*/ 335 h 348"/>
                  <a:gd name="T10" fmla="*/ 213 w 296"/>
                  <a:gd name="T11" fmla="*/ 330 h 348"/>
                  <a:gd name="T12" fmla="*/ 86 w 296"/>
                  <a:gd name="T13" fmla="*/ 328 h 348"/>
                  <a:gd name="T14" fmla="*/ 183 w 296"/>
                  <a:gd name="T15" fmla="*/ 321 h 348"/>
                  <a:gd name="T16" fmla="*/ 29 w 296"/>
                  <a:gd name="T17" fmla="*/ 109 h 348"/>
                  <a:gd name="T18" fmla="*/ 267 w 296"/>
                  <a:gd name="T19" fmla="*/ 109 h 348"/>
                  <a:gd name="T20" fmla="*/ 137 w 296"/>
                  <a:gd name="T21" fmla="*/ 143 h 348"/>
                  <a:gd name="T22" fmla="*/ 88 w 296"/>
                  <a:gd name="T23" fmla="*/ 121 h 348"/>
                  <a:gd name="T24" fmla="*/ 39 w 296"/>
                  <a:gd name="T25" fmla="*/ 109 h 348"/>
                  <a:gd name="T26" fmla="*/ 10 w 296"/>
                  <a:gd name="T27" fmla="*/ 92 h 348"/>
                  <a:gd name="T28" fmla="*/ 6 w 296"/>
                  <a:gd name="T29" fmla="*/ 99 h 348"/>
                  <a:gd name="T30" fmla="*/ 7 w 296"/>
                  <a:gd name="T31" fmla="*/ 271 h 348"/>
                  <a:gd name="T32" fmla="*/ 283 w 296"/>
                  <a:gd name="T33" fmla="*/ 273 h 348"/>
                  <a:gd name="T34" fmla="*/ 289 w 296"/>
                  <a:gd name="T35" fmla="*/ 269 h 348"/>
                  <a:gd name="T36" fmla="*/ 289 w 296"/>
                  <a:gd name="T37" fmla="*/ 95 h 348"/>
                  <a:gd name="T38" fmla="*/ 283 w 296"/>
                  <a:gd name="T39" fmla="*/ 91 h 348"/>
                  <a:gd name="T40" fmla="*/ 147 w 296"/>
                  <a:gd name="T41" fmla="*/ 104 h 348"/>
                  <a:gd name="T42" fmla="*/ 23 w 296"/>
                  <a:gd name="T43" fmla="*/ 261 h 348"/>
                  <a:gd name="T44" fmla="*/ 22 w 296"/>
                  <a:gd name="T45" fmla="*/ 97 h 348"/>
                  <a:gd name="T46" fmla="*/ 88 w 296"/>
                  <a:gd name="T47" fmla="*/ 5 h 348"/>
                  <a:gd name="T48" fmla="*/ 33 w 296"/>
                  <a:gd name="T49" fmla="*/ 21 h 348"/>
                  <a:gd name="T50" fmla="*/ 10 w 296"/>
                  <a:gd name="T51" fmla="*/ 60 h 348"/>
                  <a:gd name="T52" fmla="*/ 33 w 296"/>
                  <a:gd name="T53" fmla="*/ 99 h 348"/>
                  <a:gd name="T54" fmla="*/ 88 w 296"/>
                  <a:gd name="T55" fmla="*/ 115 h 348"/>
                  <a:gd name="T56" fmla="*/ 105 w 296"/>
                  <a:gd name="T57" fmla="*/ 114 h 348"/>
                  <a:gd name="T58" fmla="*/ 129 w 296"/>
                  <a:gd name="T59" fmla="*/ 107 h 348"/>
                  <a:gd name="T60" fmla="*/ 164 w 296"/>
                  <a:gd name="T61" fmla="*/ 75 h 348"/>
                  <a:gd name="T62" fmla="*/ 155 w 296"/>
                  <a:gd name="T63" fmla="*/ 32 h 348"/>
                  <a:gd name="T64" fmla="*/ 108 w 296"/>
                  <a:gd name="T65" fmla="*/ 7 h 348"/>
                  <a:gd name="T66" fmla="*/ 110 w 296"/>
                  <a:gd name="T67" fmla="*/ 2 h 348"/>
                  <a:gd name="T68" fmla="*/ 160 w 296"/>
                  <a:gd name="T69" fmla="*/ 29 h 348"/>
                  <a:gd name="T70" fmla="*/ 170 w 296"/>
                  <a:gd name="T71" fmla="*/ 74 h 348"/>
                  <a:gd name="T72" fmla="*/ 287 w 296"/>
                  <a:gd name="T73" fmla="*/ 85 h 348"/>
                  <a:gd name="T74" fmla="*/ 295 w 296"/>
                  <a:gd name="T75" fmla="*/ 94 h 348"/>
                  <a:gd name="T76" fmla="*/ 295 w 296"/>
                  <a:gd name="T77" fmla="*/ 270 h 348"/>
                  <a:gd name="T78" fmla="*/ 287 w 296"/>
                  <a:gd name="T79" fmla="*/ 279 h 348"/>
                  <a:gd name="T80" fmla="*/ 190 w 296"/>
                  <a:gd name="T81" fmla="*/ 321 h 348"/>
                  <a:gd name="T82" fmla="*/ 217 w 296"/>
                  <a:gd name="T83" fmla="*/ 323 h 348"/>
                  <a:gd name="T84" fmla="*/ 222 w 296"/>
                  <a:gd name="T85" fmla="*/ 334 h 348"/>
                  <a:gd name="T86" fmla="*/ 219 w 296"/>
                  <a:gd name="T87" fmla="*/ 343 h 348"/>
                  <a:gd name="T88" fmla="*/ 209 w 296"/>
                  <a:gd name="T89" fmla="*/ 348 h 348"/>
                  <a:gd name="T90" fmla="*/ 79 w 296"/>
                  <a:gd name="T91" fmla="*/ 346 h 348"/>
                  <a:gd name="T92" fmla="*/ 73 w 296"/>
                  <a:gd name="T93" fmla="*/ 335 h 348"/>
                  <a:gd name="T94" fmla="*/ 77 w 296"/>
                  <a:gd name="T95" fmla="*/ 327 h 348"/>
                  <a:gd name="T96" fmla="*/ 86 w 296"/>
                  <a:gd name="T97" fmla="*/ 321 h 348"/>
                  <a:gd name="T98" fmla="*/ 13 w 296"/>
                  <a:gd name="T99" fmla="*/ 279 h 348"/>
                  <a:gd name="T100" fmla="*/ 2 w 296"/>
                  <a:gd name="T101" fmla="*/ 274 h 348"/>
                  <a:gd name="T102" fmla="*/ 0 w 296"/>
                  <a:gd name="T103" fmla="*/ 99 h 348"/>
                  <a:gd name="T104" fmla="*/ 5 w 296"/>
                  <a:gd name="T105" fmla="*/ 88 h 348"/>
                  <a:gd name="T106" fmla="*/ 6 w 296"/>
                  <a:gd name="T107" fmla="*/ 74 h 348"/>
                  <a:gd name="T108" fmla="*/ 16 w 296"/>
                  <a:gd name="T109" fmla="*/ 29 h 348"/>
                  <a:gd name="T110" fmla="*/ 66 w 296"/>
                  <a:gd name="T111" fmla="*/ 2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6" h="348">
                    <a:moveTo>
                      <a:pt x="86" y="328"/>
                    </a:moveTo>
                    <a:lnTo>
                      <a:pt x="84" y="328"/>
                    </a:lnTo>
                    <a:lnTo>
                      <a:pt x="82" y="330"/>
                    </a:lnTo>
                    <a:lnTo>
                      <a:pt x="80" y="332"/>
                    </a:lnTo>
                    <a:lnTo>
                      <a:pt x="80" y="334"/>
                    </a:lnTo>
                    <a:lnTo>
                      <a:pt x="80" y="335"/>
                    </a:lnTo>
                    <a:lnTo>
                      <a:pt x="80" y="339"/>
                    </a:lnTo>
                    <a:lnTo>
                      <a:pt x="82" y="341"/>
                    </a:lnTo>
                    <a:lnTo>
                      <a:pt x="84" y="342"/>
                    </a:lnTo>
                    <a:lnTo>
                      <a:pt x="86" y="343"/>
                    </a:lnTo>
                    <a:lnTo>
                      <a:pt x="209" y="343"/>
                    </a:lnTo>
                    <a:lnTo>
                      <a:pt x="211" y="342"/>
                    </a:lnTo>
                    <a:lnTo>
                      <a:pt x="213" y="341"/>
                    </a:lnTo>
                    <a:lnTo>
                      <a:pt x="216" y="339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6" y="332"/>
                    </a:lnTo>
                    <a:lnTo>
                      <a:pt x="213" y="330"/>
                    </a:lnTo>
                    <a:lnTo>
                      <a:pt x="211" y="328"/>
                    </a:lnTo>
                    <a:lnTo>
                      <a:pt x="209" y="328"/>
                    </a:lnTo>
                    <a:lnTo>
                      <a:pt x="86" y="328"/>
                    </a:lnTo>
                    <a:close/>
                    <a:moveTo>
                      <a:pt x="113" y="279"/>
                    </a:moveTo>
                    <a:lnTo>
                      <a:pt x="113" y="321"/>
                    </a:lnTo>
                    <a:lnTo>
                      <a:pt x="183" y="321"/>
                    </a:lnTo>
                    <a:lnTo>
                      <a:pt x="183" y="279"/>
                    </a:lnTo>
                    <a:lnTo>
                      <a:pt x="113" y="279"/>
                    </a:lnTo>
                    <a:close/>
                    <a:moveTo>
                      <a:pt x="29" y="109"/>
                    </a:moveTo>
                    <a:lnTo>
                      <a:pt x="29" y="255"/>
                    </a:lnTo>
                    <a:lnTo>
                      <a:pt x="267" y="255"/>
                    </a:lnTo>
                    <a:lnTo>
                      <a:pt x="267" y="109"/>
                    </a:lnTo>
                    <a:lnTo>
                      <a:pt x="137" y="109"/>
                    </a:lnTo>
                    <a:lnTo>
                      <a:pt x="133" y="112"/>
                    </a:lnTo>
                    <a:lnTo>
                      <a:pt x="137" y="143"/>
                    </a:lnTo>
                    <a:lnTo>
                      <a:pt x="104" y="120"/>
                    </a:lnTo>
                    <a:lnTo>
                      <a:pt x="95" y="121"/>
                    </a:lnTo>
                    <a:lnTo>
                      <a:pt x="88" y="121"/>
                    </a:lnTo>
                    <a:lnTo>
                      <a:pt x="70" y="120"/>
                    </a:lnTo>
                    <a:lnTo>
                      <a:pt x="54" y="116"/>
                    </a:lnTo>
                    <a:lnTo>
                      <a:pt x="39" y="109"/>
                    </a:lnTo>
                    <a:lnTo>
                      <a:pt x="29" y="109"/>
                    </a:lnTo>
                    <a:close/>
                    <a:moveTo>
                      <a:pt x="13" y="91"/>
                    </a:moveTo>
                    <a:lnTo>
                      <a:pt x="10" y="92"/>
                    </a:lnTo>
                    <a:lnTo>
                      <a:pt x="7" y="93"/>
                    </a:lnTo>
                    <a:lnTo>
                      <a:pt x="6" y="95"/>
                    </a:lnTo>
                    <a:lnTo>
                      <a:pt x="6" y="99"/>
                    </a:lnTo>
                    <a:lnTo>
                      <a:pt x="6" y="266"/>
                    </a:lnTo>
                    <a:lnTo>
                      <a:pt x="6" y="269"/>
                    </a:lnTo>
                    <a:lnTo>
                      <a:pt x="7" y="271"/>
                    </a:lnTo>
                    <a:lnTo>
                      <a:pt x="10" y="272"/>
                    </a:lnTo>
                    <a:lnTo>
                      <a:pt x="13" y="273"/>
                    </a:lnTo>
                    <a:lnTo>
                      <a:pt x="283" y="273"/>
                    </a:lnTo>
                    <a:lnTo>
                      <a:pt x="285" y="272"/>
                    </a:lnTo>
                    <a:lnTo>
                      <a:pt x="287" y="271"/>
                    </a:lnTo>
                    <a:lnTo>
                      <a:pt x="289" y="269"/>
                    </a:lnTo>
                    <a:lnTo>
                      <a:pt x="289" y="266"/>
                    </a:lnTo>
                    <a:lnTo>
                      <a:pt x="289" y="99"/>
                    </a:lnTo>
                    <a:lnTo>
                      <a:pt x="289" y="95"/>
                    </a:lnTo>
                    <a:lnTo>
                      <a:pt x="287" y="93"/>
                    </a:lnTo>
                    <a:lnTo>
                      <a:pt x="285" y="92"/>
                    </a:lnTo>
                    <a:lnTo>
                      <a:pt x="283" y="91"/>
                    </a:lnTo>
                    <a:lnTo>
                      <a:pt x="160" y="91"/>
                    </a:lnTo>
                    <a:lnTo>
                      <a:pt x="154" y="97"/>
                    </a:lnTo>
                    <a:lnTo>
                      <a:pt x="147" y="104"/>
                    </a:lnTo>
                    <a:lnTo>
                      <a:pt x="272" y="104"/>
                    </a:lnTo>
                    <a:lnTo>
                      <a:pt x="272" y="261"/>
                    </a:lnTo>
                    <a:lnTo>
                      <a:pt x="23" y="261"/>
                    </a:lnTo>
                    <a:lnTo>
                      <a:pt x="23" y="104"/>
                    </a:lnTo>
                    <a:lnTo>
                      <a:pt x="29" y="104"/>
                    </a:lnTo>
                    <a:lnTo>
                      <a:pt x="22" y="97"/>
                    </a:lnTo>
                    <a:lnTo>
                      <a:pt x="16" y="91"/>
                    </a:lnTo>
                    <a:lnTo>
                      <a:pt x="13" y="91"/>
                    </a:lnTo>
                    <a:close/>
                    <a:moveTo>
                      <a:pt x="88" y="5"/>
                    </a:moveTo>
                    <a:lnTo>
                      <a:pt x="67" y="7"/>
                    </a:lnTo>
                    <a:lnTo>
                      <a:pt x="48" y="13"/>
                    </a:lnTo>
                    <a:lnTo>
                      <a:pt x="33" y="21"/>
                    </a:lnTo>
                    <a:lnTo>
                      <a:pt x="21" y="32"/>
                    </a:lnTo>
                    <a:lnTo>
                      <a:pt x="13" y="45"/>
                    </a:lnTo>
                    <a:lnTo>
                      <a:pt x="10" y="60"/>
                    </a:lnTo>
                    <a:lnTo>
                      <a:pt x="13" y="75"/>
                    </a:lnTo>
                    <a:lnTo>
                      <a:pt x="21" y="88"/>
                    </a:lnTo>
                    <a:lnTo>
                      <a:pt x="33" y="99"/>
                    </a:lnTo>
                    <a:lnTo>
                      <a:pt x="48" y="107"/>
                    </a:lnTo>
                    <a:lnTo>
                      <a:pt x="67" y="113"/>
                    </a:lnTo>
                    <a:lnTo>
                      <a:pt x="88" y="115"/>
                    </a:lnTo>
                    <a:lnTo>
                      <a:pt x="96" y="115"/>
                    </a:lnTo>
                    <a:lnTo>
                      <a:pt x="104" y="114"/>
                    </a:lnTo>
                    <a:lnTo>
                      <a:pt x="105" y="114"/>
                    </a:lnTo>
                    <a:lnTo>
                      <a:pt x="130" y="131"/>
                    </a:lnTo>
                    <a:lnTo>
                      <a:pt x="127" y="108"/>
                    </a:lnTo>
                    <a:lnTo>
                      <a:pt x="129" y="107"/>
                    </a:lnTo>
                    <a:lnTo>
                      <a:pt x="144" y="99"/>
                    </a:lnTo>
                    <a:lnTo>
                      <a:pt x="156" y="87"/>
                    </a:lnTo>
                    <a:lnTo>
                      <a:pt x="164" y="75"/>
                    </a:lnTo>
                    <a:lnTo>
                      <a:pt x="166" y="60"/>
                    </a:lnTo>
                    <a:lnTo>
                      <a:pt x="162" y="45"/>
                    </a:lnTo>
                    <a:lnTo>
                      <a:pt x="155" y="32"/>
                    </a:lnTo>
                    <a:lnTo>
                      <a:pt x="143" y="21"/>
                    </a:lnTo>
                    <a:lnTo>
                      <a:pt x="127" y="13"/>
                    </a:lnTo>
                    <a:lnTo>
                      <a:pt x="108" y="7"/>
                    </a:lnTo>
                    <a:lnTo>
                      <a:pt x="88" y="5"/>
                    </a:lnTo>
                    <a:close/>
                    <a:moveTo>
                      <a:pt x="88" y="0"/>
                    </a:moveTo>
                    <a:lnTo>
                      <a:pt x="110" y="2"/>
                    </a:lnTo>
                    <a:lnTo>
                      <a:pt x="130" y="7"/>
                    </a:lnTo>
                    <a:lnTo>
                      <a:pt x="147" y="17"/>
                    </a:lnTo>
                    <a:lnTo>
                      <a:pt x="160" y="29"/>
                    </a:lnTo>
                    <a:lnTo>
                      <a:pt x="169" y="44"/>
                    </a:lnTo>
                    <a:lnTo>
                      <a:pt x="171" y="60"/>
                    </a:lnTo>
                    <a:lnTo>
                      <a:pt x="170" y="74"/>
                    </a:lnTo>
                    <a:lnTo>
                      <a:pt x="165" y="85"/>
                    </a:lnTo>
                    <a:lnTo>
                      <a:pt x="283" y="85"/>
                    </a:lnTo>
                    <a:lnTo>
                      <a:pt x="287" y="85"/>
                    </a:lnTo>
                    <a:lnTo>
                      <a:pt x="291" y="88"/>
                    </a:lnTo>
                    <a:lnTo>
                      <a:pt x="294" y="91"/>
                    </a:lnTo>
                    <a:lnTo>
                      <a:pt x="295" y="94"/>
                    </a:lnTo>
                    <a:lnTo>
                      <a:pt x="296" y="99"/>
                    </a:lnTo>
                    <a:lnTo>
                      <a:pt x="296" y="266"/>
                    </a:lnTo>
                    <a:lnTo>
                      <a:pt x="295" y="270"/>
                    </a:lnTo>
                    <a:lnTo>
                      <a:pt x="294" y="274"/>
                    </a:lnTo>
                    <a:lnTo>
                      <a:pt x="291" y="277"/>
                    </a:lnTo>
                    <a:lnTo>
                      <a:pt x="287" y="279"/>
                    </a:lnTo>
                    <a:lnTo>
                      <a:pt x="283" y="279"/>
                    </a:lnTo>
                    <a:lnTo>
                      <a:pt x="190" y="279"/>
                    </a:lnTo>
                    <a:lnTo>
                      <a:pt x="190" y="321"/>
                    </a:lnTo>
                    <a:lnTo>
                      <a:pt x="209" y="321"/>
                    </a:lnTo>
                    <a:lnTo>
                      <a:pt x="212" y="322"/>
                    </a:lnTo>
                    <a:lnTo>
                      <a:pt x="217" y="323"/>
                    </a:lnTo>
                    <a:lnTo>
                      <a:pt x="219" y="327"/>
                    </a:lnTo>
                    <a:lnTo>
                      <a:pt x="221" y="330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1" y="340"/>
                    </a:lnTo>
                    <a:lnTo>
                      <a:pt x="219" y="343"/>
                    </a:lnTo>
                    <a:lnTo>
                      <a:pt x="217" y="346"/>
                    </a:lnTo>
                    <a:lnTo>
                      <a:pt x="212" y="348"/>
                    </a:lnTo>
                    <a:lnTo>
                      <a:pt x="209" y="348"/>
                    </a:lnTo>
                    <a:lnTo>
                      <a:pt x="86" y="348"/>
                    </a:lnTo>
                    <a:lnTo>
                      <a:pt x="82" y="348"/>
                    </a:lnTo>
                    <a:lnTo>
                      <a:pt x="79" y="346"/>
                    </a:lnTo>
                    <a:lnTo>
                      <a:pt x="77" y="343"/>
                    </a:lnTo>
                    <a:lnTo>
                      <a:pt x="75" y="340"/>
                    </a:lnTo>
                    <a:lnTo>
                      <a:pt x="73" y="335"/>
                    </a:lnTo>
                    <a:lnTo>
                      <a:pt x="73" y="334"/>
                    </a:lnTo>
                    <a:lnTo>
                      <a:pt x="75" y="330"/>
                    </a:lnTo>
                    <a:lnTo>
                      <a:pt x="77" y="327"/>
                    </a:lnTo>
                    <a:lnTo>
                      <a:pt x="79" y="323"/>
                    </a:lnTo>
                    <a:lnTo>
                      <a:pt x="82" y="322"/>
                    </a:lnTo>
                    <a:lnTo>
                      <a:pt x="86" y="321"/>
                    </a:lnTo>
                    <a:lnTo>
                      <a:pt x="106" y="321"/>
                    </a:lnTo>
                    <a:lnTo>
                      <a:pt x="106" y="279"/>
                    </a:lnTo>
                    <a:lnTo>
                      <a:pt x="13" y="279"/>
                    </a:lnTo>
                    <a:lnTo>
                      <a:pt x="8" y="279"/>
                    </a:lnTo>
                    <a:lnTo>
                      <a:pt x="5" y="277"/>
                    </a:lnTo>
                    <a:lnTo>
                      <a:pt x="2" y="274"/>
                    </a:lnTo>
                    <a:lnTo>
                      <a:pt x="1" y="270"/>
                    </a:lnTo>
                    <a:lnTo>
                      <a:pt x="0" y="266"/>
                    </a:lnTo>
                    <a:lnTo>
                      <a:pt x="0" y="99"/>
                    </a:lnTo>
                    <a:lnTo>
                      <a:pt x="1" y="94"/>
                    </a:lnTo>
                    <a:lnTo>
                      <a:pt x="2" y="91"/>
                    </a:lnTo>
                    <a:lnTo>
                      <a:pt x="5" y="88"/>
                    </a:lnTo>
                    <a:lnTo>
                      <a:pt x="8" y="87"/>
                    </a:lnTo>
                    <a:lnTo>
                      <a:pt x="12" y="85"/>
                    </a:lnTo>
                    <a:lnTo>
                      <a:pt x="6" y="74"/>
                    </a:lnTo>
                    <a:lnTo>
                      <a:pt x="4" y="60"/>
                    </a:lnTo>
                    <a:lnTo>
                      <a:pt x="7" y="44"/>
                    </a:lnTo>
                    <a:lnTo>
                      <a:pt x="16" y="29"/>
                    </a:lnTo>
                    <a:lnTo>
                      <a:pt x="29" y="17"/>
                    </a:lnTo>
                    <a:lnTo>
                      <a:pt x="45" y="7"/>
                    </a:lnTo>
                    <a:lnTo>
                      <a:pt x="66" y="2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2692946" y="4096380"/>
              <a:ext cx="496430" cy="656681"/>
              <a:chOff x="3883026" y="4608513"/>
              <a:chExt cx="452438" cy="598488"/>
            </a:xfrm>
            <a:grpFill/>
          </p:grpSpPr>
          <p:sp>
            <p:nvSpPr>
              <p:cNvPr id="181" name="Freeform 138"/>
              <p:cNvSpPr>
                <a:spLocks noEditPoints="1"/>
              </p:cNvSpPr>
              <p:nvPr/>
            </p:nvSpPr>
            <p:spPr bwMode="auto">
              <a:xfrm>
                <a:off x="3883026" y="4760913"/>
                <a:ext cx="354013" cy="446088"/>
              </a:xfrm>
              <a:custGeom>
                <a:avLst/>
                <a:gdLst>
                  <a:gd name="T0" fmla="*/ 103 w 223"/>
                  <a:gd name="T1" fmla="*/ 10 h 281"/>
                  <a:gd name="T2" fmla="*/ 64 w 223"/>
                  <a:gd name="T3" fmla="*/ 32 h 281"/>
                  <a:gd name="T4" fmla="*/ 41 w 223"/>
                  <a:gd name="T5" fmla="*/ 71 h 281"/>
                  <a:gd name="T6" fmla="*/ 37 w 223"/>
                  <a:gd name="T7" fmla="*/ 120 h 281"/>
                  <a:gd name="T8" fmla="*/ 37 w 223"/>
                  <a:gd name="T9" fmla="*/ 169 h 281"/>
                  <a:gd name="T10" fmla="*/ 43 w 223"/>
                  <a:gd name="T11" fmla="*/ 228 h 281"/>
                  <a:gd name="T12" fmla="*/ 72 w 223"/>
                  <a:gd name="T13" fmla="*/ 228 h 281"/>
                  <a:gd name="T14" fmla="*/ 92 w 223"/>
                  <a:gd name="T15" fmla="*/ 227 h 281"/>
                  <a:gd name="T16" fmla="*/ 216 w 223"/>
                  <a:gd name="T17" fmla="*/ 276 h 281"/>
                  <a:gd name="T18" fmla="*/ 190 w 223"/>
                  <a:gd name="T19" fmla="*/ 174 h 281"/>
                  <a:gd name="T20" fmla="*/ 198 w 223"/>
                  <a:gd name="T21" fmla="*/ 159 h 281"/>
                  <a:gd name="T22" fmla="*/ 210 w 223"/>
                  <a:gd name="T23" fmla="*/ 132 h 281"/>
                  <a:gd name="T24" fmla="*/ 216 w 223"/>
                  <a:gd name="T25" fmla="*/ 95 h 281"/>
                  <a:gd name="T26" fmla="*/ 204 w 223"/>
                  <a:gd name="T27" fmla="*/ 50 h 281"/>
                  <a:gd name="T28" fmla="*/ 171 w 223"/>
                  <a:gd name="T29" fmla="*/ 18 h 281"/>
                  <a:gd name="T30" fmla="*/ 127 w 223"/>
                  <a:gd name="T31" fmla="*/ 6 h 281"/>
                  <a:gd name="T32" fmla="*/ 148 w 223"/>
                  <a:gd name="T33" fmla="*/ 2 h 281"/>
                  <a:gd name="T34" fmla="*/ 186 w 223"/>
                  <a:gd name="T35" fmla="*/ 20 h 281"/>
                  <a:gd name="T36" fmla="*/ 212 w 223"/>
                  <a:gd name="T37" fmla="*/ 53 h 281"/>
                  <a:gd name="T38" fmla="*/ 222 w 223"/>
                  <a:gd name="T39" fmla="*/ 95 h 281"/>
                  <a:gd name="T40" fmla="*/ 216 w 223"/>
                  <a:gd name="T41" fmla="*/ 133 h 281"/>
                  <a:gd name="T42" fmla="*/ 204 w 223"/>
                  <a:gd name="T43" fmla="*/ 162 h 281"/>
                  <a:gd name="T44" fmla="*/ 195 w 223"/>
                  <a:gd name="T45" fmla="*/ 176 h 281"/>
                  <a:gd name="T46" fmla="*/ 96 w 223"/>
                  <a:gd name="T47" fmla="*/ 281 h 281"/>
                  <a:gd name="T48" fmla="*/ 54 w 223"/>
                  <a:gd name="T49" fmla="*/ 234 h 281"/>
                  <a:gd name="T50" fmla="*/ 36 w 223"/>
                  <a:gd name="T51" fmla="*/ 233 h 281"/>
                  <a:gd name="T52" fmla="*/ 30 w 223"/>
                  <a:gd name="T53" fmla="*/ 233 h 281"/>
                  <a:gd name="T54" fmla="*/ 0 w 223"/>
                  <a:gd name="T55" fmla="*/ 176 h 281"/>
                  <a:gd name="T56" fmla="*/ 31 w 223"/>
                  <a:gd name="T57" fmla="*/ 95 h 281"/>
                  <a:gd name="T58" fmla="*/ 41 w 223"/>
                  <a:gd name="T59" fmla="*/ 53 h 281"/>
                  <a:gd name="T60" fmla="*/ 67 w 223"/>
                  <a:gd name="T61" fmla="*/ 20 h 281"/>
                  <a:gd name="T62" fmla="*/ 105 w 223"/>
                  <a:gd name="T63" fmla="*/ 2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3" h="281">
                    <a:moveTo>
                      <a:pt x="127" y="6"/>
                    </a:moveTo>
                    <a:lnTo>
                      <a:pt x="103" y="10"/>
                    </a:lnTo>
                    <a:lnTo>
                      <a:pt x="81" y="18"/>
                    </a:lnTo>
                    <a:lnTo>
                      <a:pt x="64" y="32"/>
                    </a:lnTo>
                    <a:lnTo>
                      <a:pt x="50" y="50"/>
                    </a:lnTo>
                    <a:lnTo>
                      <a:pt x="41" y="71"/>
                    </a:lnTo>
                    <a:lnTo>
                      <a:pt x="38" y="95"/>
                    </a:lnTo>
                    <a:lnTo>
                      <a:pt x="37" y="120"/>
                    </a:lnTo>
                    <a:lnTo>
                      <a:pt x="9" y="169"/>
                    </a:lnTo>
                    <a:lnTo>
                      <a:pt x="37" y="169"/>
                    </a:lnTo>
                    <a:lnTo>
                      <a:pt x="36" y="228"/>
                    </a:lnTo>
                    <a:lnTo>
                      <a:pt x="43" y="228"/>
                    </a:lnTo>
                    <a:lnTo>
                      <a:pt x="54" y="228"/>
                    </a:lnTo>
                    <a:lnTo>
                      <a:pt x="72" y="228"/>
                    </a:lnTo>
                    <a:lnTo>
                      <a:pt x="90" y="227"/>
                    </a:lnTo>
                    <a:lnTo>
                      <a:pt x="92" y="227"/>
                    </a:lnTo>
                    <a:lnTo>
                      <a:pt x="101" y="276"/>
                    </a:lnTo>
                    <a:lnTo>
                      <a:pt x="216" y="276"/>
                    </a:lnTo>
                    <a:lnTo>
                      <a:pt x="189" y="175"/>
                    </a:lnTo>
                    <a:lnTo>
                      <a:pt x="190" y="174"/>
                    </a:lnTo>
                    <a:lnTo>
                      <a:pt x="192" y="169"/>
                    </a:lnTo>
                    <a:lnTo>
                      <a:pt x="198" y="159"/>
                    </a:lnTo>
                    <a:lnTo>
                      <a:pt x="204" y="146"/>
                    </a:lnTo>
                    <a:lnTo>
                      <a:pt x="210" y="132"/>
                    </a:lnTo>
                    <a:lnTo>
                      <a:pt x="215" y="115"/>
                    </a:lnTo>
                    <a:lnTo>
                      <a:pt x="216" y="95"/>
                    </a:lnTo>
                    <a:lnTo>
                      <a:pt x="212" y="71"/>
                    </a:lnTo>
                    <a:lnTo>
                      <a:pt x="204" y="50"/>
                    </a:lnTo>
                    <a:lnTo>
                      <a:pt x="190" y="32"/>
                    </a:lnTo>
                    <a:lnTo>
                      <a:pt x="171" y="18"/>
                    </a:lnTo>
                    <a:lnTo>
                      <a:pt x="151" y="10"/>
                    </a:lnTo>
                    <a:lnTo>
                      <a:pt x="127" y="6"/>
                    </a:lnTo>
                    <a:close/>
                    <a:moveTo>
                      <a:pt x="127" y="0"/>
                    </a:moveTo>
                    <a:lnTo>
                      <a:pt x="148" y="2"/>
                    </a:lnTo>
                    <a:lnTo>
                      <a:pt x="168" y="10"/>
                    </a:lnTo>
                    <a:lnTo>
                      <a:pt x="186" y="20"/>
                    </a:lnTo>
                    <a:lnTo>
                      <a:pt x="201" y="36"/>
                    </a:lnTo>
                    <a:lnTo>
                      <a:pt x="212" y="53"/>
                    </a:lnTo>
                    <a:lnTo>
                      <a:pt x="219" y="74"/>
                    </a:lnTo>
                    <a:lnTo>
                      <a:pt x="222" y="95"/>
                    </a:lnTo>
                    <a:lnTo>
                      <a:pt x="220" y="116"/>
                    </a:lnTo>
                    <a:lnTo>
                      <a:pt x="216" y="133"/>
                    </a:lnTo>
                    <a:lnTo>
                      <a:pt x="210" y="149"/>
                    </a:lnTo>
                    <a:lnTo>
                      <a:pt x="204" y="162"/>
                    </a:lnTo>
                    <a:lnTo>
                      <a:pt x="197" y="172"/>
                    </a:lnTo>
                    <a:lnTo>
                      <a:pt x="195" y="176"/>
                    </a:lnTo>
                    <a:lnTo>
                      <a:pt x="223" y="281"/>
                    </a:lnTo>
                    <a:lnTo>
                      <a:pt x="96" y="281"/>
                    </a:lnTo>
                    <a:lnTo>
                      <a:pt x="87" y="233"/>
                    </a:lnTo>
                    <a:lnTo>
                      <a:pt x="54" y="234"/>
                    </a:lnTo>
                    <a:lnTo>
                      <a:pt x="43" y="233"/>
                    </a:lnTo>
                    <a:lnTo>
                      <a:pt x="36" y="233"/>
                    </a:lnTo>
                    <a:lnTo>
                      <a:pt x="33" y="233"/>
                    </a:lnTo>
                    <a:lnTo>
                      <a:pt x="30" y="233"/>
                    </a:lnTo>
                    <a:lnTo>
                      <a:pt x="30" y="176"/>
                    </a:lnTo>
                    <a:lnTo>
                      <a:pt x="0" y="176"/>
                    </a:lnTo>
                    <a:lnTo>
                      <a:pt x="31" y="118"/>
                    </a:lnTo>
                    <a:lnTo>
                      <a:pt x="31" y="95"/>
                    </a:lnTo>
                    <a:lnTo>
                      <a:pt x="33" y="74"/>
                    </a:lnTo>
                    <a:lnTo>
                      <a:pt x="41" y="53"/>
                    </a:lnTo>
                    <a:lnTo>
                      <a:pt x="52" y="36"/>
                    </a:lnTo>
                    <a:lnTo>
                      <a:pt x="67" y="20"/>
                    </a:lnTo>
                    <a:lnTo>
                      <a:pt x="84" y="10"/>
                    </a:lnTo>
                    <a:lnTo>
                      <a:pt x="105" y="2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Freeform 139"/>
              <p:cNvSpPr>
                <a:spLocks noEditPoints="1"/>
              </p:cNvSpPr>
              <p:nvPr/>
            </p:nvSpPr>
            <p:spPr bwMode="auto">
              <a:xfrm>
                <a:off x="3973513" y="4791076"/>
                <a:ext cx="219075" cy="214313"/>
              </a:xfrm>
              <a:custGeom>
                <a:avLst/>
                <a:gdLst>
                  <a:gd name="T0" fmla="*/ 70 w 138"/>
                  <a:gd name="T1" fmla="*/ 6 h 135"/>
                  <a:gd name="T2" fmla="*/ 50 w 138"/>
                  <a:gd name="T3" fmla="*/ 9 h 135"/>
                  <a:gd name="T4" fmla="*/ 33 w 138"/>
                  <a:gd name="T5" fmla="*/ 18 h 135"/>
                  <a:gd name="T6" fmla="*/ 19 w 138"/>
                  <a:gd name="T7" fmla="*/ 32 h 135"/>
                  <a:gd name="T8" fmla="*/ 10 w 138"/>
                  <a:gd name="T9" fmla="*/ 48 h 135"/>
                  <a:gd name="T10" fmla="*/ 7 w 138"/>
                  <a:gd name="T11" fmla="*/ 68 h 135"/>
                  <a:gd name="T12" fmla="*/ 10 w 138"/>
                  <a:gd name="T13" fmla="*/ 87 h 135"/>
                  <a:gd name="T14" fmla="*/ 19 w 138"/>
                  <a:gd name="T15" fmla="*/ 103 h 135"/>
                  <a:gd name="T16" fmla="*/ 33 w 138"/>
                  <a:gd name="T17" fmla="*/ 117 h 135"/>
                  <a:gd name="T18" fmla="*/ 50 w 138"/>
                  <a:gd name="T19" fmla="*/ 125 h 135"/>
                  <a:gd name="T20" fmla="*/ 70 w 138"/>
                  <a:gd name="T21" fmla="*/ 128 h 135"/>
                  <a:gd name="T22" fmla="*/ 89 w 138"/>
                  <a:gd name="T23" fmla="*/ 125 h 135"/>
                  <a:gd name="T24" fmla="*/ 107 w 138"/>
                  <a:gd name="T25" fmla="*/ 117 h 135"/>
                  <a:gd name="T26" fmla="*/ 121 w 138"/>
                  <a:gd name="T27" fmla="*/ 103 h 135"/>
                  <a:gd name="T28" fmla="*/ 129 w 138"/>
                  <a:gd name="T29" fmla="*/ 87 h 135"/>
                  <a:gd name="T30" fmla="*/ 133 w 138"/>
                  <a:gd name="T31" fmla="*/ 68 h 135"/>
                  <a:gd name="T32" fmla="*/ 129 w 138"/>
                  <a:gd name="T33" fmla="*/ 48 h 135"/>
                  <a:gd name="T34" fmla="*/ 121 w 138"/>
                  <a:gd name="T35" fmla="*/ 32 h 135"/>
                  <a:gd name="T36" fmla="*/ 107 w 138"/>
                  <a:gd name="T37" fmla="*/ 18 h 135"/>
                  <a:gd name="T38" fmla="*/ 89 w 138"/>
                  <a:gd name="T39" fmla="*/ 9 h 135"/>
                  <a:gd name="T40" fmla="*/ 70 w 138"/>
                  <a:gd name="T41" fmla="*/ 6 h 135"/>
                  <a:gd name="T42" fmla="*/ 70 w 138"/>
                  <a:gd name="T43" fmla="*/ 0 h 135"/>
                  <a:gd name="T44" fmla="*/ 88 w 138"/>
                  <a:gd name="T45" fmla="*/ 2 h 135"/>
                  <a:gd name="T46" fmla="*/ 104 w 138"/>
                  <a:gd name="T47" fmla="*/ 9 h 135"/>
                  <a:gd name="T48" fmla="*/ 119 w 138"/>
                  <a:gd name="T49" fmla="*/ 20 h 135"/>
                  <a:gd name="T50" fmla="*/ 129 w 138"/>
                  <a:gd name="T51" fmla="*/ 34 h 135"/>
                  <a:gd name="T52" fmla="*/ 136 w 138"/>
                  <a:gd name="T53" fmla="*/ 49 h 135"/>
                  <a:gd name="T54" fmla="*/ 138 w 138"/>
                  <a:gd name="T55" fmla="*/ 68 h 135"/>
                  <a:gd name="T56" fmla="*/ 136 w 138"/>
                  <a:gd name="T57" fmla="*/ 85 h 135"/>
                  <a:gd name="T58" fmla="*/ 129 w 138"/>
                  <a:gd name="T59" fmla="*/ 101 h 135"/>
                  <a:gd name="T60" fmla="*/ 119 w 138"/>
                  <a:gd name="T61" fmla="*/ 115 h 135"/>
                  <a:gd name="T62" fmla="*/ 104 w 138"/>
                  <a:gd name="T63" fmla="*/ 125 h 135"/>
                  <a:gd name="T64" fmla="*/ 88 w 138"/>
                  <a:gd name="T65" fmla="*/ 133 h 135"/>
                  <a:gd name="T66" fmla="*/ 70 w 138"/>
                  <a:gd name="T67" fmla="*/ 135 h 135"/>
                  <a:gd name="T68" fmla="*/ 51 w 138"/>
                  <a:gd name="T69" fmla="*/ 133 h 135"/>
                  <a:gd name="T70" fmla="*/ 35 w 138"/>
                  <a:gd name="T71" fmla="*/ 125 h 135"/>
                  <a:gd name="T72" fmla="*/ 21 w 138"/>
                  <a:gd name="T73" fmla="*/ 115 h 135"/>
                  <a:gd name="T74" fmla="*/ 10 w 138"/>
                  <a:gd name="T75" fmla="*/ 101 h 135"/>
                  <a:gd name="T76" fmla="*/ 3 w 138"/>
                  <a:gd name="T77" fmla="*/ 85 h 135"/>
                  <a:gd name="T78" fmla="*/ 0 w 138"/>
                  <a:gd name="T79" fmla="*/ 68 h 135"/>
                  <a:gd name="T80" fmla="*/ 3 w 138"/>
                  <a:gd name="T81" fmla="*/ 49 h 135"/>
                  <a:gd name="T82" fmla="*/ 10 w 138"/>
                  <a:gd name="T83" fmla="*/ 34 h 135"/>
                  <a:gd name="T84" fmla="*/ 21 w 138"/>
                  <a:gd name="T85" fmla="*/ 20 h 135"/>
                  <a:gd name="T86" fmla="*/ 35 w 138"/>
                  <a:gd name="T87" fmla="*/ 9 h 135"/>
                  <a:gd name="T88" fmla="*/ 51 w 138"/>
                  <a:gd name="T89" fmla="*/ 2 h 135"/>
                  <a:gd name="T90" fmla="*/ 70 w 138"/>
                  <a:gd name="T9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8" h="135">
                    <a:moveTo>
                      <a:pt x="70" y="6"/>
                    </a:moveTo>
                    <a:lnTo>
                      <a:pt x="50" y="9"/>
                    </a:lnTo>
                    <a:lnTo>
                      <a:pt x="33" y="18"/>
                    </a:lnTo>
                    <a:lnTo>
                      <a:pt x="19" y="32"/>
                    </a:lnTo>
                    <a:lnTo>
                      <a:pt x="10" y="48"/>
                    </a:lnTo>
                    <a:lnTo>
                      <a:pt x="7" y="68"/>
                    </a:lnTo>
                    <a:lnTo>
                      <a:pt x="10" y="87"/>
                    </a:lnTo>
                    <a:lnTo>
                      <a:pt x="19" y="103"/>
                    </a:lnTo>
                    <a:lnTo>
                      <a:pt x="33" y="117"/>
                    </a:lnTo>
                    <a:lnTo>
                      <a:pt x="50" y="125"/>
                    </a:lnTo>
                    <a:lnTo>
                      <a:pt x="70" y="128"/>
                    </a:lnTo>
                    <a:lnTo>
                      <a:pt x="89" y="125"/>
                    </a:lnTo>
                    <a:lnTo>
                      <a:pt x="107" y="117"/>
                    </a:lnTo>
                    <a:lnTo>
                      <a:pt x="121" y="103"/>
                    </a:lnTo>
                    <a:lnTo>
                      <a:pt x="129" y="87"/>
                    </a:lnTo>
                    <a:lnTo>
                      <a:pt x="133" y="68"/>
                    </a:lnTo>
                    <a:lnTo>
                      <a:pt x="129" y="48"/>
                    </a:lnTo>
                    <a:lnTo>
                      <a:pt x="121" y="32"/>
                    </a:lnTo>
                    <a:lnTo>
                      <a:pt x="107" y="18"/>
                    </a:lnTo>
                    <a:lnTo>
                      <a:pt x="89" y="9"/>
                    </a:lnTo>
                    <a:lnTo>
                      <a:pt x="70" y="6"/>
                    </a:lnTo>
                    <a:close/>
                    <a:moveTo>
                      <a:pt x="70" y="0"/>
                    </a:moveTo>
                    <a:lnTo>
                      <a:pt x="88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9" y="34"/>
                    </a:lnTo>
                    <a:lnTo>
                      <a:pt x="136" y="49"/>
                    </a:lnTo>
                    <a:lnTo>
                      <a:pt x="138" y="68"/>
                    </a:lnTo>
                    <a:lnTo>
                      <a:pt x="136" y="85"/>
                    </a:lnTo>
                    <a:lnTo>
                      <a:pt x="129" y="101"/>
                    </a:lnTo>
                    <a:lnTo>
                      <a:pt x="119" y="115"/>
                    </a:lnTo>
                    <a:lnTo>
                      <a:pt x="104" y="125"/>
                    </a:lnTo>
                    <a:lnTo>
                      <a:pt x="88" y="133"/>
                    </a:lnTo>
                    <a:lnTo>
                      <a:pt x="70" y="135"/>
                    </a:lnTo>
                    <a:lnTo>
                      <a:pt x="51" y="133"/>
                    </a:lnTo>
                    <a:lnTo>
                      <a:pt x="35" y="125"/>
                    </a:lnTo>
                    <a:lnTo>
                      <a:pt x="21" y="115"/>
                    </a:lnTo>
                    <a:lnTo>
                      <a:pt x="10" y="101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49"/>
                    </a:lnTo>
                    <a:lnTo>
                      <a:pt x="10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Freeform 140"/>
              <p:cNvSpPr>
                <a:spLocks noEditPoints="1"/>
              </p:cNvSpPr>
              <p:nvPr/>
            </p:nvSpPr>
            <p:spPr bwMode="auto">
              <a:xfrm>
                <a:off x="4102101" y="4608513"/>
                <a:ext cx="233363" cy="204788"/>
              </a:xfrm>
              <a:custGeom>
                <a:avLst/>
                <a:gdLst>
                  <a:gd name="T0" fmla="*/ 52 w 147"/>
                  <a:gd name="T1" fmla="*/ 8 h 129"/>
                  <a:gd name="T2" fmla="*/ 18 w 147"/>
                  <a:gd name="T3" fmla="*/ 24 h 129"/>
                  <a:gd name="T4" fmla="*/ 5 w 147"/>
                  <a:gd name="T5" fmla="*/ 50 h 129"/>
                  <a:gd name="T6" fmla="*/ 18 w 147"/>
                  <a:gd name="T7" fmla="*/ 76 h 129"/>
                  <a:gd name="T8" fmla="*/ 52 w 147"/>
                  <a:gd name="T9" fmla="*/ 92 h 129"/>
                  <a:gd name="T10" fmla="*/ 80 w 147"/>
                  <a:gd name="T11" fmla="*/ 95 h 129"/>
                  <a:gd name="T12" fmla="*/ 89 w 147"/>
                  <a:gd name="T13" fmla="*/ 94 h 129"/>
                  <a:gd name="T14" fmla="*/ 90 w 147"/>
                  <a:gd name="T15" fmla="*/ 108 h 129"/>
                  <a:gd name="T16" fmla="*/ 94 w 147"/>
                  <a:gd name="T17" fmla="*/ 115 h 129"/>
                  <a:gd name="T18" fmla="*/ 105 w 147"/>
                  <a:gd name="T19" fmla="*/ 100 h 129"/>
                  <a:gd name="T20" fmla="*/ 109 w 147"/>
                  <a:gd name="T21" fmla="*/ 88 h 129"/>
                  <a:gd name="T22" fmla="*/ 123 w 147"/>
                  <a:gd name="T23" fmla="*/ 81 h 129"/>
                  <a:gd name="T24" fmla="*/ 138 w 147"/>
                  <a:gd name="T25" fmla="*/ 61 h 129"/>
                  <a:gd name="T26" fmla="*/ 137 w 147"/>
                  <a:gd name="T27" fmla="*/ 36 h 129"/>
                  <a:gd name="T28" fmla="*/ 114 w 147"/>
                  <a:gd name="T29" fmla="*/ 14 h 129"/>
                  <a:gd name="T30" fmla="*/ 73 w 147"/>
                  <a:gd name="T31" fmla="*/ 6 h 129"/>
                  <a:gd name="T32" fmla="*/ 93 w 147"/>
                  <a:gd name="T33" fmla="*/ 1 h 129"/>
                  <a:gd name="T34" fmla="*/ 125 w 147"/>
                  <a:gd name="T35" fmla="*/ 14 h 129"/>
                  <a:gd name="T36" fmla="*/ 144 w 147"/>
                  <a:gd name="T37" fmla="*/ 37 h 129"/>
                  <a:gd name="T38" fmla="*/ 145 w 147"/>
                  <a:gd name="T39" fmla="*/ 63 h 129"/>
                  <a:gd name="T40" fmla="*/ 129 w 147"/>
                  <a:gd name="T41" fmla="*/ 84 h 129"/>
                  <a:gd name="T42" fmla="*/ 109 w 147"/>
                  <a:gd name="T43" fmla="*/ 106 h 129"/>
                  <a:gd name="T44" fmla="*/ 94 w 147"/>
                  <a:gd name="T45" fmla="*/ 123 h 129"/>
                  <a:gd name="T46" fmla="*/ 85 w 147"/>
                  <a:gd name="T47" fmla="*/ 127 h 129"/>
                  <a:gd name="T48" fmla="*/ 81 w 147"/>
                  <a:gd name="T49" fmla="*/ 124 h 129"/>
                  <a:gd name="T50" fmla="*/ 83 w 147"/>
                  <a:gd name="T51" fmla="*/ 100 h 129"/>
                  <a:gd name="T52" fmla="*/ 54 w 147"/>
                  <a:gd name="T53" fmla="*/ 99 h 129"/>
                  <a:gd name="T54" fmla="*/ 21 w 147"/>
                  <a:gd name="T55" fmla="*/ 86 h 129"/>
                  <a:gd name="T56" fmla="*/ 2 w 147"/>
                  <a:gd name="T57" fmla="*/ 64 h 129"/>
                  <a:gd name="T58" fmla="*/ 2 w 147"/>
                  <a:gd name="T59" fmla="*/ 37 h 129"/>
                  <a:gd name="T60" fmla="*/ 21 w 147"/>
                  <a:gd name="T61" fmla="*/ 14 h 129"/>
                  <a:gd name="T62" fmla="*/ 54 w 147"/>
                  <a:gd name="T63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7" h="129">
                    <a:moveTo>
                      <a:pt x="73" y="6"/>
                    </a:moveTo>
                    <a:lnTo>
                      <a:pt x="52" y="8"/>
                    </a:lnTo>
                    <a:lnTo>
                      <a:pt x="33" y="14"/>
                    </a:lnTo>
                    <a:lnTo>
                      <a:pt x="18" y="24"/>
                    </a:lnTo>
                    <a:lnTo>
                      <a:pt x="9" y="36"/>
                    </a:lnTo>
                    <a:lnTo>
                      <a:pt x="5" y="50"/>
                    </a:lnTo>
                    <a:lnTo>
                      <a:pt x="9" y="64"/>
                    </a:lnTo>
                    <a:lnTo>
                      <a:pt x="18" y="76"/>
                    </a:lnTo>
                    <a:lnTo>
                      <a:pt x="33" y="86"/>
                    </a:lnTo>
                    <a:lnTo>
                      <a:pt x="52" y="92"/>
                    </a:lnTo>
                    <a:lnTo>
                      <a:pt x="73" y="95"/>
                    </a:lnTo>
                    <a:lnTo>
                      <a:pt x="80" y="95"/>
                    </a:lnTo>
                    <a:lnTo>
                      <a:pt x="85" y="95"/>
                    </a:lnTo>
                    <a:lnTo>
                      <a:pt x="89" y="94"/>
                    </a:lnTo>
                    <a:lnTo>
                      <a:pt x="89" y="97"/>
                    </a:lnTo>
                    <a:lnTo>
                      <a:pt x="90" y="108"/>
                    </a:lnTo>
                    <a:lnTo>
                      <a:pt x="89" y="119"/>
                    </a:lnTo>
                    <a:lnTo>
                      <a:pt x="94" y="115"/>
                    </a:lnTo>
                    <a:lnTo>
                      <a:pt x="99" y="109"/>
                    </a:lnTo>
                    <a:lnTo>
                      <a:pt x="105" y="100"/>
                    </a:lnTo>
                    <a:lnTo>
                      <a:pt x="109" y="89"/>
                    </a:lnTo>
                    <a:lnTo>
                      <a:pt x="109" y="88"/>
                    </a:lnTo>
                    <a:lnTo>
                      <a:pt x="111" y="87"/>
                    </a:lnTo>
                    <a:lnTo>
                      <a:pt x="123" y="81"/>
                    </a:lnTo>
                    <a:lnTo>
                      <a:pt x="133" y="72"/>
                    </a:lnTo>
                    <a:lnTo>
                      <a:pt x="138" y="61"/>
                    </a:lnTo>
                    <a:lnTo>
                      <a:pt x="141" y="50"/>
                    </a:lnTo>
                    <a:lnTo>
                      <a:pt x="137" y="36"/>
                    </a:lnTo>
                    <a:lnTo>
                      <a:pt x="128" y="24"/>
                    </a:lnTo>
                    <a:lnTo>
                      <a:pt x="114" y="14"/>
                    </a:lnTo>
                    <a:lnTo>
                      <a:pt x="95" y="8"/>
                    </a:lnTo>
                    <a:lnTo>
                      <a:pt x="73" y="6"/>
                    </a:lnTo>
                    <a:close/>
                    <a:moveTo>
                      <a:pt x="73" y="0"/>
                    </a:moveTo>
                    <a:lnTo>
                      <a:pt x="93" y="1"/>
                    </a:lnTo>
                    <a:lnTo>
                      <a:pt x="110" y="7"/>
                    </a:lnTo>
                    <a:lnTo>
                      <a:pt x="125" y="14"/>
                    </a:lnTo>
                    <a:lnTo>
                      <a:pt x="137" y="25"/>
                    </a:lnTo>
                    <a:lnTo>
                      <a:pt x="144" y="37"/>
                    </a:lnTo>
                    <a:lnTo>
                      <a:pt x="147" y="50"/>
                    </a:lnTo>
                    <a:lnTo>
                      <a:pt x="145" y="63"/>
                    </a:lnTo>
                    <a:lnTo>
                      <a:pt x="138" y="74"/>
                    </a:lnTo>
                    <a:lnTo>
                      <a:pt x="129" y="84"/>
                    </a:lnTo>
                    <a:lnTo>
                      <a:pt x="115" y="92"/>
                    </a:lnTo>
                    <a:lnTo>
                      <a:pt x="109" y="106"/>
                    </a:lnTo>
                    <a:lnTo>
                      <a:pt x="102" y="116"/>
                    </a:lnTo>
                    <a:lnTo>
                      <a:pt x="94" y="123"/>
                    </a:lnTo>
                    <a:lnTo>
                      <a:pt x="89" y="126"/>
                    </a:lnTo>
                    <a:lnTo>
                      <a:pt x="85" y="127"/>
                    </a:lnTo>
                    <a:lnTo>
                      <a:pt x="80" y="129"/>
                    </a:lnTo>
                    <a:lnTo>
                      <a:pt x="81" y="124"/>
                    </a:lnTo>
                    <a:lnTo>
                      <a:pt x="83" y="112"/>
                    </a:lnTo>
                    <a:lnTo>
                      <a:pt x="83" y="100"/>
                    </a:lnTo>
                    <a:lnTo>
                      <a:pt x="73" y="101"/>
                    </a:lnTo>
                    <a:lnTo>
                      <a:pt x="54" y="99"/>
                    </a:lnTo>
                    <a:lnTo>
                      <a:pt x="36" y="94"/>
                    </a:lnTo>
                    <a:lnTo>
                      <a:pt x="21" y="86"/>
                    </a:lnTo>
                    <a:lnTo>
                      <a:pt x="9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9" y="25"/>
                    </a:lnTo>
                    <a:lnTo>
                      <a:pt x="21" y="14"/>
                    </a:lnTo>
                    <a:lnTo>
                      <a:pt x="36" y="7"/>
                    </a:lnTo>
                    <a:lnTo>
                      <a:pt x="54" y="1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141"/>
              <p:cNvSpPr>
                <a:spLocks noChangeArrowheads="1"/>
              </p:cNvSpPr>
              <p:nvPr/>
            </p:nvSpPr>
            <p:spPr bwMode="auto">
              <a:xfrm>
                <a:off x="4156076" y="4664076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Rectangle 142"/>
              <p:cNvSpPr>
                <a:spLocks noChangeArrowheads="1"/>
              </p:cNvSpPr>
              <p:nvPr/>
            </p:nvSpPr>
            <p:spPr bwMode="auto">
              <a:xfrm>
                <a:off x="4156076" y="4705351"/>
                <a:ext cx="120650" cy="95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969565" y="4232245"/>
              <a:ext cx="531267" cy="400627"/>
              <a:chOff x="5394326" y="4732338"/>
              <a:chExt cx="484188" cy="365125"/>
            </a:xfrm>
            <a:grpFill/>
          </p:grpSpPr>
          <p:sp>
            <p:nvSpPr>
              <p:cNvPr id="190" name="Freeform 143"/>
              <p:cNvSpPr>
                <a:spLocks/>
              </p:cNvSpPr>
              <p:nvPr/>
            </p:nvSpPr>
            <p:spPr bwMode="auto">
              <a:xfrm>
                <a:off x="5394326" y="4760913"/>
                <a:ext cx="484188" cy="336550"/>
              </a:xfrm>
              <a:custGeom>
                <a:avLst/>
                <a:gdLst>
                  <a:gd name="T0" fmla="*/ 0 w 305"/>
                  <a:gd name="T1" fmla="*/ 0 h 212"/>
                  <a:gd name="T2" fmla="*/ 6 w 305"/>
                  <a:gd name="T3" fmla="*/ 0 h 212"/>
                  <a:gd name="T4" fmla="*/ 6 w 305"/>
                  <a:gd name="T5" fmla="*/ 206 h 212"/>
                  <a:gd name="T6" fmla="*/ 305 w 305"/>
                  <a:gd name="T7" fmla="*/ 206 h 212"/>
                  <a:gd name="T8" fmla="*/ 305 w 305"/>
                  <a:gd name="T9" fmla="*/ 212 h 212"/>
                  <a:gd name="T10" fmla="*/ 0 w 305"/>
                  <a:gd name="T11" fmla="*/ 212 h 212"/>
                  <a:gd name="T12" fmla="*/ 0 w 305"/>
                  <a:gd name="T13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212">
                    <a:moveTo>
                      <a:pt x="0" y="0"/>
                    </a:moveTo>
                    <a:lnTo>
                      <a:pt x="6" y="0"/>
                    </a:lnTo>
                    <a:lnTo>
                      <a:pt x="6" y="206"/>
                    </a:lnTo>
                    <a:lnTo>
                      <a:pt x="305" y="206"/>
                    </a:lnTo>
                    <a:lnTo>
                      <a:pt x="305" y="212"/>
                    </a:lnTo>
                    <a:lnTo>
                      <a:pt x="0" y="2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144"/>
              <p:cNvSpPr>
                <a:spLocks noEditPoints="1"/>
              </p:cNvSpPr>
              <p:nvPr/>
            </p:nvSpPr>
            <p:spPr bwMode="auto">
              <a:xfrm>
                <a:off x="5449888" y="4946651"/>
                <a:ext cx="76200" cy="123825"/>
              </a:xfrm>
              <a:custGeom>
                <a:avLst/>
                <a:gdLst>
                  <a:gd name="T0" fmla="*/ 23 w 48"/>
                  <a:gd name="T1" fmla="*/ 7 h 78"/>
                  <a:gd name="T2" fmla="*/ 19 w 48"/>
                  <a:gd name="T3" fmla="*/ 8 h 78"/>
                  <a:gd name="T4" fmla="*/ 15 w 48"/>
                  <a:gd name="T5" fmla="*/ 9 h 78"/>
                  <a:gd name="T6" fmla="*/ 11 w 48"/>
                  <a:gd name="T7" fmla="*/ 11 h 78"/>
                  <a:gd name="T8" fmla="*/ 8 w 48"/>
                  <a:gd name="T9" fmla="*/ 15 h 78"/>
                  <a:gd name="T10" fmla="*/ 7 w 48"/>
                  <a:gd name="T11" fmla="*/ 19 h 78"/>
                  <a:gd name="T12" fmla="*/ 6 w 48"/>
                  <a:gd name="T13" fmla="*/ 23 h 78"/>
                  <a:gd name="T14" fmla="*/ 6 w 48"/>
                  <a:gd name="T15" fmla="*/ 73 h 78"/>
                  <a:gd name="T16" fmla="*/ 42 w 48"/>
                  <a:gd name="T17" fmla="*/ 73 h 78"/>
                  <a:gd name="T18" fmla="*/ 42 w 48"/>
                  <a:gd name="T19" fmla="*/ 23 h 78"/>
                  <a:gd name="T20" fmla="*/ 42 w 48"/>
                  <a:gd name="T21" fmla="*/ 19 h 78"/>
                  <a:gd name="T22" fmla="*/ 40 w 48"/>
                  <a:gd name="T23" fmla="*/ 15 h 78"/>
                  <a:gd name="T24" fmla="*/ 37 w 48"/>
                  <a:gd name="T25" fmla="*/ 11 h 78"/>
                  <a:gd name="T26" fmla="*/ 34 w 48"/>
                  <a:gd name="T27" fmla="*/ 9 h 78"/>
                  <a:gd name="T28" fmla="*/ 30 w 48"/>
                  <a:gd name="T29" fmla="*/ 8 h 78"/>
                  <a:gd name="T30" fmla="*/ 25 w 48"/>
                  <a:gd name="T31" fmla="*/ 7 h 78"/>
                  <a:gd name="T32" fmla="*/ 23 w 48"/>
                  <a:gd name="T33" fmla="*/ 7 h 78"/>
                  <a:gd name="T34" fmla="*/ 23 w 48"/>
                  <a:gd name="T35" fmla="*/ 0 h 78"/>
                  <a:gd name="T36" fmla="*/ 25 w 48"/>
                  <a:gd name="T37" fmla="*/ 0 h 78"/>
                  <a:gd name="T38" fmla="*/ 37 w 48"/>
                  <a:gd name="T39" fmla="*/ 3 h 78"/>
                  <a:gd name="T40" fmla="*/ 45 w 48"/>
                  <a:gd name="T41" fmla="*/ 12 h 78"/>
                  <a:gd name="T42" fmla="*/ 48 w 48"/>
                  <a:gd name="T43" fmla="*/ 23 h 78"/>
                  <a:gd name="T44" fmla="*/ 48 w 48"/>
                  <a:gd name="T45" fmla="*/ 78 h 78"/>
                  <a:gd name="T46" fmla="*/ 0 w 48"/>
                  <a:gd name="T47" fmla="*/ 78 h 78"/>
                  <a:gd name="T48" fmla="*/ 0 w 48"/>
                  <a:gd name="T49" fmla="*/ 23 h 78"/>
                  <a:gd name="T50" fmla="*/ 4 w 48"/>
                  <a:gd name="T51" fmla="*/ 12 h 78"/>
                  <a:gd name="T52" fmla="*/ 11 w 48"/>
                  <a:gd name="T53" fmla="*/ 3 h 78"/>
                  <a:gd name="T54" fmla="*/ 23 w 48"/>
                  <a:gd name="T5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78">
                    <a:moveTo>
                      <a:pt x="23" y="7"/>
                    </a:moveTo>
                    <a:lnTo>
                      <a:pt x="19" y="8"/>
                    </a:lnTo>
                    <a:lnTo>
                      <a:pt x="15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7" y="19"/>
                    </a:lnTo>
                    <a:lnTo>
                      <a:pt x="6" y="23"/>
                    </a:lnTo>
                    <a:lnTo>
                      <a:pt x="6" y="73"/>
                    </a:lnTo>
                    <a:lnTo>
                      <a:pt x="42" y="73"/>
                    </a:lnTo>
                    <a:lnTo>
                      <a:pt x="42" y="23"/>
                    </a:lnTo>
                    <a:lnTo>
                      <a:pt x="42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30" y="8"/>
                    </a:lnTo>
                    <a:lnTo>
                      <a:pt x="25" y="7"/>
                    </a:lnTo>
                    <a:lnTo>
                      <a:pt x="23" y="7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2"/>
                    </a:lnTo>
                    <a:lnTo>
                      <a:pt x="48" y="23"/>
                    </a:lnTo>
                    <a:lnTo>
                      <a:pt x="48" y="78"/>
                    </a:lnTo>
                    <a:lnTo>
                      <a:pt x="0" y="78"/>
                    </a:lnTo>
                    <a:lnTo>
                      <a:pt x="0" y="23"/>
                    </a:lnTo>
                    <a:lnTo>
                      <a:pt x="4" y="12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Freeform 145"/>
              <p:cNvSpPr>
                <a:spLocks noEditPoints="1"/>
              </p:cNvSpPr>
              <p:nvPr/>
            </p:nvSpPr>
            <p:spPr bwMode="auto">
              <a:xfrm>
                <a:off x="5556251" y="4892676"/>
                <a:ext cx="74613" cy="177800"/>
              </a:xfrm>
              <a:custGeom>
                <a:avLst/>
                <a:gdLst>
                  <a:gd name="T0" fmla="*/ 22 w 47"/>
                  <a:gd name="T1" fmla="*/ 7 h 112"/>
                  <a:gd name="T2" fmla="*/ 18 w 47"/>
                  <a:gd name="T3" fmla="*/ 7 h 112"/>
                  <a:gd name="T4" fmla="*/ 14 w 47"/>
                  <a:gd name="T5" fmla="*/ 9 h 112"/>
                  <a:gd name="T6" fmla="*/ 11 w 47"/>
                  <a:gd name="T7" fmla="*/ 11 h 112"/>
                  <a:gd name="T8" fmla="*/ 8 w 47"/>
                  <a:gd name="T9" fmla="*/ 15 h 112"/>
                  <a:gd name="T10" fmla="*/ 6 w 47"/>
                  <a:gd name="T11" fmla="*/ 19 h 112"/>
                  <a:gd name="T12" fmla="*/ 6 w 47"/>
                  <a:gd name="T13" fmla="*/ 23 h 112"/>
                  <a:gd name="T14" fmla="*/ 6 w 47"/>
                  <a:gd name="T15" fmla="*/ 107 h 112"/>
                  <a:gd name="T16" fmla="*/ 42 w 47"/>
                  <a:gd name="T17" fmla="*/ 107 h 112"/>
                  <a:gd name="T18" fmla="*/ 42 w 47"/>
                  <a:gd name="T19" fmla="*/ 23 h 112"/>
                  <a:gd name="T20" fmla="*/ 41 w 47"/>
                  <a:gd name="T21" fmla="*/ 19 h 112"/>
                  <a:gd name="T22" fmla="*/ 40 w 47"/>
                  <a:gd name="T23" fmla="*/ 15 h 112"/>
                  <a:gd name="T24" fmla="*/ 37 w 47"/>
                  <a:gd name="T25" fmla="*/ 11 h 112"/>
                  <a:gd name="T26" fmla="*/ 33 w 47"/>
                  <a:gd name="T27" fmla="*/ 9 h 112"/>
                  <a:gd name="T28" fmla="*/ 29 w 47"/>
                  <a:gd name="T29" fmla="*/ 7 h 112"/>
                  <a:gd name="T30" fmla="*/ 25 w 47"/>
                  <a:gd name="T31" fmla="*/ 7 h 112"/>
                  <a:gd name="T32" fmla="*/ 22 w 47"/>
                  <a:gd name="T33" fmla="*/ 7 h 112"/>
                  <a:gd name="T34" fmla="*/ 22 w 47"/>
                  <a:gd name="T35" fmla="*/ 0 h 112"/>
                  <a:gd name="T36" fmla="*/ 25 w 47"/>
                  <a:gd name="T37" fmla="*/ 0 h 112"/>
                  <a:gd name="T38" fmla="*/ 37 w 47"/>
                  <a:gd name="T39" fmla="*/ 4 h 112"/>
                  <a:gd name="T40" fmla="*/ 44 w 47"/>
                  <a:gd name="T41" fmla="*/ 12 h 112"/>
                  <a:gd name="T42" fmla="*/ 47 w 47"/>
                  <a:gd name="T43" fmla="*/ 23 h 112"/>
                  <a:gd name="T44" fmla="*/ 47 w 47"/>
                  <a:gd name="T45" fmla="*/ 112 h 112"/>
                  <a:gd name="T46" fmla="*/ 0 w 47"/>
                  <a:gd name="T47" fmla="*/ 112 h 112"/>
                  <a:gd name="T48" fmla="*/ 0 w 47"/>
                  <a:gd name="T49" fmla="*/ 23 h 112"/>
                  <a:gd name="T50" fmla="*/ 3 w 47"/>
                  <a:gd name="T51" fmla="*/ 12 h 112"/>
                  <a:gd name="T52" fmla="*/ 11 w 47"/>
                  <a:gd name="T53" fmla="*/ 4 h 112"/>
                  <a:gd name="T54" fmla="*/ 22 w 47"/>
                  <a:gd name="T5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7" h="112">
                    <a:moveTo>
                      <a:pt x="22" y="7"/>
                    </a:moveTo>
                    <a:lnTo>
                      <a:pt x="18" y="7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6" y="19"/>
                    </a:lnTo>
                    <a:lnTo>
                      <a:pt x="6" y="23"/>
                    </a:lnTo>
                    <a:lnTo>
                      <a:pt x="6" y="107"/>
                    </a:lnTo>
                    <a:lnTo>
                      <a:pt x="42" y="107"/>
                    </a:lnTo>
                    <a:lnTo>
                      <a:pt x="42" y="23"/>
                    </a:lnTo>
                    <a:lnTo>
                      <a:pt x="41" y="19"/>
                    </a:lnTo>
                    <a:lnTo>
                      <a:pt x="40" y="15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2" y="7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7" y="4"/>
                    </a:lnTo>
                    <a:lnTo>
                      <a:pt x="44" y="12"/>
                    </a:lnTo>
                    <a:lnTo>
                      <a:pt x="47" y="23"/>
                    </a:lnTo>
                    <a:lnTo>
                      <a:pt x="47" y="112"/>
                    </a:lnTo>
                    <a:lnTo>
                      <a:pt x="0" y="112"/>
                    </a:lnTo>
                    <a:lnTo>
                      <a:pt x="0" y="23"/>
                    </a:lnTo>
                    <a:lnTo>
                      <a:pt x="3" y="12"/>
                    </a:lnTo>
                    <a:lnTo>
                      <a:pt x="11" y="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146"/>
              <p:cNvSpPr>
                <a:spLocks noEditPoints="1"/>
              </p:cNvSpPr>
              <p:nvPr/>
            </p:nvSpPr>
            <p:spPr bwMode="auto">
              <a:xfrm>
                <a:off x="5662613" y="4840288"/>
                <a:ext cx="76200" cy="230188"/>
              </a:xfrm>
              <a:custGeom>
                <a:avLst/>
                <a:gdLst>
                  <a:gd name="T0" fmla="*/ 22 w 48"/>
                  <a:gd name="T1" fmla="*/ 6 h 145"/>
                  <a:gd name="T2" fmla="*/ 17 w 48"/>
                  <a:gd name="T3" fmla="*/ 6 h 145"/>
                  <a:gd name="T4" fmla="*/ 14 w 48"/>
                  <a:gd name="T5" fmla="*/ 8 h 145"/>
                  <a:gd name="T6" fmla="*/ 11 w 48"/>
                  <a:gd name="T7" fmla="*/ 11 h 145"/>
                  <a:gd name="T8" fmla="*/ 8 w 48"/>
                  <a:gd name="T9" fmla="*/ 14 h 145"/>
                  <a:gd name="T10" fmla="*/ 6 w 48"/>
                  <a:gd name="T11" fmla="*/ 18 h 145"/>
                  <a:gd name="T12" fmla="*/ 5 w 48"/>
                  <a:gd name="T13" fmla="*/ 23 h 145"/>
                  <a:gd name="T14" fmla="*/ 5 w 48"/>
                  <a:gd name="T15" fmla="*/ 140 h 145"/>
                  <a:gd name="T16" fmla="*/ 41 w 48"/>
                  <a:gd name="T17" fmla="*/ 140 h 145"/>
                  <a:gd name="T18" fmla="*/ 41 w 48"/>
                  <a:gd name="T19" fmla="*/ 23 h 145"/>
                  <a:gd name="T20" fmla="*/ 40 w 48"/>
                  <a:gd name="T21" fmla="*/ 18 h 145"/>
                  <a:gd name="T22" fmla="*/ 39 w 48"/>
                  <a:gd name="T23" fmla="*/ 14 h 145"/>
                  <a:gd name="T24" fmla="*/ 36 w 48"/>
                  <a:gd name="T25" fmla="*/ 11 h 145"/>
                  <a:gd name="T26" fmla="*/ 33 w 48"/>
                  <a:gd name="T27" fmla="*/ 8 h 145"/>
                  <a:gd name="T28" fmla="*/ 29 w 48"/>
                  <a:gd name="T29" fmla="*/ 6 h 145"/>
                  <a:gd name="T30" fmla="*/ 25 w 48"/>
                  <a:gd name="T31" fmla="*/ 6 h 145"/>
                  <a:gd name="T32" fmla="*/ 22 w 48"/>
                  <a:gd name="T33" fmla="*/ 6 h 145"/>
                  <a:gd name="T34" fmla="*/ 22 w 48"/>
                  <a:gd name="T35" fmla="*/ 0 h 145"/>
                  <a:gd name="T36" fmla="*/ 25 w 48"/>
                  <a:gd name="T37" fmla="*/ 0 h 145"/>
                  <a:gd name="T38" fmla="*/ 36 w 48"/>
                  <a:gd name="T39" fmla="*/ 3 h 145"/>
                  <a:gd name="T40" fmla="*/ 44 w 48"/>
                  <a:gd name="T41" fmla="*/ 12 h 145"/>
                  <a:gd name="T42" fmla="*/ 48 w 48"/>
                  <a:gd name="T43" fmla="*/ 23 h 145"/>
                  <a:gd name="T44" fmla="*/ 48 w 48"/>
                  <a:gd name="T45" fmla="*/ 145 h 145"/>
                  <a:gd name="T46" fmla="*/ 0 w 48"/>
                  <a:gd name="T47" fmla="*/ 145 h 145"/>
                  <a:gd name="T48" fmla="*/ 0 w 48"/>
                  <a:gd name="T49" fmla="*/ 23 h 145"/>
                  <a:gd name="T50" fmla="*/ 2 w 48"/>
                  <a:gd name="T51" fmla="*/ 12 h 145"/>
                  <a:gd name="T52" fmla="*/ 11 w 48"/>
                  <a:gd name="T53" fmla="*/ 3 h 145"/>
                  <a:gd name="T54" fmla="*/ 22 w 48"/>
                  <a:gd name="T5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45">
                    <a:moveTo>
                      <a:pt x="22" y="6"/>
                    </a:moveTo>
                    <a:lnTo>
                      <a:pt x="17" y="6"/>
                    </a:lnTo>
                    <a:lnTo>
                      <a:pt x="14" y="8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5" y="23"/>
                    </a:lnTo>
                    <a:lnTo>
                      <a:pt x="5" y="140"/>
                    </a:lnTo>
                    <a:lnTo>
                      <a:pt x="41" y="140"/>
                    </a:lnTo>
                    <a:lnTo>
                      <a:pt x="41" y="23"/>
                    </a:lnTo>
                    <a:lnTo>
                      <a:pt x="40" y="18"/>
                    </a:lnTo>
                    <a:lnTo>
                      <a:pt x="39" y="14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9" y="6"/>
                    </a:lnTo>
                    <a:lnTo>
                      <a:pt x="25" y="6"/>
                    </a:lnTo>
                    <a:lnTo>
                      <a:pt x="22" y="6"/>
                    </a:lnTo>
                    <a:close/>
                    <a:moveTo>
                      <a:pt x="22" y="0"/>
                    </a:moveTo>
                    <a:lnTo>
                      <a:pt x="25" y="0"/>
                    </a:lnTo>
                    <a:lnTo>
                      <a:pt x="36" y="3"/>
                    </a:lnTo>
                    <a:lnTo>
                      <a:pt x="44" y="12"/>
                    </a:lnTo>
                    <a:lnTo>
                      <a:pt x="48" y="23"/>
                    </a:lnTo>
                    <a:lnTo>
                      <a:pt x="48" y="145"/>
                    </a:lnTo>
                    <a:lnTo>
                      <a:pt x="0" y="145"/>
                    </a:lnTo>
                    <a:lnTo>
                      <a:pt x="0" y="23"/>
                    </a:lnTo>
                    <a:lnTo>
                      <a:pt x="2" y="12"/>
                    </a:lnTo>
                    <a:lnTo>
                      <a:pt x="11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Freeform 147"/>
              <p:cNvSpPr>
                <a:spLocks noEditPoints="1"/>
              </p:cNvSpPr>
              <p:nvPr/>
            </p:nvSpPr>
            <p:spPr bwMode="auto">
              <a:xfrm>
                <a:off x="5767388" y="4784726"/>
                <a:ext cx="76200" cy="285750"/>
              </a:xfrm>
              <a:custGeom>
                <a:avLst/>
                <a:gdLst>
                  <a:gd name="T0" fmla="*/ 23 w 48"/>
                  <a:gd name="T1" fmla="*/ 5 h 180"/>
                  <a:gd name="T2" fmla="*/ 19 w 48"/>
                  <a:gd name="T3" fmla="*/ 6 h 180"/>
                  <a:gd name="T4" fmla="*/ 14 w 48"/>
                  <a:gd name="T5" fmla="*/ 9 h 180"/>
                  <a:gd name="T6" fmla="*/ 11 w 48"/>
                  <a:gd name="T7" fmla="*/ 11 h 180"/>
                  <a:gd name="T8" fmla="*/ 8 w 48"/>
                  <a:gd name="T9" fmla="*/ 14 h 180"/>
                  <a:gd name="T10" fmla="*/ 7 w 48"/>
                  <a:gd name="T11" fmla="*/ 18 h 180"/>
                  <a:gd name="T12" fmla="*/ 6 w 48"/>
                  <a:gd name="T13" fmla="*/ 23 h 180"/>
                  <a:gd name="T14" fmla="*/ 6 w 48"/>
                  <a:gd name="T15" fmla="*/ 175 h 180"/>
                  <a:gd name="T16" fmla="*/ 41 w 48"/>
                  <a:gd name="T17" fmla="*/ 175 h 180"/>
                  <a:gd name="T18" fmla="*/ 41 w 48"/>
                  <a:gd name="T19" fmla="*/ 23 h 180"/>
                  <a:gd name="T20" fmla="*/ 41 w 48"/>
                  <a:gd name="T21" fmla="*/ 18 h 180"/>
                  <a:gd name="T22" fmla="*/ 39 w 48"/>
                  <a:gd name="T23" fmla="*/ 14 h 180"/>
                  <a:gd name="T24" fmla="*/ 37 w 48"/>
                  <a:gd name="T25" fmla="*/ 11 h 180"/>
                  <a:gd name="T26" fmla="*/ 34 w 48"/>
                  <a:gd name="T27" fmla="*/ 9 h 180"/>
                  <a:gd name="T28" fmla="*/ 29 w 48"/>
                  <a:gd name="T29" fmla="*/ 6 h 180"/>
                  <a:gd name="T30" fmla="*/ 25 w 48"/>
                  <a:gd name="T31" fmla="*/ 5 h 180"/>
                  <a:gd name="T32" fmla="*/ 23 w 48"/>
                  <a:gd name="T33" fmla="*/ 5 h 180"/>
                  <a:gd name="T34" fmla="*/ 23 w 48"/>
                  <a:gd name="T35" fmla="*/ 0 h 180"/>
                  <a:gd name="T36" fmla="*/ 25 w 48"/>
                  <a:gd name="T37" fmla="*/ 0 h 180"/>
                  <a:gd name="T38" fmla="*/ 37 w 48"/>
                  <a:gd name="T39" fmla="*/ 3 h 180"/>
                  <a:gd name="T40" fmla="*/ 45 w 48"/>
                  <a:gd name="T41" fmla="*/ 11 h 180"/>
                  <a:gd name="T42" fmla="*/ 48 w 48"/>
                  <a:gd name="T43" fmla="*/ 23 h 180"/>
                  <a:gd name="T44" fmla="*/ 48 w 48"/>
                  <a:gd name="T45" fmla="*/ 180 h 180"/>
                  <a:gd name="T46" fmla="*/ 0 w 48"/>
                  <a:gd name="T47" fmla="*/ 180 h 180"/>
                  <a:gd name="T48" fmla="*/ 0 w 48"/>
                  <a:gd name="T49" fmla="*/ 23 h 180"/>
                  <a:gd name="T50" fmla="*/ 3 w 48"/>
                  <a:gd name="T51" fmla="*/ 11 h 180"/>
                  <a:gd name="T52" fmla="*/ 11 w 48"/>
                  <a:gd name="T53" fmla="*/ 3 h 180"/>
                  <a:gd name="T54" fmla="*/ 23 w 48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180">
                    <a:moveTo>
                      <a:pt x="23" y="5"/>
                    </a:moveTo>
                    <a:lnTo>
                      <a:pt x="19" y="6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8" y="14"/>
                    </a:lnTo>
                    <a:lnTo>
                      <a:pt x="7" y="18"/>
                    </a:lnTo>
                    <a:lnTo>
                      <a:pt x="6" y="23"/>
                    </a:lnTo>
                    <a:lnTo>
                      <a:pt x="6" y="175"/>
                    </a:lnTo>
                    <a:lnTo>
                      <a:pt x="41" y="175"/>
                    </a:lnTo>
                    <a:lnTo>
                      <a:pt x="41" y="23"/>
                    </a:lnTo>
                    <a:lnTo>
                      <a:pt x="41" y="18"/>
                    </a:lnTo>
                    <a:lnTo>
                      <a:pt x="39" y="14"/>
                    </a:lnTo>
                    <a:lnTo>
                      <a:pt x="37" y="11"/>
                    </a:lnTo>
                    <a:lnTo>
                      <a:pt x="34" y="9"/>
                    </a:lnTo>
                    <a:lnTo>
                      <a:pt x="29" y="6"/>
                    </a:lnTo>
                    <a:lnTo>
                      <a:pt x="25" y="5"/>
                    </a:lnTo>
                    <a:lnTo>
                      <a:pt x="23" y="5"/>
                    </a:lnTo>
                    <a:close/>
                    <a:moveTo>
                      <a:pt x="23" y="0"/>
                    </a:moveTo>
                    <a:lnTo>
                      <a:pt x="25" y="0"/>
                    </a:lnTo>
                    <a:lnTo>
                      <a:pt x="37" y="3"/>
                    </a:lnTo>
                    <a:lnTo>
                      <a:pt x="45" y="11"/>
                    </a:lnTo>
                    <a:lnTo>
                      <a:pt x="48" y="23"/>
                    </a:lnTo>
                    <a:lnTo>
                      <a:pt x="48" y="180"/>
                    </a:lnTo>
                    <a:lnTo>
                      <a:pt x="0" y="180"/>
                    </a:lnTo>
                    <a:lnTo>
                      <a:pt x="0" y="23"/>
                    </a:lnTo>
                    <a:lnTo>
                      <a:pt x="3" y="11"/>
                    </a:lnTo>
                    <a:lnTo>
                      <a:pt x="11" y="3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148"/>
              <p:cNvSpPr>
                <a:spLocks/>
              </p:cNvSpPr>
              <p:nvPr/>
            </p:nvSpPr>
            <p:spPr bwMode="auto">
              <a:xfrm>
                <a:off x="5453063" y="4732338"/>
                <a:ext cx="293688" cy="153988"/>
              </a:xfrm>
              <a:custGeom>
                <a:avLst/>
                <a:gdLst>
                  <a:gd name="T0" fmla="*/ 134 w 185"/>
                  <a:gd name="T1" fmla="*/ 0 h 97"/>
                  <a:gd name="T2" fmla="*/ 185 w 185"/>
                  <a:gd name="T3" fmla="*/ 13 h 97"/>
                  <a:gd name="T4" fmla="*/ 160 w 185"/>
                  <a:gd name="T5" fmla="*/ 59 h 97"/>
                  <a:gd name="T6" fmla="*/ 155 w 185"/>
                  <a:gd name="T7" fmla="*/ 57 h 97"/>
                  <a:gd name="T8" fmla="*/ 173 w 185"/>
                  <a:gd name="T9" fmla="*/ 21 h 97"/>
                  <a:gd name="T10" fmla="*/ 2 w 185"/>
                  <a:gd name="T11" fmla="*/ 97 h 97"/>
                  <a:gd name="T12" fmla="*/ 0 w 185"/>
                  <a:gd name="T13" fmla="*/ 92 h 97"/>
                  <a:gd name="T14" fmla="*/ 171 w 185"/>
                  <a:gd name="T15" fmla="*/ 16 h 97"/>
                  <a:gd name="T16" fmla="*/ 133 w 185"/>
                  <a:gd name="T17" fmla="*/ 6 h 97"/>
                  <a:gd name="T18" fmla="*/ 134 w 18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97">
                    <a:moveTo>
                      <a:pt x="134" y="0"/>
                    </a:moveTo>
                    <a:lnTo>
                      <a:pt x="185" y="13"/>
                    </a:lnTo>
                    <a:lnTo>
                      <a:pt x="160" y="59"/>
                    </a:lnTo>
                    <a:lnTo>
                      <a:pt x="155" y="57"/>
                    </a:lnTo>
                    <a:lnTo>
                      <a:pt x="173" y="21"/>
                    </a:lnTo>
                    <a:lnTo>
                      <a:pt x="2" y="97"/>
                    </a:lnTo>
                    <a:lnTo>
                      <a:pt x="0" y="92"/>
                    </a:lnTo>
                    <a:lnTo>
                      <a:pt x="171" y="16"/>
                    </a:lnTo>
                    <a:lnTo>
                      <a:pt x="133" y="6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7326383" y="4173021"/>
              <a:ext cx="607909" cy="538235"/>
              <a:chOff x="6907213" y="4678363"/>
              <a:chExt cx="554038" cy="490538"/>
            </a:xfrm>
            <a:grpFill/>
          </p:grpSpPr>
          <p:sp>
            <p:nvSpPr>
              <p:cNvPr id="201" name="Freeform 149"/>
              <p:cNvSpPr>
                <a:spLocks noEditPoints="1"/>
              </p:cNvSpPr>
              <p:nvPr/>
            </p:nvSpPr>
            <p:spPr bwMode="auto">
              <a:xfrm>
                <a:off x="6907213" y="4678363"/>
                <a:ext cx="554038" cy="490538"/>
              </a:xfrm>
              <a:custGeom>
                <a:avLst/>
                <a:gdLst>
                  <a:gd name="T0" fmla="*/ 13 w 349"/>
                  <a:gd name="T1" fmla="*/ 182 h 309"/>
                  <a:gd name="T2" fmla="*/ 193 w 349"/>
                  <a:gd name="T3" fmla="*/ 154 h 309"/>
                  <a:gd name="T4" fmla="*/ 292 w 349"/>
                  <a:gd name="T5" fmla="*/ 118 h 309"/>
                  <a:gd name="T6" fmla="*/ 338 w 349"/>
                  <a:gd name="T7" fmla="*/ 166 h 309"/>
                  <a:gd name="T8" fmla="*/ 198 w 349"/>
                  <a:gd name="T9" fmla="*/ 114 h 309"/>
                  <a:gd name="T10" fmla="*/ 343 w 349"/>
                  <a:gd name="T11" fmla="*/ 303 h 309"/>
                  <a:gd name="T12" fmla="*/ 286 w 349"/>
                  <a:gd name="T13" fmla="*/ 171 h 309"/>
                  <a:gd name="T14" fmla="*/ 198 w 349"/>
                  <a:gd name="T15" fmla="*/ 114 h 309"/>
                  <a:gd name="T16" fmla="*/ 57 w 349"/>
                  <a:gd name="T17" fmla="*/ 120 h 309"/>
                  <a:gd name="T18" fmla="*/ 193 w 349"/>
                  <a:gd name="T19" fmla="*/ 108 h 309"/>
                  <a:gd name="T20" fmla="*/ 207 w 349"/>
                  <a:gd name="T21" fmla="*/ 21 h 309"/>
                  <a:gd name="T22" fmla="*/ 54 w 349"/>
                  <a:gd name="T23" fmla="*/ 5 h 309"/>
                  <a:gd name="T24" fmla="*/ 46 w 349"/>
                  <a:gd name="T25" fmla="*/ 7 h 309"/>
                  <a:gd name="T26" fmla="*/ 42 w 349"/>
                  <a:gd name="T27" fmla="*/ 14 h 309"/>
                  <a:gd name="T28" fmla="*/ 41 w 349"/>
                  <a:gd name="T29" fmla="*/ 123 h 309"/>
                  <a:gd name="T30" fmla="*/ 44 w 349"/>
                  <a:gd name="T31" fmla="*/ 131 h 309"/>
                  <a:gd name="T32" fmla="*/ 50 w 349"/>
                  <a:gd name="T33" fmla="*/ 135 h 309"/>
                  <a:gd name="T34" fmla="*/ 193 w 349"/>
                  <a:gd name="T35" fmla="*/ 136 h 309"/>
                  <a:gd name="T36" fmla="*/ 51 w 349"/>
                  <a:gd name="T37" fmla="*/ 127 h 309"/>
                  <a:gd name="T38" fmla="*/ 212 w 349"/>
                  <a:gd name="T39" fmla="*/ 15 h 309"/>
                  <a:gd name="T40" fmla="*/ 222 w 349"/>
                  <a:gd name="T41" fmla="*/ 108 h 309"/>
                  <a:gd name="T42" fmla="*/ 222 w 349"/>
                  <a:gd name="T43" fmla="*/ 14 h 309"/>
                  <a:gd name="T44" fmla="*/ 218 w 349"/>
                  <a:gd name="T45" fmla="*/ 7 h 309"/>
                  <a:gd name="T46" fmla="*/ 210 w 349"/>
                  <a:gd name="T47" fmla="*/ 5 h 309"/>
                  <a:gd name="T48" fmla="*/ 54 w 349"/>
                  <a:gd name="T49" fmla="*/ 0 h 309"/>
                  <a:gd name="T50" fmla="*/ 219 w 349"/>
                  <a:gd name="T51" fmla="*/ 2 h 309"/>
                  <a:gd name="T52" fmla="*/ 229 w 349"/>
                  <a:gd name="T53" fmla="*/ 18 h 309"/>
                  <a:gd name="T54" fmla="*/ 291 w 349"/>
                  <a:gd name="T55" fmla="*/ 108 h 309"/>
                  <a:gd name="T56" fmla="*/ 349 w 349"/>
                  <a:gd name="T57" fmla="*/ 309 h 309"/>
                  <a:gd name="T58" fmla="*/ 193 w 349"/>
                  <a:gd name="T59" fmla="*/ 188 h 309"/>
                  <a:gd name="T60" fmla="*/ 37 w 349"/>
                  <a:gd name="T61" fmla="*/ 148 h 309"/>
                  <a:gd name="T62" fmla="*/ 193 w 349"/>
                  <a:gd name="T63" fmla="*/ 142 h 309"/>
                  <a:gd name="T64" fmla="*/ 44 w 349"/>
                  <a:gd name="T65" fmla="*/ 140 h 309"/>
                  <a:gd name="T66" fmla="*/ 35 w 349"/>
                  <a:gd name="T67" fmla="*/ 123 h 309"/>
                  <a:gd name="T68" fmla="*/ 38 w 349"/>
                  <a:gd name="T69" fmla="*/ 8 h 309"/>
                  <a:gd name="T70" fmla="*/ 54 w 349"/>
                  <a:gd name="T7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9" h="309">
                    <a:moveTo>
                      <a:pt x="40" y="154"/>
                    </a:moveTo>
                    <a:lnTo>
                      <a:pt x="13" y="182"/>
                    </a:lnTo>
                    <a:lnTo>
                      <a:pt x="193" y="182"/>
                    </a:lnTo>
                    <a:lnTo>
                      <a:pt x="193" y="154"/>
                    </a:lnTo>
                    <a:lnTo>
                      <a:pt x="40" y="154"/>
                    </a:lnTo>
                    <a:close/>
                    <a:moveTo>
                      <a:pt x="292" y="118"/>
                    </a:moveTo>
                    <a:lnTo>
                      <a:pt x="292" y="166"/>
                    </a:lnTo>
                    <a:lnTo>
                      <a:pt x="338" y="166"/>
                    </a:lnTo>
                    <a:lnTo>
                      <a:pt x="292" y="118"/>
                    </a:lnTo>
                    <a:close/>
                    <a:moveTo>
                      <a:pt x="198" y="114"/>
                    </a:moveTo>
                    <a:lnTo>
                      <a:pt x="198" y="303"/>
                    </a:lnTo>
                    <a:lnTo>
                      <a:pt x="343" y="303"/>
                    </a:lnTo>
                    <a:lnTo>
                      <a:pt x="343" y="171"/>
                    </a:lnTo>
                    <a:lnTo>
                      <a:pt x="286" y="171"/>
                    </a:lnTo>
                    <a:lnTo>
                      <a:pt x="286" y="114"/>
                    </a:lnTo>
                    <a:lnTo>
                      <a:pt x="198" y="114"/>
                    </a:lnTo>
                    <a:close/>
                    <a:moveTo>
                      <a:pt x="57" y="21"/>
                    </a:moveTo>
                    <a:lnTo>
                      <a:pt x="57" y="120"/>
                    </a:lnTo>
                    <a:lnTo>
                      <a:pt x="193" y="120"/>
                    </a:lnTo>
                    <a:lnTo>
                      <a:pt x="193" y="108"/>
                    </a:lnTo>
                    <a:lnTo>
                      <a:pt x="207" y="108"/>
                    </a:lnTo>
                    <a:lnTo>
                      <a:pt x="207" y="21"/>
                    </a:lnTo>
                    <a:lnTo>
                      <a:pt x="57" y="21"/>
                    </a:lnTo>
                    <a:close/>
                    <a:moveTo>
                      <a:pt x="54" y="5"/>
                    </a:moveTo>
                    <a:lnTo>
                      <a:pt x="50" y="6"/>
                    </a:lnTo>
                    <a:lnTo>
                      <a:pt x="46" y="7"/>
                    </a:lnTo>
                    <a:lnTo>
                      <a:pt x="44" y="10"/>
                    </a:lnTo>
                    <a:lnTo>
                      <a:pt x="42" y="14"/>
                    </a:lnTo>
                    <a:lnTo>
                      <a:pt x="41" y="18"/>
                    </a:lnTo>
                    <a:lnTo>
                      <a:pt x="41" y="123"/>
                    </a:lnTo>
                    <a:lnTo>
                      <a:pt x="42" y="128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50" y="135"/>
                    </a:lnTo>
                    <a:lnTo>
                      <a:pt x="54" y="136"/>
                    </a:lnTo>
                    <a:lnTo>
                      <a:pt x="193" y="136"/>
                    </a:lnTo>
                    <a:lnTo>
                      <a:pt x="193" y="127"/>
                    </a:lnTo>
                    <a:lnTo>
                      <a:pt x="51" y="127"/>
                    </a:lnTo>
                    <a:lnTo>
                      <a:pt x="51" y="15"/>
                    </a:lnTo>
                    <a:lnTo>
                      <a:pt x="212" y="15"/>
                    </a:lnTo>
                    <a:lnTo>
                      <a:pt x="212" y="108"/>
                    </a:lnTo>
                    <a:lnTo>
                      <a:pt x="222" y="108"/>
                    </a:lnTo>
                    <a:lnTo>
                      <a:pt x="222" y="18"/>
                    </a:lnTo>
                    <a:lnTo>
                      <a:pt x="222" y="14"/>
                    </a:lnTo>
                    <a:lnTo>
                      <a:pt x="220" y="10"/>
                    </a:lnTo>
                    <a:lnTo>
                      <a:pt x="218" y="7"/>
                    </a:lnTo>
                    <a:lnTo>
                      <a:pt x="214" y="6"/>
                    </a:lnTo>
                    <a:lnTo>
                      <a:pt x="210" y="5"/>
                    </a:lnTo>
                    <a:lnTo>
                      <a:pt x="54" y="5"/>
                    </a:lnTo>
                    <a:close/>
                    <a:moveTo>
                      <a:pt x="54" y="0"/>
                    </a:moveTo>
                    <a:lnTo>
                      <a:pt x="210" y="0"/>
                    </a:lnTo>
                    <a:lnTo>
                      <a:pt x="219" y="2"/>
                    </a:lnTo>
                    <a:lnTo>
                      <a:pt x="227" y="8"/>
                    </a:lnTo>
                    <a:lnTo>
                      <a:pt x="229" y="18"/>
                    </a:lnTo>
                    <a:lnTo>
                      <a:pt x="229" y="108"/>
                    </a:lnTo>
                    <a:lnTo>
                      <a:pt x="291" y="108"/>
                    </a:lnTo>
                    <a:lnTo>
                      <a:pt x="349" y="167"/>
                    </a:lnTo>
                    <a:lnTo>
                      <a:pt x="349" y="309"/>
                    </a:lnTo>
                    <a:lnTo>
                      <a:pt x="193" y="309"/>
                    </a:lnTo>
                    <a:lnTo>
                      <a:pt x="193" y="188"/>
                    </a:lnTo>
                    <a:lnTo>
                      <a:pt x="0" y="188"/>
                    </a:lnTo>
                    <a:lnTo>
                      <a:pt x="37" y="148"/>
                    </a:lnTo>
                    <a:lnTo>
                      <a:pt x="193" y="148"/>
                    </a:lnTo>
                    <a:lnTo>
                      <a:pt x="193" y="142"/>
                    </a:lnTo>
                    <a:lnTo>
                      <a:pt x="54" y="142"/>
                    </a:lnTo>
                    <a:lnTo>
                      <a:pt x="44" y="140"/>
                    </a:lnTo>
                    <a:lnTo>
                      <a:pt x="38" y="133"/>
                    </a:lnTo>
                    <a:lnTo>
                      <a:pt x="35" y="123"/>
                    </a:lnTo>
                    <a:lnTo>
                      <a:pt x="35" y="18"/>
                    </a:lnTo>
                    <a:lnTo>
                      <a:pt x="38" y="8"/>
                    </a:lnTo>
                    <a:lnTo>
                      <a:pt x="44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Freeform 150"/>
              <p:cNvSpPr>
                <a:spLocks/>
              </p:cNvSpPr>
              <p:nvPr/>
            </p:nvSpPr>
            <p:spPr bwMode="auto">
              <a:xfrm>
                <a:off x="7296151" y="4713288"/>
                <a:ext cx="161925" cy="138113"/>
              </a:xfrm>
              <a:custGeom>
                <a:avLst/>
                <a:gdLst>
                  <a:gd name="T0" fmla="*/ 1 w 102"/>
                  <a:gd name="T1" fmla="*/ 0 h 87"/>
                  <a:gd name="T2" fmla="*/ 24 w 102"/>
                  <a:gd name="T3" fmla="*/ 8 h 87"/>
                  <a:gd name="T4" fmla="*/ 44 w 102"/>
                  <a:gd name="T5" fmla="*/ 19 h 87"/>
                  <a:gd name="T6" fmla="*/ 63 w 102"/>
                  <a:gd name="T7" fmla="*/ 34 h 87"/>
                  <a:gd name="T8" fmla="*/ 78 w 102"/>
                  <a:gd name="T9" fmla="*/ 51 h 87"/>
                  <a:gd name="T10" fmla="*/ 90 w 102"/>
                  <a:gd name="T11" fmla="*/ 73 h 87"/>
                  <a:gd name="T12" fmla="*/ 97 w 102"/>
                  <a:gd name="T13" fmla="*/ 37 h 87"/>
                  <a:gd name="T14" fmla="*/ 102 w 102"/>
                  <a:gd name="T15" fmla="*/ 38 h 87"/>
                  <a:gd name="T16" fmla="*/ 93 w 102"/>
                  <a:gd name="T17" fmla="*/ 87 h 87"/>
                  <a:gd name="T18" fmla="*/ 47 w 102"/>
                  <a:gd name="T19" fmla="*/ 67 h 87"/>
                  <a:gd name="T20" fmla="*/ 50 w 102"/>
                  <a:gd name="T21" fmla="*/ 61 h 87"/>
                  <a:gd name="T22" fmla="*/ 86 w 102"/>
                  <a:gd name="T23" fmla="*/ 78 h 87"/>
                  <a:gd name="T24" fmla="*/ 74 w 102"/>
                  <a:gd name="T25" fmla="*/ 57 h 87"/>
                  <a:gd name="T26" fmla="*/ 60 w 102"/>
                  <a:gd name="T27" fmla="*/ 40 h 87"/>
                  <a:gd name="T28" fmla="*/ 42 w 102"/>
                  <a:gd name="T29" fmla="*/ 24 h 87"/>
                  <a:gd name="T30" fmla="*/ 23 w 102"/>
                  <a:gd name="T31" fmla="*/ 13 h 87"/>
                  <a:gd name="T32" fmla="*/ 0 w 102"/>
                  <a:gd name="T33" fmla="*/ 6 h 87"/>
                  <a:gd name="T34" fmla="*/ 1 w 102"/>
                  <a:gd name="T3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87">
                    <a:moveTo>
                      <a:pt x="1" y="0"/>
                    </a:moveTo>
                    <a:lnTo>
                      <a:pt x="24" y="8"/>
                    </a:lnTo>
                    <a:lnTo>
                      <a:pt x="44" y="19"/>
                    </a:lnTo>
                    <a:lnTo>
                      <a:pt x="63" y="34"/>
                    </a:lnTo>
                    <a:lnTo>
                      <a:pt x="78" y="51"/>
                    </a:lnTo>
                    <a:lnTo>
                      <a:pt x="90" y="73"/>
                    </a:lnTo>
                    <a:lnTo>
                      <a:pt x="97" y="37"/>
                    </a:lnTo>
                    <a:lnTo>
                      <a:pt x="102" y="38"/>
                    </a:lnTo>
                    <a:lnTo>
                      <a:pt x="93" y="87"/>
                    </a:lnTo>
                    <a:lnTo>
                      <a:pt x="47" y="67"/>
                    </a:lnTo>
                    <a:lnTo>
                      <a:pt x="50" y="61"/>
                    </a:lnTo>
                    <a:lnTo>
                      <a:pt x="86" y="78"/>
                    </a:lnTo>
                    <a:lnTo>
                      <a:pt x="74" y="57"/>
                    </a:lnTo>
                    <a:lnTo>
                      <a:pt x="60" y="40"/>
                    </a:lnTo>
                    <a:lnTo>
                      <a:pt x="42" y="24"/>
                    </a:lnTo>
                    <a:lnTo>
                      <a:pt x="23" y="13"/>
                    </a:lnTo>
                    <a:lnTo>
                      <a:pt x="0" y="6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151"/>
              <p:cNvSpPr>
                <a:spLocks/>
              </p:cNvSpPr>
              <p:nvPr/>
            </p:nvSpPr>
            <p:spPr bwMode="auto">
              <a:xfrm>
                <a:off x="7050088" y="5016501"/>
                <a:ext cx="133350" cy="114300"/>
              </a:xfrm>
              <a:custGeom>
                <a:avLst/>
                <a:gdLst>
                  <a:gd name="T0" fmla="*/ 2 w 84"/>
                  <a:gd name="T1" fmla="*/ 0 h 72"/>
                  <a:gd name="T2" fmla="*/ 50 w 84"/>
                  <a:gd name="T3" fmla="*/ 14 h 72"/>
                  <a:gd name="T4" fmla="*/ 49 w 84"/>
                  <a:gd name="T5" fmla="*/ 19 h 72"/>
                  <a:gd name="T6" fmla="*/ 11 w 84"/>
                  <a:gd name="T7" fmla="*/ 8 h 72"/>
                  <a:gd name="T8" fmla="*/ 25 w 84"/>
                  <a:gd name="T9" fmla="*/ 28 h 72"/>
                  <a:gd name="T10" fmla="*/ 42 w 84"/>
                  <a:gd name="T11" fmla="*/ 45 h 72"/>
                  <a:gd name="T12" fmla="*/ 62 w 84"/>
                  <a:gd name="T13" fmla="*/ 57 h 72"/>
                  <a:gd name="T14" fmla="*/ 84 w 84"/>
                  <a:gd name="T15" fmla="*/ 66 h 72"/>
                  <a:gd name="T16" fmla="*/ 82 w 84"/>
                  <a:gd name="T17" fmla="*/ 72 h 72"/>
                  <a:gd name="T18" fmla="*/ 59 w 84"/>
                  <a:gd name="T19" fmla="*/ 64 h 72"/>
                  <a:gd name="T20" fmla="*/ 39 w 84"/>
                  <a:gd name="T21" fmla="*/ 51 h 72"/>
                  <a:gd name="T22" fmla="*/ 21 w 84"/>
                  <a:gd name="T23" fmla="*/ 34 h 72"/>
                  <a:gd name="T24" fmla="*/ 7 w 84"/>
                  <a:gd name="T25" fmla="*/ 15 h 72"/>
                  <a:gd name="T26" fmla="*/ 5 w 84"/>
                  <a:gd name="T27" fmla="*/ 51 h 72"/>
                  <a:gd name="T28" fmla="*/ 0 w 84"/>
                  <a:gd name="T29" fmla="*/ 51 h 72"/>
                  <a:gd name="T30" fmla="*/ 2 w 84"/>
                  <a:gd name="T3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" h="72">
                    <a:moveTo>
                      <a:pt x="2" y="0"/>
                    </a:moveTo>
                    <a:lnTo>
                      <a:pt x="50" y="14"/>
                    </a:lnTo>
                    <a:lnTo>
                      <a:pt x="49" y="19"/>
                    </a:lnTo>
                    <a:lnTo>
                      <a:pt x="11" y="8"/>
                    </a:lnTo>
                    <a:lnTo>
                      <a:pt x="25" y="28"/>
                    </a:lnTo>
                    <a:lnTo>
                      <a:pt x="42" y="45"/>
                    </a:lnTo>
                    <a:lnTo>
                      <a:pt x="62" y="57"/>
                    </a:lnTo>
                    <a:lnTo>
                      <a:pt x="84" y="66"/>
                    </a:lnTo>
                    <a:lnTo>
                      <a:pt x="82" y="72"/>
                    </a:lnTo>
                    <a:lnTo>
                      <a:pt x="59" y="64"/>
                    </a:lnTo>
                    <a:lnTo>
                      <a:pt x="39" y="51"/>
                    </a:lnTo>
                    <a:lnTo>
                      <a:pt x="21" y="34"/>
                    </a:lnTo>
                    <a:lnTo>
                      <a:pt x="7" y="15"/>
                    </a:lnTo>
                    <a:lnTo>
                      <a:pt x="5" y="51"/>
                    </a:lnTo>
                    <a:lnTo>
                      <a:pt x="0" y="5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5830" y="1935217"/>
            <a:ext cx="571765" cy="1692604"/>
            <a:chOff x="6966525" y="1680422"/>
            <a:chExt cx="658423" cy="1949140"/>
          </a:xfrm>
          <a:solidFill>
            <a:schemeClr val="accent3"/>
          </a:solidFill>
        </p:grpSpPr>
        <p:sp>
          <p:nvSpPr>
            <p:cNvPr id="200" name="Freeform 107"/>
            <p:cNvSpPr>
              <a:spLocks/>
            </p:cNvSpPr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79405" tIns="39702" rIns="79405" bIns="3970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>
                <a:spLocks/>
              </p:cNvSpPr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160"/>
              <p:cNvSpPr>
                <a:spLocks/>
              </p:cNvSpPr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9405" tIns="39702" rIns="79405" bIns="39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7" name="TextBox 23"/>
          <p:cNvSpPr txBox="1"/>
          <p:nvPr/>
        </p:nvSpPr>
        <p:spPr>
          <a:xfrm>
            <a:off x="1991506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4"/>
          <p:cNvSpPr txBox="1"/>
          <p:nvPr/>
        </p:nvSpPr>
        <p:spPr>
          <a:xfrm>
            <a:off x="199150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3"/>
          <p:cNvSpPr txBox="1"/>
          <p:nvPr/>
        </p:nvSpPr>
        <p:spPr>
          <a:xfrm>
            <a:off x="4233049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4233049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3"/>
          <p:cNvSpPr txBox="1"/>
          <p:nvPr/>
        </p:nvSpPr>
        <p:spPr>
          <a:xfrm>
            <a:off x="6482860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648286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23"/>
          <p:cNvSpPr txBox="1"/>
          <p:nvPr/>
        </p:nvSpPr>
        <p:spPr>
          <a:xfrm>
            <a:off x="8724402" y="5323990"/>
            <a:ext cx="21355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4"/>
          <p:cNvSpPr txBox="1"/>
          <p:nvPr/>
        </p:nvSpPr>
        <p:spPr>
          <a:xfrm>
            <a:off x="8724403" y="5067135"/>
            <a:ext cx="144142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8" grpId="0" animBg="1"/>
      <p:bldP spid="169" grpId="0" animBg="1"/>
      <p:bldP spid="199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238595" y="3493237"/>
            <a:ext cx="4381561" cy="9700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8" tIns="36364" rIns="72728" bIns="36364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07" y="2214740"/>
            <a:ext cx="1020536" cy="1020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330" y="3624330"/>
            <a:ext cx="2536091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612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7868" y="4646971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612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7868" y="4916628"/>
            <a:ext cx="16094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lvl="1" indent="-171450" algn="ctr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相关标题文字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42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Tm="0">
        <p15:prstTrans prst="win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" grpId="0" animBg="1"/>
      <p:bldP spid="5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1"/>
          <p:cNvSpPr/>
          <p:nvPr/>
        </p:nvSpPr>
        <p:spPr>
          <a:xfrm rot="1891259">
            <a:off x="8857492" y="1629269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30251" y="1654310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0251" y="1622368"/>
            <a:ext cx="2502596" cy="258888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1"/>
          <p:cNvSpPr/>
          <p:nvPr/>
        </p:nvSpPr>
        <p:spPr>
          <a:xfrm rot="765310">
            <a:off x="4827441" y="1464499"/>
            <a:ext cx="2968153" cy="346897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02279" y="1637247"/>
            <a:ext cx="2496055" cy="3243377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02278" y="1622368"/>
            <a:ext cx="2496055" cy="26208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1"/>
          <p:cNvSpPr/>
          <p:nvPr/>
        </p:nvSpPr>
        <p:spPr>
          <a:xfrm rot="1321971">
            <a:off x="1573547" y="1629269"/>
            <a:ext cx="2686190" cy="3139438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" fmla="*/ 424422 w 2801257"/>
              <a:gd name="connsiteY0" fmla="*/ 313631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424422 w 2801257"/>
              <a:gd name="connsiteY4" fmla="*/ 313631 h 3802743"/>
              <a:gd name="connsiteX0" fmla="*/ 424422 w 3256770"/>
              <a:gd name="connsiteY0" fmla="*/ 313631 h 3806294"/>
              <a:gd name="connsiteX1" fmla="*/ 2801257 w 3256770"/>
              <a:gd name="connsiteY1" fmla="*/ 0 h 3806294"/>
              <a:gd name="connsiteX2" fmla="*/ 3256770 w 3256770"/>
              <a:gd name="connsiteY2" fmla="*/ 3806294 h 3806294"/>
              <a:gd name="connsiteX3" fmla="*/ 0 w 3256770"/>
              <a:gd name="connsiteY3" fmla="*/ 3802743 h 3806294"/>
              <a:gd name="connsiteX4" fmla="*/ 424422 w 3256770"/>
              <a:gd name="connsiteY4" fmla="*/ 313631 h 380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542" y="1637247"/>
            <a:ext cx="2496055" cy="324337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829">
              <a:lnSpc>
                <a:spcPct val="150000"/>
              </a:lnSpc>
              <a:defRPr/>
            </a:pPr>
            <a:endParaRPr lang="zh-CN" altLang="en-US" sz="253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44460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812800" y="5600646"/>
            <a:ext cx="11233151" cy="929891"/>
            <a:chOff x="928457" y="2733245"/>
            <a:chExt cx="9653427" cy="661181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928457" y="2733245"/>
              <a:ext cx="1878675" cy="175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928457" y="3000516"/>
              <a:ext cx="9653427" cy="393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613" y="1622368"/>
            <a:ext cx="2502984" cy="26208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1878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9219904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TextBox 8"/>
          <p:cNvSpPr txBox="1"/>
          <p:nvPr/>
        </p:nvSpPr>
        <p:spPr>
          <a:xfrm>
            <a:off x="5273787" y="386548"/>
            <a:ext cx="2311176" cy="4477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273787" y="853695"/>
            <a:ext cx="2311176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20" grpId="0" animBg="1"/>
      <p:bldP spid="33" grpId="0" animBg="1"/>
      <p:bldP spid="34" grpId="0" animBg="1"/>
      <p:bldP spid="19" grpId="0" animBg="1"/>
      <p:bldP spid="31" grpId="0" animBg="1"/>
      <p:bldP spid="32" grpId="0" animBg="1"/>
      <p:bldP spid="41" grpId="0"/>
      <p:bldP spid="2" grpId="0" animBg="1"/>
      <p:bldP spid="21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3862</Words>
  <Application>Microsoft Office PowerPoint</Application>
  <PresentationFormat>自定义</PresentationFormat>
  <Paragraphs>252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/>
  <cp:keywords>www.1ppt.com</cp:keywords>
  <cp:lastModifiedBy/>
  <cp:revision>1</cp:revision>
  <dcterms:created xsi:type="dcterms:W3CDTF">2016-12-18T12:57:18Z</dcterms:created>
  <dcterms:modified xsi:type="dcterms:W3CDTF">2018-12-03T14:11:44Z</dcterms:modified>
</cp:coreProperties>
</file>