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image" Target="../media/image2.png"/><Relationship Id="rId2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B6F-E62B-6A44-898B-5B2E85E7847E}" type="datetimeFigureOut">
              <a:rPr kumimoji="1" lang="zh-CN" altLang="en-US" smtClean="0"/>
              <a:t>11/17/16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5ED-D8BC-AB45-8F0E-AC70E359D4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90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B6F-E62B-6A44-898B-5B2E85E7847E}" type="datetimeFigureOut">
              <a:rPr kumimoji="1" lang="zh-CN" altLang="en-US" smtClean="0"/>
              <a:t>11/17/16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5ED-D8BC-AB45-8F0E-AC70E359D4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1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B6F-E62B-6A44-898B-5B2E85E7847E}" type="datetimeFigureOut">
              <a:rPr kumimoji="1" lang="zh-CN" altLang="en-US" smtClean="0"/>
              <a:t>11/17/16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5ED-D8BC-AB45-8F0E-AC70E359D4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43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B6F-E62B-6A44-898B-5B2E85E7847E}" type="datetimeFigureOut">
              <a:rPr kumimoji="1" lang="zh-CN" altLang="en-US" smtClean="0"/>
              <a:t>11/17/16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5ED-D8BC-AB45-8F0E-AC70E359D4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1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B6F-E62B-6A44-898B-5B2E85E7847E}" type="datetimeFigureOut">
              <a:rPr kumimoji="1" lang="zh-CN" altLang="en-US" smtClean="0"/>
              <a:t>11/17/16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5ED-D8BC-AB45-8F0E-AC70E359D4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900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B6F-E62B-6A44-898B-5B2E85E7847E}" type="datetimeFigureOut">
              <a:rPr kumimoji="1" lang="zh-CN" altLang="en-US" smtClean="0"/>
              <a:t>11/17/16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5ED-D8BC-AB45-8F0E-AC70E359D4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80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B6F-E62B-6A44-898B-5B2E85E7847E}" type="datetimeFigureOut">
              <a:rPr kumimoji="1" lang="zh-CN" altLang="en-US" smtClean="0"/>
              <a:t>11/17/16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5ED-D8BC-AB45-8F0E-AC70E359D4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28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B6F-E62B-6A44-898B-5B2E85E7847E}" type="datetimeFigureOut">
              <a:rPr kumimoji="1" lang="zh-CN" altLang="en-US" smtClean="0"/>
              <a:t>11/17/16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5ED-D8BC-AB45-8F0E-AC70E359D4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46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B6F-E62B-6A44-898B-5B2E85E7847E}" type="datetimeFigureOut">
              <a:rPr kumimoji="1" lang="zh-CN" altLang="en-US" smtClean="0"/>
              <a:t>11/17/16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5ED-D8BC-AB45-8F0E-AC70E359D4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3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B6F-E62B-6A44-898B-5B2E85E7847E}" type="datetimeFigureOut">
              <a:rPr kumimoji="1" lang="zh-CN" altLang="en-US" smtClean="0"/>
              <a:t>11/17/16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5ED-D8BC-AB45-8F0E-AC70E359D4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99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4B6F-E62B-6A44-898B-5B2E85E7847E}" type="datetimeFigureOut">
              <a:rPr kumimoji="1" lang="zh-CN" altLang="en-US" smtClean="0"/>
              <a:t>11/17/16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5ED-D8BC-AB45-8F0E-AC70E359D4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28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E4B6F-E62B-6A44-898B-5B2E85E7847E}" type="datetimeFigureOut">
              <a:rPr kumimoji="1" lang="zh-CN" altLang="en-US" smtClean="0"/>
              <a:t>11/17/16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3F5ED-D8BC-AB45-8F0E-AC70E359D4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09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4" Type="http://schemas.openxmlformats.org/officeDocument/2006/relationships/image" Target="../media/image2.png"/><Relationship Id="rId5" Type="http://schemas.openxmlformats.org/officeDocument/2006/relationships/package" Target="../embeddings/Microsoft_Excel____2.xlsx"/><Relationship Id="rId6" Type="http://schemas.openxmlformats.org/officeDocument/2006/relationships/image" Target="../media/image3.png"/><Relationship Id="rId7" Type="http://schemas.openxmlformats.org/officeDocument/2006/relationships/package" Target="../embeddings/Microsoft_Excel____3.xlsx"/><Relationship Id="rId8" Type="http://schemas.openxmlformats.org/officeDocument/2006/relationships/image" Target="../media/image4.png"/><Relationship Id="rId9" Type="http://schemas.openxmlformats.org/officeDocument/2006/relationships/package" Target="../embeddings/Microsoft_Excel____4.xlsx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osterior_sc1_vs_nplc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42282"/>
            <a:ext cx="8890000" cy="508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0648" y="556922"/>
            <a:ext cx="539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Posterior Density Comparison for Gambia Analysis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25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404883"/>
              </p:ext>
            </p:extLst>
          </p:nvPr>
        </p:nvGraphicFramePr>
        <p:xfrm>
          <a:off x="3663515" y="4048928"/>
          <a:ext cx="2324880" cy="134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工作表" r:id="rId3" imgW="1663700" imgH="965200" progId="Excel.Sheet.12">
                  <p:embed/>
                </p:oleObj>
              </mc:Choice>
              <mc:Fallback>
                <p:oleObj name="工作表" r:id="rId3" imgW="1663700" imgH="965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3515" y="4048928"/>
                        <a:ext cx="2324880" cy="134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641240"/>
              </p:ext>
            </p:extLst>
          </p:nvPr>
        </p:nvGraphicFramePr>
        <p:xfrm>
          <a:off x="554391" y="4048928"/>
          <a:ext cx="2324879" cy="134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工作表" r:id="rId5" imgW="1663700" imgH="965200" progId="Excel.Sheet.12">
                  <p:embed/>
                </p:oleObj>
              </mc:Choice>
              <mc:Fallback>
                <p:oleObj name="工作表" r:id="rId5" imgW="1663700" imgH="965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391" y="4048928"/>
                        <a:ext cx="2324879" cy="134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666667"/>
              </p:ext>
            </p:extLst>
          </p:nvPr>
        </p:nvGraphicFramePr>
        <p:xfrm>
          <a:off x="6531793" y="4048928"/>
          <a:ext cx="2324880" cy="134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工作表" r:id="rId7" imgW="1663700" imgH="965200" progId="Excel.Sheet.12">
                  <p:embed/>
                </p:oleObj>
              </mc:Choice>
              <mc:Fallback>
                <p:oleObj name="工作表" r:id="rId7" imgW="1663700" imgH="965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31793" y="4048928"/>
                        <a:ext cx="2324880" cy="134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69273" y="667871"/>
            <a:ext cx="587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Fraction of Information from Data</a:t>
            </a:r>
            <a:endParaRPr kumimoji="1"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097162"/>
              </p:ext>
            </p:extLst>
          </p:nvPr>
        </p:nvGraphicFramePr>
        <p:xfrm>
          <a:off x="569272" y="1695449"/>
          <a:ext cx="2309997" cy="1523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工作表" r:id="rId9" imgW="1752600" imgH="1155700" progId="Excel.Sheet.12">
                  <p:embed/>
                </p:oleObj>
              </mc:Choice>
              <mc:Fallback>
                <p:oleObj name="工作表" r:id="rId9" imgW="1752600" imgH="1155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272" y="1695449"/>
                        <a:ext cx="2309997" cy="1523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674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Macintosh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Microsoft Excel 工作表</vt:lpstr>
      <vt:lpstr>PowerPoint 演示文稿</vt:lpstr>
      <vt:lpstr>PowerPoint 演示文稿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detian deng</dc:creator>
  <cp:lastModifiedBy>detian deng</cp:lastModifiedBy>
  <cp:revision>3</cp:revision>
  <dcterms:created xsi:type="dcterms:W3CDTF">2016-11-17T13:49:25Z</dcterms:created>
  <dcterms:modified xsi:type="dcterms:W3CDTF">2016-11-17T14:02:40Z</dcterms:modified>
</cp:coreProperties>
</file>