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8288000" cy="10287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F46B0-3AF4-4213-8D68-755828544DBF}" type="datetimeFigureOut">
              <a:rPr lang="tr-TR" smtClean="0"/>
              <a:t>22.11.2024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7C4B8-0EDC-4DB1-8491-BC3FA54481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0960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209790" cy="10287000"/>
          </a:xfrm>
          <a:custGeom>
            <a:avLst/>
            <a:gdLst/>
            <a:ahLst/>
            <a:cxnLst/>
            <a:rect l="l" t="t" r="r" b="b"/>
            <a:pathLst>
              <a:path w="7209790" h="10287000">
                <a:moveTo>
                  <a:pt x="0" y="10286999"/>
                </a:moveTo>
                <a:lnTo>
                  <a:pt x="0" y="0"/>
                </a:lnTo>
                <a:lnTo>
                  <a:pt x="7209366" y="0"/>
                </a:lnTo>
                <a:lnTo>
                  <a:pt x="7209366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6131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1"/>
            <a:ext cx="7193915" cy="10287000"/>
          </a:xfrm>
          <a:custGeom>
            <a:avLst/>
            <a:gdLst/>
            <a:ahLst/>
            <a:cxnLst/>
            <a:rect l="l" t="t" r="r" b="b"/>
            <a:pathLst>
              <a:path w="7193915" h="10287000">
                <a:moveTo>
                  <a:pt x="3124758" y="9603854"/>
                </a:moveTo>
                <a:lnTo>
                  <a:pt x="2058403" y="10154044"/>
                </a:lnTo>
                <a:lnTo>
                  <a:pt x="2105342" y="10100246"/>
                </a:lnTo>
                <a:lnTo>
                  <a:pt x="2791371" y="9313989"/>
                </a:lnTo>
                <a:lnTo>
                  <a:pt x="1893341" y="10179291"/>
                </a:lnTo>
                <a:lnTo>
                  <a:pt x="1887677" y="10163797"/>
                </a:lnTo>
                <a:lnTo>
                  <a:pt x="1881949" y="10146284"/>
                </a:lnTo>
                <a:lnTo>
                  <a:pt x="1876958" y="10127107"/>
                </a:lnTo>
                <a:lnTo>
                  <a:pt x="1873542" y="10106660"/>
                </a:lnTo>
                <a:lnTo>
                  <a:pt x="2205761" y="9757600"/>
                </a:lnTo>
                <a:lnTo>
                  <a:pt x="2312949" y="9644990"/>
                </a:lnTo>
                <a:lnTo>
                  <a:pt x="2881211" y="9047937"/>
                </a:lnTo>
                <a:lnTo>
                  <a:pt x="2120519" y="9716745"/>
                </a:lnTo>
                <a:lnTo>
                  <a:pt x="2885427" y="8748839"/>
                </a:lnTo>
                <a:lnTo>
                  <a:pt x="1818970" y="9901822"/>
                </a:lnTo>
                <a:lnTo>
                  <a:pt x="1811832" y="9882670"/>
                </a:lnTo>
                <a:lnTo>
                  <a:pt x="1802307" y="9857118"/>
                </a:lnTo>
                <a:lnTo>
                  <a:pt x="1981822" y="9593986"/>
                </a:lnTo>
                <a:lnTo>
                  <a:pt x="2367356" y="9028849"/>
                </a:lnTo>
                <a:lnTo>
                  <a:pt x="2507005" y="8824150"/>
                </a:lnTo>
                <a:lnTo>
                  <a:pt x="2640711" y="8694458"/>
                </a:lnTo>
                <a:lnTo>
                  <a:pt x="2805531" y="8534578"/>
                </a:lnTo>
                <a:lnTo>
                  <a:pt x="2805265" y="8533867"/>
                </a:lnTo>
                <a:lnTo>
                  <a:pt x="2576588" y="8718372"/>
                </a:lnTo>
                <a:lnTo>
                  <a:pt x="2732443" y="8493011"/>
                </a:lnTo>
                <a:lnTo>
                  <a:pt x="2478417" y="8805761"/>
                </a:lnTo>
                <a:lnTo>
                  <a:pt x="2257234" y="8985136"/>
                </a:lnTo>
                <a:lnTo>
                  <a:pt x="2257234" y="9069908"/>
                </a:lnTo>
                <a:lnTo>
                  <a:pt x="1784248" y="9639871"/>
                </a:lnTo>
                <a:lnTo>
                  <a:pt x="1784248" y="10139947"/>
                </a:lnTo>
                <a:lnTo>
                  <a:pt x="1672996" y="10108882"/>
                </a:lnTo>
                <a:lnTo>
                  <a:pt x="770458" y="9856889"/>
                </a:lnTo>
                <a:lnTo>
                  <a:pt x="1757362" y="10048265"/>
                </a:lnTo>
                <a:lnTo>
                  <a:pt x="1764931" y="10071595"/>
                </a:lnTo>
                <a:lnTo>
                  <a:pt x="1776717" y="10116693"/>
                </a:lnTo>
                <a:lnTo>
                  <a:pt x="1784248" y="10139947"/>
                </a:lnTo>
                <a:lnTo>
                  <a:pt x="1784248" y="9639871"/>
                </a:lnTo>
                <a:lnTo>
                  <a:pt x="1750860" y="9680105"/>
                </a:lnTo>
                <a:lnTo>
                  <a:pt x="1743316" y="9656839"/>
                </a:lnTo>
                <a:lnTo>
                  <a:pt x="1739125" y="9640887"/>
                </a:lnTo>
                <a:lnTo>
                  <a:pt x="1731467" y="9611779"/>
                </a:lnTo>
                <a:lnTo>
                  <a:pt x="1723898" y="9588449"/>
                </a:lnTo>
                <a:lnTo>
                  <a:pt x="2014994" y="9305442"/>
                </a:lnTo>
                <a:lnTo>
                  <a:pt x="2111806" y="9211297"/>
                </a:lnTo>
                <a:lnTo>
                  <a:pt x="2257234" y="9069908"/>
                </a:lnTo>
                <a:lnTo>
                  <a:pt x="2257234" y="8985136"/>
                </a:lnTo>
                <a:lnTo>
                  <a:pt x="1864690" y="9303448"/>
                </a:lnTo>
                <a:lnTo>
                  <a:pt x="1882317" y="9282443"/>
                </a:lnTo>
                <a:lnTo>
                  <a:pt x="2689606" y="8320075"/>
                </a:lnTo>
                <a:lnTo>
                  <a:pt x="1649450" y="9369273"/>
                </a:lnTo>
                <a:lnTo>
                  <a:pt x="1623250" y="9298978"/>
                </a:lnTo>
                <a:lnTo>
                  <a:pt x="1616138" y="9279903"/>
                </a:lnTo>
                <a:lnTo>
                  <a:pt x="1845818" y="9041651"/>
                </a:lnTo>
                <a:lnTo>
                  <a:pt x="2119109" y="8758161"/>
                </a:lnTo>
                <a:lnTo>
                  <a:pt x="1744776" y="9079319"/>
                </a:lnTo>
                <a:lnTo>
                  <a:pt x="1775091" y="9038920"/>
                </a:lnTo>
                <a:lnTo>
                  <a:pt x="1865807" y="8918003"/>
                </a:lnTo>
                <a:lnTo>
                  <a:pt x="2100503" y="8605139"/>
                </a:lnTo>
                <a:lnTo>
                  <a:pt x="2448560" y="8141208"/>
                </a:lnTo>
                <a:lnTo>
                  <a:pt x="2009432" y="8639099"/>
                </a:lnTo>
                <a:lnTo>
                  <a:pt x="2535720" y="7926933"/>
                </a:lnTo>
                <a:lnTo>
                  <a:pt x="1528127" y="9043911"/>
                </a:lnTo>
                <a:lnTo>
                  <a:pt x="1504302" y="8980018"/>
                </a:lnTo>
                <a:lnTo>
                  <a:pt x="1621866" y="8798141"/>
                </a:lnTo>
                <a:lnTo>
                  <a:pt x="2172500" y="7946237"/>
                </a:lnTo>
                <a:lnTo>
                  <a:pt x="1452727" y="8861209"/>
                </a:lnTo>
                <a:lnTo>
                  <a:pt x="1457096" y="8852383"/>
                </a:lnTo>
                <a:lnTo>
                  <a:pt x="1532204" y="8700808"/>
                </a:lnTo>
                <a:lnTo>
                  <a:pt x="1558696" y="8647366"/>
                </a:lnTo>
                <a:lnTo>
                  <a:pt x="2062200" y="7631252"/>
                </a:lnTo>
                <a:lnTo>
                  <a:pt x="1414843" y="8700999"/>
                </a:lnTo>
                <a:lnTo>
                  <a:pt x="1468285" y="8579282"/>
                </a:lnTo>
                <a:lnTo>
                  <a:pt x="1479651" y="8553361"/>
                </a:lnTo>
                <a:lnTo>
                  <a:pt x="1937435" y="7510627"/>
                </a:lnTo>
                <a:lnTo>
                  <a:pt x="1336128" y="8606879"/>
                </a:lnTo>
                <a:lnTo>
                  <a:pt x="1333474" y="8601354"/>
                </a:lnTo>
                <a:lnTo>
                  <a:pt x="1333474" y="8774913"/>
                </a:lnTo>
                <a:lnTo>
                  <a:pt x="1145489" y="8699640"/>
                </a:lnTo>
                <a:lnTo>
                  <a:pt x="1316824" y="8730297"/>
                </a:lnTo>
                <a:lnTo>
                  <a:pt x="1333474" y="8774913"/>
                </a:lnTo>
                <a:lnTo>
                  <a:pt x="1333474" y="8601354"/>
                </a:lnTo>
                <a:lnTo>
                  <a:pt x="1324292" y="8582190"/>
                </a:lnTo>
                <a:lnTo>
                  <a:pt x="1316634" y="8566188"/>
                </a:lnTo>
                <a:lnTo>
                  <a:pt x="1280972" y="8486394"/>
                </a:lnTo>
                <a:lnTo>
                  <a:pt x="1261516" y="8445741"/>
                </a:lnTo>
                <a:lnTo>
                  <a:pt x="1355407" y="8258111"/>
                </a:lnTo>
                <a:lnTo>
                  <a:pt x="1686191" y="7597114"/>
                </a:lnTo>
                <a:lnTo>
                  <a:pt x="1256461" y="8225333"/>
                </a:lnTo>
                <a:lnTo>
                  <a:pt x="1256461" y="8607488"/>
                </a:lnTo>
                <a:lnTo>
                  <a:pt x="797547" y="8546097"/>
                </a:lnTo>
                <a:lnTo>
                  <a:pt x="696252" y="8503895"/>
                </a:lnTo>
                <a:lnTo>
                  <a:pt x="401802" y="8381212"/>
                </a:lnTo>
                <a:lnTo>
                  <a:pt x="1161161" y="8410511"/>
                </a:lnTo>
                <a:lnTo>
                  <a:pt x="1185202" y="8460346"/>
                </a:lnTo>
                <a:lnTo>
                  <a:pt x="1232433" y="8557641"/>
                </a:lnTo>
                <a:lnTo>
                  <a:pt x="1256461" y="8607488"/>
                </a:lnTo>
                <a:lnTo>
                  <a:pt x="1256461" y="8225333"/>
                </a:lnTo>
                <a:lnTo>
                  <a:pt x="1192479" y="8318868"/>
                </a:lnTo>
                <a:lnTo>
                  <a:pt x="1257566" y="8185607"/>
                </a:lnTo>
                <a:lnTo>
                  <a:pt x="1300911" y="8096847"/>
                </a:lnTo>
                <a:lnTo>
                  <a:pt x="1682762" y="7314984"/>
                </a:lnTo>
                <a:lnTo>
                  <a:pt x="1113802" y="8166608"/>
                </a:lnTo>
                <a:lnTo>
                  <a:pt x="1107490" y="8152689"/>
                </a:lnTo>
                <a:lnTo>
                  <a:pt x="1100226" y="8139824"/>
                </a:lnTo>
                <a:lnTo>
                  <a:pt x="1093419" y="8128178"/>
                </a:lnTo>
                <a:lnTo>
                  <a:pt x="1088478" y="8117903"/>
                </a:lnTo>
                <a:lnTo>
                  <a:pt x="1123886" y="7893952"/>
                </a:lnTo>
                <a:lnTo>
                  <a:pt x="1287500" y="6859295"/>
                </a:lnTo>
                <a:lnTo>
                  <a:pt x="1000340" y="7940014"/>
                </a:lnTo>
                <a:lnTo>
                  <a:pt x="996657" y="7930464"/>
                </a:lnTo>
                <a:lnTo>
                  <a:pt x="992378" y="7921155"/>
                </a:lnTo>
                <a:lnTo>
                  <a:pt x="986878" y="7912290"/>
                </a:lnTo>
                <a:lnTo>
                  <a:pt x="979563" y="7904086"/>
                </a:lnTo>
                <a:lnTo>
                  <a:pt x="957580" y="7781531"/>
                </a:lnTo>
                <a:lnTo>
                  <a:pt x="931926" y="7638516"/>
                </a:lnTo>
                <a:lnTo>
                  <a:pt x="743788" y="6589700"/>
                </a:lnTo>
                <a:lnTo>
                  <a:pt x="842149" y="7671994"/>
                </a:lnTo>
                <a:lnTo>
                  <a:pt x="347395" y="6773837"/>
                </a:lnTo>
                <a:lnTo>
                  <a:pt x="822007" y="7832077"/>
                </a:lnTo>
                <a:lnTo>
                  <a:pt x="800811" y="7818260"/>
                </a:lnTo>
                <a:lnTo>
                  <a:pt x="701573" y="7753515"/>
                </a:lnTo>
                <a:lnTo>
                  <a:pt x="0" y="7295845"/>
                </a:lnTo>
                <a:lnTo>
                  <a:pt x="0" y="7304951"/>
                </a:lnTo>
                <a:lnTo>
                  <a:pt x="615657" y="7785544"/>
                </a:lnTo>
                <a:lnTo>
                  <a:pt x="0" y="7546480"/>
                </a:lnTo>
                <a:lnTo>
                  <a:pt x="0" y="7571092"/>
                </a:lnTo>
                <a:lnTo>
                  <a:pt x="629907" y="7881988"/>
                </a:lnTo>
                <a:lnTo>
                  <a:pt x="0" y="7778864"/>
                </a:lnTo>
                <a:lnTo>
                  <a:pt x="0" y="7804620"/>
                </a:lnTo>
                <a:lnTo>
                  <a:pt x="743496" y="7992110"/>
                </a:lnTo>
                <a:lnTo>
                  <a:pt x="0" y="8177682"/>
                </a:lnTo>
                <a:lnTo>
                  <a:pt x="0" y="8197583"/>
                </a:lnTo>
                <a:lnTo>
                  <a:pt x="984008" y="8091360"/>
                </a:lnTo>
                <a:lnTo>
                  <a:pt x="1005878" y="8132305"/>
                </a:lnTo>
                <a:lnTo>
                  <a:pt x="1051979" y="8213230"/>
                </a:lnTo>
                <a:lnTo>
                  <a:pt x="1073772" y="8254124"/>
                </a:lnTo>
                <a:lnTo>
                  <a:pt x="638175" y="8293087"/>
                </a:lnTo>
                <a:lnTo>
                  <a:pt x="279222" y="8325180"/>
                </a:lnTo>
                <a:lnTo>
                  <a:pt x="269798" y="8321408"/>
                </a:lnTo>
                <a:lnTo>
                  <a:pt x="185280" y="8287525"/>
                </a:lnTo>
                <a:lnTo>
                  <a:pt x="257708" y="8325917"/>
                </a:lnTo>
                <a:lnTo>
                  <a:pt x="0" y="8352409"/>
                </a:lnTo>
                <a:lnTo>
                  <a:pt x="0" y="8364855"/>
                </a:lnTo>
                <a:lnTo>
                  <a:pt x="356438" y="8376272"/>
                </a:lnTo>
                <a:lnTo>
                  <a:pt x="637400" y="8525840"/>
                </a:lnTo>
                <a:lnTo>
                  <a:pt x="3187" y="8442592"/>
                </a:lnTo>
                <a:lnTo>
                  <a:pt x="819683" y="8625014"/>
                </a:lnTo>
                <a:lnTo>
                  <a:pt x="1335557" y="8897709"/>
                </a:lnTo>
                <a:lnTo>
                  <a:pt x="1271511" y="8885276"/>
                </a:lnTo>
                <a:lnTo>
                  <a:pt x="207670" y="8678862"/>
                </a:lnTo>
                <a:lnTo>
                  <a:pt x="1125867" y="8939581"/>
                </a:lnTo>
                <a:lnTo>
                  <a:pt x="0" y="8795690"/>
                </a:lnTo>
                <a:lnTo>
                  <a:pt x="0" y="8801862"/>
                </a:lnTo>
                <a:lnTo>
                  <a:pt x="1481709" y="9133738"/>
                </a:lnTo>
                <a:lnTo>
                  <a:pt x="1486484" y="9146540"/>
                </a:lnTo>
                <a:lnTo>
                  <a:pt x="196710" y="8980856"/>
                </a:lnTo>
                <a:lnTo>
                  <a:pt x="1527657" y="9276499"/>
                </a:lnTo>
                <a:lnTo>
                  <a:pt x="1546682" y="9327528"/>
                </a:lnTo>
                <a:lnTo>
                  <a:pt x="841654" y="9248915"/>
                </a:lnTo>
                <a:lnTo>
                  <a:pt x="1570482" y="9391345"/>
                </a:lnTo>
                <a:lnTo>
                  <a:pt x="1577517" y="9410522"/>
                </a:lnTo>
                <a:lnTo>
                  <a:pt x="1583664" y="9429090"/>
                </a:lnTo>
                <a:lnTo>
                  <a:pt x="1588223" y="9447022"/>
                </a:lnTo>
                <a:lnTo>
                  <a:pt x="1590332" y="9463786"/>
                </a:lnTo>
                <a:lnTo>
                  <a:pt x="1534490" y="9448343"/>
                </a:lnTo>
                <a:lnTo>
                  <a:pt x="180606" y="9074023"/>
                </a:lnTo>
                <a:lnTo>
                  <a:pt x="1361516" y="9512846"/>
                </a:lnTo>
                <a:lnTo>
                  <a:pt x="146735" y="9275572"/>
                </a:lnTo>
                <a:lnTo>
                  <a:pt x="1596174" y="9694189"/>
                </a:lnTo>
                <a:lnTo>
                  <a:pt x="116103" y="9446857"/>
                </a:lnTo>
                <a:lnTo>
                  <a:pt x="1712226" y="9868992"/>
                </a:lnTo>
                <a:lnTo>
                  <a:pt x="1717052" y="9882238"/>
                </a:lnTo>
                <a:lnTo>
                  <a:pt x="1720621" y="9893948"/>
                </a:lnTo>
                <a:lnTo>
                  <a:pt x="1722564" y="9904920"/>
                </a:lnTo>
                <a:lnTo>
                  <a:pt x="1722501" y="9915982"/>
                </a:lnTo>
                <a:lnTo>
                  <a:pt x="855230" y="9825279"/>
                </a:lnTo>
                <a:lnTo>
                  <a:pt x="535393" y="9791827"/>
                </a:lnTo>
                <a:lnTo>
                  <a:pt x="457212" y="9770161"/>
                </a:lnTo>
                <a:lnTo>
                  <a:pt x="211239" y="9702000"/>
                </a:lnTo>
                <a:lnTo>
                  <a:pt x="423062" y="9782899"/>
                </a:lnTo>
                <a:lnTo>
                  <a:pt x="323494" y="9769157"/>
                </a:lnTo>
                <a:lnTo>
                  <a:pt x="473227" y="9800476"/>
                </a:lnTo>
                <a:lnTo>
                  <a:pt x="1486217" y="10178529"/>
                </a:lnTo>
                <a:lnTo>
                  <a:pt x="162204" y="10006076"/>
                </a:lnTo>
                <a:lnTo>
                  <a:pt x="162382" y="10006559"/>
                </a:lnTo>
                <a:lnTo>
                  <a:pt x="1435341" y="10287000"/>
                </a:lnTo>
                <a:lnTo>
                  <a:pt x="2055901" y="10287000"/>
                </a:lnTo>
                <a:lnTo>
                  <a:pt x="2551734" y="9970097"/>
                </a:lnTo>
                <a:lnTo>
                  <a:pt x="3124758" y="9603854"/>
                </a:lnTo>
                <a:close/>
              </a:path>
              <a:path w="7193915" h="10287000">
                <a:moveTo>
                  <a:pt x="3155315" y="9919475"/>
                </a:moveTo>
                <a:lnTo>
                  <a:pt x="2075764" y="10287000"/>
                </a:lnTo>
                <a:lnTo>
                  <a:pt x="2319134" y="10287000"/>
                </a:lnTo>
                <a:lnTo>
                  <a:pt x="3155315" y="9919475"/>
                </a:lnTo>
                <a:close/>
              </a:path>
              <a:path w="7193915" h="10287000">
                <a:moveTo>
                  <a:pt x="4272445" y="0"/>
                </a:moveTo>
                <a:lnTo>
                  <a:pt x="4175556" y="0"/>
                </a:lnTo>
                <a:lnTo>
                  <a:pt x="3766566" y="264934"/>
                </a:lnTo>
                <a:lnTo>
                  <a:pt x="4272445" y="0"/>
                </a:lnTo>
                <a:close/>
              </a:path>
              <a:path w="7193915" h="10287000">
                <a:moveTo>
                  <a:pt x="4668393" y="0"/>
                </a:moveTo>
                <a:lnTo>
                  <a:pt x="4578083" y="0"/>
                </a:lnTo>
                <a:lnTo>
                  <a:pt x="4101719" y="552754"/>
                </a:lnTo>
                <a:lnTo>
                  <a:pt x="4668393" y="0"/>
                </a:lnTo>
                <a:close/>
              </a:path>
              <a:path w="7193915" h="10287000">
                <a:moveTo>
                  <a:pt x="5033022" y="0"/>
                </a:moveTo>
                <a:lnTo>
                  <a:pt x="4783848" y="0"/>
                </a:lnTo>
                <a:lnTo>
                  <a:pt x="4578108" y="218833"/>
                </a:lnTo>
                <a:lnTo>
                  <a:pt x="4013504" y="819353"/>
                </a:lnTo>
                <a:lnTo>
                  <a:pt x="4770094" y="145897"/>
                </a:lnTo>
                <a:lnTo>
                  <a:pt x="4011130" y="1118476"/>
                </a:lnTo>
                <a:lnTo>
                  <a:pt x="5033022" y="0"/>
                </a:lnTo>
                <a:close/>
              </a:path>
              <a:path w="7193915" h="10287000">
                <a:moveTo>
                  <a:pt x="6679412" y="148945"/>
                </a:moveTo>
                <a:lnTo>
                  <a:pt x="6467107" y="69354"/>
                </a:lnTo>
                <a:lnTo>
                  <a:pt x="6566751" y="82486"/>
                </a:lnTo>
                <a:lnTo>
                  <a:pt x="6416840" y="52082"/>
                </a:lnTo>
                <a:lnTo>
                  <a:pt x="6274613" y="0"/>
                </a:lnTo>
                <a:lnTo>
                  <a:pt x="5733618" y="0"/>
                </a:lnTo>
                <a:lnTo>
                  <a:pt x="6354724" y="61112"/>
                </a:lnTo>
                <a:lnTo>
                  <a:pt x="6433032" y="82296"/>
                </a:lnTo>
                <a:lnTo>
                  <a:pt x="6679412" y="148945"/>
                </a:lnTo>
                <a:close/>
              </a:path>
              <a:path w="7193915" h="10287000">
                <a:moveTo>
                  <a:pt x="7193762" y="2116607"/>
                </a:moveTo>
                <a:lnTo>
                  <a:pt x="6157658" y="1862074"/>
                </a:lnTo>
                <a:lnTo>
                  <a:pt x="7040321" y="1636001"/>
                </a:lnTo>
                <a:lnTo>
                  <a:pt x="5916536" y="1764296"/>
                </a:lnTo>
                <a:lnTo>
                  <a:pt x="5894413" y="1723491"/>
                </a:lnTo>
                <a:lnTo>
                  <a:pt x="5847829" y="1642846"/>
                </a:lnTo>
                <a:lnTo>
                  <a:pt x="5825769" y="1602079"/>
                </a:lnTo>
                <a:lnTo>
                  <a:pt x="6261125" y="1560449"/>
                </a:lnTo>
                <a:lnTo>
                  <a:pt x="6619875" y="1526159"/>
                </a:lnTo>
                <a:lnTo>
                  <a:pt x="6629324" y="1529880"/>
                </a:lnTo>
                <a:lnTo>
                  <a:pt x="6714058" y="1563243"/>
                </a:lnTo>
                <a:lnTo>
                  <a:pt x="6641389" y="1525295"/>
                </a:lnTo>
                <a:lnTo>
                  <a:pt x="6991096" y="1487170"/>
                </a:lnTo>
                <a:lnTo>
                  <a:pt x="6542354" y="1475536"/>
                </a:lnTo>
                <a:lnTo>
                  <a:pt x="6496952" y="1451737"/>
                </a:lnTo>
                <a:lnTo>
                  <a:pt x="6496952" y="1470875"/>
                </a:lnTo>
                <a:lnTo>
                  <a:pt x="5737428" y="1446237"/>
                </a:lnTo>
                <a:lnTo>
                  <a:pt x="5713095" y="1396542"/>
                </a:lnTo>
                <a:lnTo>
                  <a:pt x="5665267" y="1299540"/>
                </a:lnTo>
                <a:lnTo>
                  <a:pt x="5640933" y="1249845"/>
                </a:lnTo>
                <a:lnTo>
                  <a:pt x="6100216" y="1308417"/>
                </a:lnTo>
                <a:lnTo>
                  <a:pt x="6201765" y="1349997"/>
                </a:lnTo>
                <a:lnTo>
                  <a:pt x="6260477" y="1327696"/>
                </a:lnTo>
                <a:lnTo>
                  <a:pt x="6201765" y="1349997"/>
                </a:lnTo>
                <a:lnTo>
                  <a:pt x="6496952" y="1470875"/>
                </a:lnTo>
                <a:lnTo>
                  <a:pt x="6496952" y="1451737"/>
                </a:lnTo>
                <a:lnTo>
                  <a:pt x="6260490" y="1327708"/>
                </a:lnTo>
                <a:lnTo>
                  <a:pt x="6895185" y="1407058"/>
                </a:lnTo>
                <a:lnTo>
                  <a:pt x="6077585" y="1229639"/>
                </a:lnTo>
                <a:lnTo>
                  <a:pt x="5751334" y="1059738"/>
                </a:lnTo>
                <a:lnTo>
                  <a:pt x="5751334" y="1157020"/>
                </a:lnTo>
                <a:lnTo>
                  <a:pt x="5579808" y="1127404"/>
                </a:lnTo>
                <a:lnTo>
                  <a:pt x="5562892" y="1082890"/>
                </a:lnTo>
                <a:lnTo>
                  <a:pt x="5751334" y="1157020"/>
                </a:lnTo>
                <a:lnTo>
                  <a:pt x="5751334" y="1059738"/>
                </a:lnTo>
                <a:lnTo>
                  <a:pt x="5560047" y="960120"/>
                </a:lnTo>
                <a:lnTo>
                  <a:pt x="5624169" y="972146"/>
                </a:lnTo>
                <a:lnTo>
                  <a:pt x="6689255" y="1172044"/>
                </a:lnTo>
                <a:lnTo>
                  <a:pt x="5769483" y="916952"/>
                </a:lnTo>
                <a:lnTo>
                  <a:pt x="6960552" y="1061770"/>
                </a:lnTo>
                <a:lnTo>
                  <a:pt x="5412460" y="724979"/>
                </a:lnTo>
                <a:lnTo>
                  <a:pt x="5407609" y="712216"/>
                </a:lnTo>
                <a:lnTo>
                  <a:pt x="6698374" y="869988"/>
                </a:lnTo>
                <a:lnTo>
                  <a:pt x="5365635" y="582498"/>
                </a:lnTo>
                <a:lnTo>
                  <a:pt x="5346293" y="531596"/>
                </a:lnTo>
                <a:lnTo>
                  <a:pt x="6051804" y="605878"/>
                </a:lnTo>
                <a:lnTo>
                  <a:pt x="5322113" y="467931"/>
                </a:lnTo>
                <a:lnTo>
                  <a:pt x="5314962" y="448792"/>
                </a:lnTo>
                <a:lnTo>
                  <a:pt x="5308701" y="430250"/>
                </a:lnTo>
                <a:lnTo>
                  <a:pt x="5304028" y="412356"/>
                </a:lnTo>
                <a:lnTo>
                  <a:pt x="5301818" y="395605"/>
                </a:lnTo>
                <a:lnTo>
                  <a:pt x="5357749" y="410705"/>
                </a:lnTo>
                <a:lnTo>
                  <a:pt x="6713906" y="776719"/>
                </a:lnTo>
                <a:lnTo>
                  <a:pt x="5530329" y="345147"/>
                </a:lnTo>
                <a:lnTo>
                  <a:pt x="6746532" y="574967"/>
                </a:lnTo>
                <a:lnTo>
                  <a:pt x="5294554" y="165239"/>
                </a:lnTo>
                <a:lnTo>
                  <a:pt x="6776110" y="403491"/>
                </a:lnTo>
                <a:lnTo>
                  <a:pt x="5211699" y="0"/>
                </a:lnTo>
                <a:lnTo>
                  <a:pt x="5167490" y="0"/>
                </a:lnTo>
                <a:lnTo>
                  <a:pt x="5167490" y="271754"/>
                </a:lnTo>
                <a:lnTo>
                  <a:pt x="4878133" y="556552"/>
                </a:lnTo>
                <a:lnTo>
                  <a:pt x="4781893" y="651281"/>
                </a:lnTo>
                <a:lnTo>
                  <a:pt x="4637341" y="793559"/>
                </a:lnTo>
                <a:lnTo>
                  <a:pt x="5139969" y="180276"/>
                </a:lnTo>
                <a:lnTo>
                  <a:pt x="5147653" y="203492"/>
                </a:lnTo>
                <a:lnTo>
                  <a:pt x="5151945" y="219417"/>
                </a:lnTo>
                <a:lnTo>
                  <a:pt x="5159781" y="248488"/>
                </a:lnTo>
                <a:lnTo>
                  <a:pt x="5167490" y="271754"/>
                </a:lnTo>
                <a:lnTo>
                  <a:pt x="5167490" y="0"/>
                </a:lnTo>
                <a:lnTo>
                  <a:pt x="5086070" y="0"/>
                </a:lnTo>
                <a:lnTo>
                  <a:pt x="5087429" y="3581"/>
                </a:lnTo>
                <a:lnTo>
                  <a:pt x="4909540" y="267804"/>
                </a:lnTo>
                <a:lnTo>
                  <a:pt x="4527461" y="835291"/>
                </a:lnTo>
                <a:lnTo>
                  <a:pt x="4389082" y="1040841"/>
                </a:lnTo>
                <a:lnTo>
                  <a:pt x="4256176" y="1171359"/>
                </a:lnTo>
                <a:lnTo>
                  <a:pt x="4092333" y="1332242"/>
                </a:lnTo>
                <a:lnTo>
                  <a:pt x="4092613" y="1332953"/>
                </a:lnTo>
                <a:lnTo>
                  <a:pt x="4320146" y="1147051"/>
                </a:lnTo>
                <a:lnTo>
                  <a:pt x="4165676" y="1373352"/>
                </a:lnTo>
                <a:lnTo>
                  <a:pt x="4417771" y="1059065"/>
                </a:lnTo>
                <a:lnTo>
                  <a:pt x="5028438" y="557618"/>
                </a:lnTo>
                <a:lnTo>
                  <a:pt x="5010950" y="578739"/>
                </a:lnTo>
                <a:lnTo>
                  <a:pt x="4209580" y="1546034"/>
                </a:lnTo>
                <a:lnTo>
                  <a:pt x="5243271" y="490486"/>
                </a:lnTo>
                <a:lnTo>
                  <a:pt x="5269916" y="560616"/>
                </a:lnTo>
                <a:lnTo>
                  <a:pt x="5277142" y="579640"/>
                </a:lnTo>
                <a:lnTo>
                  <a:pt x="5048923" y="819302"/>
                </a:lnTo>
                <a:lnTo>
                  <a:pt x="4777371" y="1104468"/>
                </a:lnTo>
                <a:lnTo>
                  <a:pt x="5149723" y="781011"/>
                </a:lnTo>
                <a:lnTo>
                  <a:pt x="5119662" y="821601"/>
                </a:lnTo>
                <a:lnTo>
                  <a:pt x="5029695" y="943063"/>
                </a:lnTo>
                <a:lnTo>
                  <a:pt x="4796904" y="1257363"/>
                </a:lnTo>
                <a:lnTo>
                  <a:pt x="4451718" y="1723415"/>
                </a:lnTo>
                <a:lnTo>
                  <a:pt x="4887773" y="1222844"/>
                </a:lnTo>
                <a:lnTo>
                  <a:pt x="4365866" y="1938223"/>
                </a:lnTo>
                <a:lnTo>
                  <a:pt x="5366588" y="815086"/>
                </a:lnTo>
                <a:lnTo>
                  <a:pt x="5390807" y="878827"/>
                </a:lnTo>
                <a:lnTo>
                  <a:pt x="5274361" y="1061427"/>
                </a:lnTo>
                <a:lnTo>
                  <a:pt x="4728959" y="1916696"/>
                </a:lnTo>
                <a:lnTo>
                  <a:pt x="5443105" y="997318"/>
                </a:lnTo>
                <a:lnTo>
                  <a:pt x="5438787" y="1006182"/>
                </a:lnTo>
                <a:lnTo>
                  <a:pt x="5364619" y="1158201"/>
                </a:lnTo>
                <a:lnTo>
                  <a:pt x="5338457" y="1211821"/>
                </a:lnTo>
                <a:lnTo>
                  <a:pt x="4841176" y="2230996"/>
                </a:lnTo>
                <a:lnTo>
                  <a:pt x="5481980" y="1157300"/>
                </a:lnTo>
                <a:lnTo>
                  <a:pt x="5429288" y="1279347"/>
                </a:lnTo>
                <a:lnTo>
                  <a:pt x="5418074" y="1305331"/>
                </a:lnTo>
                <a:lnTo>
                  <a:pt x="4966678" y="2350846"/>
                </a:lnTo>
                <a:lnTo>
                  <a:pt x="5561266" y="1250937"/>
                </a:lnTo>
                <a:lnTo>
                  <a:pt x="5573255" y="1275549"/>
                </a:lnTo>
                <a:lnTo>
                  <a:pt x="5581015" y="1291501"/>
                </a:lnTo>
                <a:lnTo>
                  <a:pt x="5617159" y="1371092"/>
                </a:lnTo>
                <a:lnTo>
                  <a:pt x="5636869" y="1411617"/>
                </a:lnTo>
                <a:lnTo>
                  <a:pt x="5544134" y="1599819"/>
                </a:lnTo>
                <a:lnTo>
                  <a:pt x="5217401" y="2262822"/>
                </a:lnTo>
                <a:lnTo>
                  <a:pt x="5706681" y="1538071"/>
                </a:lnTo>
                <a:lnTo>
                  <a:pt x="5642419" y="1671726"/>
                </a:lnTo>
                <a:lnTo>
                  <a:pt x="5599608" y="1760753"/>
                </a:lnTo>
                <a:lnTo>
                  <a:pt x="5222557" y="2544940"/>
                </a:lnTo>
                <a:lnTo>
                  <a:pt x="5786285" y="1689836"/>
                </a:lnTo>
                <a:lnTo>
                  <a:pt x="5792686" y="1703717"/>
                </a:lnTo>
                <a:lnTo>
                  <a:pt x="5800014" y="1716532"/>
                </a:lnTo>
                <a:lnTo>
                  <a:pt x="5806897" y="1728139"/>
                </a:lnTo>
                <a:lnTo>
                  <a:pt x="5811913" y="1738388"/>
                </a:lnTo>
                <a:lnTo>
                  <a:pt x="5777877" y="1962556"/>
                </a:lnTo>
                <a:lnTo>
                  <a:pt x="5620601" y="2998190"/>
                </a:lnTo>
                <a:lnTo>
                  <a:pt x="5901131" y="1915731"/>
                </a:lnTo>
                <a:lnTo>
                  <a:pt x="5904877" y="1925256"/>
                </a:lnTo>
                <a:lnTo>
                  <a:pt x="5909208" y="1934552"/>
                </a:lnTo>
                <a:lnTo>
                  <a:pt x="5914758" y="1943379"/>
                </a:lnTo>
                <a:lnTo>
                  <a:pt x="5922124" y="1951532"/>
                </a:lnTo>
                <a:lnTo>
                  <a:pt x="5944870" y="2073960"/>
                </a:lnTo>
                <a:lnTo>
                  <a:pt x="5971400" y="2216797"/>
                </a:lnTo>
                <a:lnTo>
                  <a:pt x="6165964" y="3264446"/>
                </a:lnTo>
                <a:lnTo>
                  <a:pt x="6060960" y="2182774"/>
                </a:lnTo>
                <a:lnTo>
                  <a:pt x="6561214" y="3077883"/>
                </a:lnTo>
                <a:lnTo>
                  <a:pt x="6080125" y="2022576"/>
                </a:lnTo>
                <a:lnTo>
                  <a:pt x="6101397" y="2036267"/>
                </a:lnTo>
                <a:lnTo>
                  <a:pt x="6201041" y="2100402"/>
                </a:lnTo>
                <a:lnTo>
                  <a:pt x="6976643" y="2599613"/>
                </a:lnTo>
                <a:lnTo>
                  <a:pt x="6286754" y="2067839"/>
                </a:lnTo>
                <a:lnTo>
                  <a:pt x="7138327" y="2392527"/>
                </a:lnTo>
                <a:lnTo>
                  <a:pt x="6271920" y="1971497"/>
                </a:lnTo>
                <a:lnTo>
                  <a:pt x="7193762" y="2116607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041" y="5354124"/>
            <a:ext cx="5010149" cy="40576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0041" y="1191699"/>
            <a:ext cx="5010149" cy="40671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70693" y="3140005"/>
            <a:ext cx="10346613" cy="1510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750" b="0" i="1">
                <a:solidFill>
                  <a:srgbClr val="61316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613169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613169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6131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955732"/>
            <a:ext cx="4450715" cy="3331845"/>
          </a:xfrm>
          <a:custGeom>
            <a:avLst/>
            <a:gdLst/>
            <a:ahLst/>
            <a:cxnLst/>
            <a:rect l="l" t="t" r="r" b="b"/>
            <a:pathLst>
              <a:path w="4450715" h="3331845">
                <a:moveTo>
                  <a:pt x="0" y="3331267"/>
                </a:moveTo>
                <a:lnTo>
                  <a:pt x="0" y="3303503"/>
                </a:lnTo>
                <a:lnTo>
                  <a:pt x="11593" y="3331267"/>
                </a:lnTo>
                <a:lnTo>
                  <a:pt x="0" y="3331267"/>
                </a:lnTo>
                <a:close/>
              </a:path>
              <a:path w="4450715" h="3331845">
                <a:moveTo>
                  <a:pt x="3196613" y="1618459"/>
                </a:moveTo>
                <a:lnTo>
                  <a:pt x="3087831" y="1528895"/>
                </a:lnTo>
                <a:lnTo>
                  <a:pt x="4392629" y="605785"/>
                </a:lnTo>
                <a:lnTo>
                  <a:pt x="3196613" y="1618459"/>
                </a:lnTo>
                <a:close/>
              </a:path>
              <a:path w="4450715" h="3331845">
                <a:moveTo>
                  <a:pt x="3033536" y="1756536"/>
                </a:moveTo>
                <a:lnTo>
                  <a:pt x="2869252" y="1621274"/>
                </a:lnTo>
                <a:lnTo>
                  <a:pt x="3866056" y="237102"/>
                </a:lnTo>
                <a:lnTo>
                  <a:pt x="3087831" y="1528895"/>
                </a:lnTo>
                <a:lnTo>
                  <a:pt x="3196613" y="1618459"/>
                </a:lnTo>
                <a:lnTo>
                  <a:pt x="3033536" y="1756536"/>
                </a:lnTo>
                <a:close/>
              </a:path>
              <a:path w="4450715" h="3331845">
                <a:moveTo>
                  <a:pt x="2880443" y="1410088"/>
                </a:moveTo>
                <a:lnTo>
                  <a:pt x="2776339" y="1324376"/>
                </a:lnTo>
                <a:lnTo>
                  <a:pt x="2952228" y="55429"/>
                </a:lnTo>
                <a:lnTo>
                  <a:pt x="2880443" y="1410088"/>
                </a:lnTo>
                <a:close/>
              </a:path>
              <a:path w="4450715" h="3331845">
                <a:moveTo>
                  <a:pt x="3013078" y="2051062"/>
                </a:moveTo>
                <a:lnTo>
                  <a:pt x="2863365" y="1927797"/>
                </a:lnTo>
                <a:lnTo>
                  <a:pt x="4450397" y="1496486"/>
                </a:lnTo>
                <a:lnTo>
                  <a:pt x="3013078" y="2051062"/>
                </a:lnTo>
                <a:close/>
              </a:path>
              <a:path w="4450715" h="3331845">
                <a:moveTo>
                  <a:pt x="2871221" y="1584115"/>
                </a:moveTo>
                <a:lnTo>
                  <a:pt x="2664117" y="1413599"/>
                </a:lnTo>
                <a:lnTo>
                  <a:pt x="2569817" y="0"/>
                </a:lnTo>
                <a:lnTo>
                  <a:pt x="2776339" y="1324376"/>
                </a:lnTo>
                <a:lnTo>
                  <a:pt x="2880443" y="1410088"/>
                </a:lnTo>
                <a:lnTo>
                  <a:pt x="2871221" y="1584115"/>
                </a:lnTo>
                <a:close/>
              </a:path>
              <a:path w="4450715" h="3331845">
                <a:moveTo>
                  <a:pt x="2893782" y="1874867"/>
                </a:moveTo>
                <a:lnTo>
                  <a:pt x="2607722" y="1639341"/>
                </a:lnTo>
                <a:lnTo>
                  <a:pt x="2177012" y="130477"/>
                </a:lnTo>
                <a:lnTo>
                  <a:pt x="2664117" y="1413599"/>
                </a:lnTo>
                <a:lnTo>
                  <a:pt x="2871221" y="1584115"/>
                </a:lnTo>
                <a:lnTo>
                  <a:pt x="2869252" y="1621274"/>
                </a:lnTo>
                <a:lnTo>
                  <a:pt x="3033536" y="1756536"/>
                </a:lnTo>
                <a:lnTo>
                  <a:pt x="2893782" y="1874867"/>
                </a:lnTo>
                <a:close/>
              </a:path>
              <a:path w="4450715" h="3331845">
                <a:moveTo>
                  <a:pt x="2885385" y="2425920"/>
                </a:moveTo>
                <a:lnTo>
                  <a:pt x="2658656" y="2239245"/>
                </a:lnTo>
                <a:lnTo>
                  <a:pt x="4161903" y="2335434"/>
                </a:lnTo>
                <a:lnTo>
                  <a:pt x="2885385" y="2425920"/>
                </a:lnTo>
                <a:close/>
              </a:path>
              <a:path w="4450715" h="3331845">
                <a:moveTo>
                  <a:pt x="2740477" y="2436192"/>
                </a:moveTo>
                <a:lnTo>
                  <a:pt x="2517775" y="2252833"/>
                </a:lnTo>
                <a:lnTo>
                  <a:pt x="2546719" y="2206649"/>
                </a:lnTo>
                <a:lnTo>
                  <a:pt x="2574534" y="2159517"/>
                </a:lnTo>
                <a:lnTo>
                  <a:pt x="2601972" y="2112053"/>
                </a:lnTo>
                <a:lnTo>
                  <a:pt x="2629787" y="2064871"/>
                </a:lnTo>
                <a:lnTo>
                  <a:pt x="2658731" y="2018588"/>
                </a:lnTo>
                <a:lnTo>
                  <a:pt x="1675171" y="676996"/>
                </a:lnTo>
                <a:lnTo>
                  <a:pt x="2607722" y="1639341"/>
                </a:lnTo>
                <a:lnTo>
                  <a:pt x="2893782" y="1874867"/>
                </a:lnTo>
                <a:lnTo>
                  <a:pt x="2888741" y="1890230"/>
                </a:lnTo>
                <a:lnTo>
                  <a:pt x="2881510" y="1903759"/>
                </a:lnTo>
                <a:lnTo>
                  <a:pt x="2872809" y="1916076"/>
                </a:lnTo>
                <a:lnTo>
                  <a:pt x="2863365" y="1927797"/>
                </a:lnTo>
                <a:lnTo>
                  <a:pt x="3013078" y="2051062"/>
                </a:lnTo>
                <a:lnTo>
                  <a:pt x="2701976" y="2171097"/>
                </a:lnTo>
                <a:lnTo>
                  <a:pt x="2692547" y="2184977"/>
                </a:lnTo>
                <a:lnTo>
                  <a:pt x="2682738" y="2202229"/>
                </a:lnTo>
                <a:lnTo>
                  <a:pt x="2671719" y="2220952"/>
                </a:lnTo>
                <a:lnTo>
                  <a:pt x="2658656" y="2239245"/>
                </a:lnTo>
                <a:lnTo>
                  <a:pt x="2885385" y="2425920"/>
                </a:lnTo>
                <a:lnTo>
                  <a:pt x="2740477" y="2436192"/>
                </a:lnTo>
                <a:close/>
              </a:path>
              <a:path w="4450715" h="3331845">
                <a:moveTo>
                  <a:pt x="2720332" y="2614165"/>
                </a:moveTo>
                <a:lnTo>
                  <a:pt x="2522904" y="2451615"/>
                </a:lnTo>
                <a:lnTo>
                  <a:pt x="3805376" y="2547802"/>
                </a:lnTo>
                <a:lnTo>
                  <a:pt x="2720332" y="2614165"/>
                </a:lnTo>
                <a:close/>
              </a:path>
              <a:path w="4450715" h="3331845">
                <a:moveTo>
                  <a:pt x="2436208" y="2989959"/>
                </a:moveTo>
                <a:lnTo>
                  <a:pt x="2262281" y="2846758"/>
                </a:lnTo>
                <a:lnTo>
                  <a:pt x="4100679" y="2803781"/>
                </a:lnTo>
                <a:lnTo>
                  <a:pt x="2436208" y="2989959"/>
                </a:lnTo>
                <a:close/>
              </a:path>
              <a:path w="4450715" h="3331845">
                <a:moveTo>
                  <a:pt x="1921598" y="1956535"/>
                </a:moveTo>
                <a:lnTo>
                  <a:pt x="1850278" y="1897815"/>
                </a:lnTo>
                <a:lnTo>
                  <a:pt x="1833482" y="1430003"/>
                </a:lnTo>
                <a:lnTo>
                  <a:pt x="1521003" y="848437"/>
                </a:lnTo>
                <a:lnTo>
                  <a:pt x="1824776" y="1267226"/>
                </a:lnTo>
                <a:lnTo>
                  <a:pt x="1839430" y="1279290"/>
                </a:lnTo>
                <a:lnTo>
                  <a:pt x="1841570" y="1294067"/>
                </a:lnTo>
                <a:lnTo>
                  <a:pt x="2147058" y="1727207"/>
                </a:lnTo>
                <a:lnTo>
                  <a:pt x="1860636" y="1491385"/>
                </a:lnTo>
                <a:lnTo>
                  <a:pt x="1921598" y="1956535"/>
                </a:lnTo>
                <a:close/>
              </a:path>
              <a:path w="4450715" h="3331845">
                <a:moveTo>
                  <a:pt x="1839430" y="1279290"/>
                </a:moveTo>
                <a:lnTo>
                  <a:pt x="1824776" y="1267226"/>
                </a:lnTo>
                <a:lnTo>
                  <a:pt x="1820231" y="1146748"/>
                </a:lnTo>
                <a:lnTo>
                  <a:pt x="1839430" y="1279290"/>
                </a:lnTo>
                <a:close/>
              </a:path>
              <a:path w="4450715" h="3331845">
                <a:moveTo>
                  <a:pt x="2374857" y="3159845"/>
                </a:moveTo>
                <a:lnTo>
                  <a:pt x="2200536" y="3016320"/>
                </a:lnTo>
                <a:lnTo>
                  <a:pt x="4039160" y="3051485"/>
                </a:lnTo>
                <a:lnTo>
                  <a:pt x="2374857" y="3159845"/>
                </a:lnTo>
                <a:close/>
              </a:path>
              <a:path w="4450715" h="3331845">
                <a:moveTo>
                  <a:pt x="2039041" y="3181710"/>
                </a:moveTo>
                <a:lnTo>
                  <a:pt x="1891763" y="3060450"/>
                </a:lnTo>
                <a:lnTo>
                  <a:pt x="1858466" y="2202911"/>
                </a:lnTo>
                <a:lnTo>
                  <a:pt x="1488650" y="1029354"/>
                </a:lnTo>
                <a:lnTo>
                  <a:pt x="1850278" y="1897815"/>
                </a:lnTo>
                <a:lnTo>
                  <a:pt x="1921598" y="1956536"/>
                </a:lnTo>
                <a:lnTo>
                  <a:pt x="1942569" y="2116547"/>
                </a:lnTo>
                <a:lnTo>
                  <a:pt x="2202775" y="2745819"/>
                </a:lnTo>
                <a:lnTo>
                  <a:pt x="2284869" y="2813410"/>
                </a:lnTo>
                <a:lnTo>
                  <a:pt x="2262281" y="2846758"/>
                </a:lnTo>
                <a:lnTo>
                  <a:pt x="2436208" y="2989959"/>
                </a:lnTo>
                <a:lnTo>
                  <a:pt x="2394842" y="2994586"/>
                </a:lnTo>
                <a:lnTo>
                  <a:pt x="2003700" y="2672544"/>
                </a:lnTo>
                <a:lnTo>
                  <a:pt x="2046479" y="2967265"/>
                </a:lnTo>
                <a:lnTo>
                  <a:pt x="2287304" y="3165546"/>
                </a:lnTo>
                <a:lnTo>
                  <a:pt x="2039041" y="3181710"/>
                </a:lnTo>
                <a:close/>
              </a:path>
              <a:path w="4450715" h="3331845">
                <a:moveTo>
                  <a:pt x="2284869" y="2813410"/>
                </a:moveTo>
                <a:lnTo>
                  <a:pt x="2202775" y="2745819"/>
                </a:lnTo>
                <a:lnTo>
                  <a:pt x="2233444" y="2700711"/>
                </a:lnTo>
                <a:lnTo>
                  <a:pt x="2263396" y="2656437"/>
                </a:lnTo>
                <a:lnTo>
                  <a:pt x="2322583" y="2568721"/>
                </a:lnTo>
                <a:lnTo>
                  <a:pt x="2352532" y="2524444"/>
                </a:lnTo>
                <a:lnTo>
                  <a:pt x="2383196" y="2479333"/>
                </a:lnTo>
                <a:lnTo>
                  <a:pt x="1860636" y="1491385"/>
                </a:lnTo>
                <a:lnTo>
                  <a:pt x="2147058" y="1727207"/>
                </a:lnTo>
                <a:lnTo>
                  <a:pt x="2517775" y="2252833"/>
                </a:lnTo>
                <a:lnTo>
                  <a:pt x="2740477" y="2436192"/>
                </a:lnTo>
                <a:lnTo>
                  <a:pt x="2522904" y="2451615"/>
                </a:lnTo>
                <a:lnTo>
                  <a:pt x="2720332" y="2614165"/>
                </a:lnTo>
                <a:lnTo>
                  <a:pt x="2412340" y="2633003"/>
                </a:lnTo>
                <a:lnTo>
                  <a:pt x="2382458" y="2677091"/>
                </a:lnTo>
                <a:lnTo>
                  <a:pt x="2352391" y="2719145"/>
                </a:lnTo>
                <a:lnTo>
                  <a:pt x="2322259" y="2760531"/>
                </a:lnTo>
                <a:lnTo>
                  <a:pt x="2292182" y="2802614"/>
                </a:lnTo>
                <a:lnTo>
                  <a:pt x="2284869" y="2813410"/>
                </a:lnTo>
                <a:close/>
              </a:path>
              <a:path w="4450715" h="3331845">
                <a:moveTo>
                  <a:pt x="1860360" y="2969785"/>
                </a:moveTo>
                <a:lnTo>
                  <a:pt x="1683877" y="2824480"/>
                </a:lnTo>
                <a:lnTo>
                  <a:pt x="1338723" y="1463767"/>
                </a:lnTo>
                <a:lnTo>
                  <a:pt x="1860360" y="2969785"/>
                </a:lnTo>
                <a:close/>
              </a:path>
              <a:path w="4450715" h="3331845">
                <a:moveTo>
                  <a:pt x="1671081" y="3331267"/>
                </a:moveTo>
                <a:lnTo>
                  <a:pt x="1000013" y="1197739"/>
                </a:lnTo>
                <a:lnTo>
                  <a:pt x="1683877" y="2824480"/>
                </a:lnTo>
                <a:lnTo>
                  <a:pt x="1860360" y="2969785"/>
                </a:lnTo>
                <a:lnTo>
                  <a:pt x="1891763" y="3060450"/>
                </a:lnTo>
                <a:lnTo>
                  <a:pt x="2039041" y="3181710"/>
                </a:lnTo>
                <a:lnTo>
                  <a:pt x="2024583" y="3182651"/>
                </a:lnTo>
                <a:lnTo>
                  <a:pt x="2205086" y="3331267"/>
                </a:lnTo>
                <a:lnTo>
                  <a:pt x="1671081" y="3331267"/>
                </a:lnTo>
                <a:close/>
              </a:path>
              <a:path w="4450715" h="3331845">
                <a:moveTo>
                  <a:pt x="2205086" y="3331267"/>
                </a:moveTo>
                <a:lnTo>
                  <a:pt x="2024583" y="3182651"/>
                </a:lnTo>
                <a:lnTo>
                  <a:pt x="3068070" y="3331267"/>
                </a:lnTo>
                <a:lnTo>
                  <a:pt x="2205086" y="3331267"/>
                </a:lnTo>
                <a:close/>
              </a:path>
              <a:path w="4450715" h="3331845">
                <a:moveTo>
                  <a:pt x="1471294" y="3331267"/>
                </a:moveTo>
                <a:lnTo>
                  <a:pt x="946327" y="1672462"/>
                </a:lnTo>
                <a:lnTo>
                  <a:pt x="1642438" y="3331267"/>
                </a:lnTo>
                <a:lnTo>
                  <a:pt x="1471294" y="3331267"/>
                </a:lnTo>
                <a:close/>
              </a:path>
              <a:path w="4450715" h="3331845">
                <a:moveTo>
                  <a:pt x="2287304" y="3165546"/>
                </a:moveTo>
                <a:lnTo>
                  <a:pt x="2046479" y="2967265"/>
                </a:lnTo>
                <a:lnTo>
                  <a:pt x="2090998" y="2913194"/>
                </a:lnTo>
                <a:lnTo>
                  <a:pt x="2003700" y="2672544"/>
                </a:lnTo>
                <a:lnTo>
                  <a:pt x="2394842" y="2994586"/>
                </a:lnTo>
                <a:lnTo>
                  <a:pt x="2200536" y="3016320"/>
                </a:lnTo>
                <a:lnTo>
                  <a:pt x="2374857" y="3159845"/>
                </a:lnTo>
                <a:lnTo>
                  <a:pt x="2287304" y="3165546"/>
                </a:lnTo>
                <a:close/>
              </a:path>
              <a:path w="4450715" h="3331845">
                <a:moveTo>
                  <a:pt x="1091205" y="3331267"/>
                </a:moveTo>
                <a:lnTo>
                  <a:pt x="815886" y="1720654"/>
                </a:lnTo>
                <a:lnTo>
                  <a:pt x="1236323" y="3331267"/>
                </a:lnTo>
                <a:lnTo>
                  <a:pt x="1091205" y="3331267"/>
                </a:lnTo>
                <a:close/>
              </a:path>
              <a:path w="4450715" h="3331845">
                <a:moveTo>
                  <a:pt x="909015" y="3331267"/>
                </a:moveTo>
                <a:lnTo>
                  <a:pt x="534430" y="1826150"/>
                </a:lnTo>
                <a:lnTo>
                  <a:pt x="1053661" y="3331267"/>
                </a:lnTo>
                <a:lnTo>
                  <a:pt x="909015" y="3331267"/>
                </a:lnTo>
                <a:close/>
              </a:path>
              <a:path w="4450715" h="3331845">
                <a:moveTo>
                  <a:pt x="680973" y="3331267"/>
                </a:moveTo>
                <a:lnTo>
                  <a:pt x="293873" y="1913449"/>
                </a:lnTo>
                <a:lnTo>
                  <a:pt x="826738" y="3331267"/>
                </a:lnTo>
                <a:lnTo>
                  <a:pt x="680973" y="3331267"/>
                </a:lnTo>
                <a:close/>
              </a:path>
              <a:path w="4450715" h="3331845">
                <a:moveTo>
                  <a:pt x="1301545" y="3331267"/>
                </a:moveTo>
                <a:lnTo>
                  <a:pt x="1080674" y="2690834"/>
                </a:lnTo>
                <a:lnTo>
                  <a:pt x="1362115" y="3331267"/>
                </a:lnTo>
                <a:lnTo>
                  <a:pt x="1301545" y="3331267"/>
                </a:lnTo>
                <a:close/>
              </a:path>
              <a:path w="4450715" h="3331845">
                <a:moveTo>
                  <a:pt x="133923" y="2585889"/>
                </a:moveTo>
                <a:lnTo>
                  <a:pt x="92536" y="2551813"/>
                </a:lnTo>
                <a:lnTo>
                  <a:pt x="39320" y="2222620"/>
                </a:lnTo>
                <a:lnTo>
                  <a:pt x="133923" y="2585889"/>
                </a:lnTo>
                <a:close/>
              </a:path>
              <a:path w="4450715" h="3331845">
                <a:moveTo>
                  <a:pt x="226239" y="3331267"/>
                </a:moveTo>
                <a:lnTo>
                  <a:pt x="107158" y="2628643"/>
                </a:lnTo>
                <a:lnTo>
                  <a:pt x="36627" y="2414981"/>
                </a:lnTo>
                <a:lnTo>
                  <a:pt x="92536" y="2551813"/>
                </a:lnTo>
                <a:lnTo>
                  <a:pt x="133923" y="2585889"/>
                </a:lnTo>
                <a:lnTo>
                  <a:pt x="163992" y="2701352"/>
                </a:lnTo>
                <a:lnTo>
                  <a:pt x="357220" y="3133034"/>
                </a:lnTo>
                <a:lnTo>
                  <a:pt x="254497" y="3048458"/>
                </a:lnTo>
                <a:lnTo>
                  <a:pt x="327554" y="3331267"/>
                </a:lnTo>
                <a:lnTo>
                  <a:pt x="226239" y="3331267"/>
                </a:lnTo>
                <a:close/>
              </a:path>
              <a:path w="4450715" h="3331845">
                <a:moveTo>
                  <a:pt x="352484" y="3331267"/>
                </a:moveTo>
                <a:lnTo>
                  <a:pt x="254497" y="3048458"/>
                </a:lnTo>
                <a:lnTo>
                  <a:pt x="357220" y="3133034"/>
                </a:lnTo>
                <a:lnTo>
                  <a:pt x="445953" y="3331267"/>
                </a:lnTo>
                <a:lnTo>
                  <a:pt x="352484" y="3331267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63555" y="1"/>
            <a:ext cx="3824604" cy="3670300"/>
          </a:xfrm>
          <a:custGeom>
            <a:avLst/>
            <a:gdLst/>
            <a:ahLst/>
            <a:cxnLst/>
            <a:rect l="l" t="t" r="r" b="b"/>
            <a:pathLst>
              <a:path w="3824605" h="3670300">
                <a:moveTo>
                  <a:pt x="1062564" y="2298213"/>
                </a:moveTo>
                <a:lnTo>
                  <a:pt x="1154762" y="2374110"/>
                </a:lnTo>
                <a:lnTo>
                  <a:pt x="49018" y="3156528"/>
                </a:lnTo>
                <a:lnTo>
                  <a:pt x="1062564" y="2298213"/>
                </a:lnTo>
                <a:close/>
              </a:path>
              <a:path w="3824605" h="3670300">
                <a:moveTo>
                  <a:pt x="1200761" y="2181182"/>
                </a:moveTo>
                <a:lnTo>
                  <a:pt x="1340000" y="2295804"/>
                </a:lnTo>
                <a:lnTo>
                  <a:pt x="495310" y="3468948"/>
                </a:lnTo>
                <a:lnTo>
                  <a:pt x="1154762" y="2374110"/>
                </a:lnTo>
                <a:lnTo>
                  <a:pt x="1062564" y="2298213"/>
                </a:lnTo>
                <a:lnTo>
                  <a:pt x="1200761" y="2181182"/>
                </a:lnTo>
                <a:close/>
              </a:path>
              <a:path w="3824605" h="3670300">
                <a:moveTo>
                  <a:pt x="1330530" y="2474784"/>
                </a:moveTo>
                <a:lnTo>
                  <a:pt x="1418763" y="2547417"/>
                </a:lnTo>
                <a:lnTo>
                  <a:pt x="1269785" y="3622852"/>
                </a:lnTo>
                <a:lnTo>
                  <a:pt x="1330530" y="2474784"/>
                </a:lnTo>
                <a:close/>
              </a:path>
              <a:path w="3824605" h="3670300">
                <a:moveTo>
                  <a:pt x="1218079" y="1931573"/>
                </a:moveTo>
                <a:lnTo>
                  <a:pt x="1344969" y="2036028"/>
                </a:lnTo>
                <a:lnTo>
                  <a:pt x="0" y="2401669"/>
                </a:lnTo>
                <a:lnTo>
                  <a:pt x="1218079" y="1931573"/>
                </a:lnTo>
                <a:close/>
              </a:path>
              <a:path w="3824605" h="3670300">
                <a:moveTo>
                  <a:pt x="1338334" y="2327296"/>
                </a:moveTo>
                <a:lnTo>
                  <a:pt x="1513865" y="2471794"/>
                </a:lnTo>
                <a:lnTo>
                  <a:pt x="1593879" y="3669803"/>
                </a:lnTo>
                <a:lnTo>
                  <a:pt x="1418763" y="2547417"/>
                </a:lnTo>
                <a:lnTo>
                  <a:pt x="1330530" y="2474784"/>
                </a:lnTo>
                <a:lnTo>
                  <a:pt x="1338334" y="2327296"/>
                </a:lnTo>
                <a:close/>
              </a:path>
              <a:path w="3824605" h="3670300">
                <a:moveTo>
                  <a:pt x="1319193" y="2080888"/>
                </a:moveTo>
                <a:lnTo>
                  <a:pt x="1561644" y="2280475"/>
                </a:lnTo>
                <a:lnTo>
                  <a:pt x="1926770" y="3559197"/>
                </a:lnTo>
                <a:lnTo>
                  <a:pt x="1513865" y="2471794"/>
                </a:lnTo>
                <a:lnTo>
                  <a:pt x="1338334" y="2327296"/>
                </a:lnTo>
                <a:lnTo>
                  <a:pt x="1340000" y="2295804"/>
                </a:lnTo>
                <a:lnTo>
                  <a:pt x="1200761" y="2181182"/>
                </a:lnTo>
                <a:lnTo>
                  <a:pt x="1319193" y="2080888"/>
                </a:lnTo>
                <a:close/>
              </a:path>
              <a:path w="3824605" h="3670300">
                <a:moveTo>
                  <a:pt x="1326273" y="1613874"/>
                </a:moveTo>
                <a:lnTo>
                  <a:pt x="1518437" y="1772064"/>
                </a:lnTo>
                <a:lnTo>
                  <a:pt x="244439" y="1690647"/>
                </a:lnTo>
                <a:lnTo>
                  <a:pt x="1326273" y="1613874"/>
                </a:lnTo>
                <a:close/>
              </a:path>
              <a:path w="3824605" h="3670300">
                <a:moveTo>
                  <a:pt x="1449081" y="1605159"/>
                </a:moveTo>
                <a:lnTo>
                  <a:pt x="1637831" y="1760539"/>
                </a:lnTo>
                <a:lnTo>
                  <a:pt x="1613304" y="1799682"/>
                </a:lnTo>
                <a:lnTo>
                  <a:pt x="1589735" y="1839628"/>
                </a:lnTo>
                <a:lnTo>
                  <a:pt x="1566484" y="1879855"/>
                </a:lnTo>
                <a:lnTo>
                  <a:pt x="1542914" y="1919843"/>
                </a:lnTo>
                <a:lnTo>
                  <a:pt x="1518388" y="1959070"/>
                </a:lnTo>
                <a:lnTo>
                  <a:pt x="2352039" y="3095992"/>
                </a:lnTo>
                <a:lnTo>
                  <a:pt x="1561644" y="2280475"/>
                </a:lnTo>
                <a:lnTo>
                  <a:pt x="1319193" y="2080888"/>
                </a:lnTo>
                <a:lnTo>
                  <a:pt x="1323465" y="2067867"/>
                </a:lnTo>
                <a:lnTo>
                  <a:pt x="1329592" y="2056402"/>
                </a:lnTo>
                <a:lnTo>
                  <a:pt x="1336966" y="2045962"/>
                </a:lnTo>
                <a:lnTo>
                  <a:pt x="1344969" y="2036028"/>
                </a:lnTo>
                <a:lnTo>
                  <a:pt x="1218079" y="1931573"/>
                </a:lnTo>
                <a:lnTo>
                  <a:pt x="1481728" y="1829822"/>
                </a:lnTo>
                <a:lnTo>
                  <a:pt x="1489718" y="1818059"/>
                </a:lnTo>
                <a:lnTo>
                  <a:pt x="1498029" y="1803437"/>
                </a:lnTo>
                <a:lnTo>
                  <a:pt x="1507367" y="1787568"/>
                </a:lnTo>
                <a:lnTo>
                  <a:pt x="1518437" y="1772064"/>
                </a:lnTo>
                <a:lnTo>
                  <a:pt x="1326273" y="1613874"/>
                </a:lnTo>
                <a:lnTo>
                  <a:pt x="1449081" y="1605159"/>
                </a:lnTo>
                <a:close/>
              </a:path>
              <a:path w="3824605" h="3670300">
                <a:moveTo>
                  <a:pt x="1466141" y="1454326"/>
                </a:moveTo>
                <a:lnTo>
                  <a:pt x="1633471" y="1592074"/>
                </a:lnTo>
                <a:lnTo>
                  <a:pt x="546578" y="1510643"/>
                </a:lnTo>
                <a:lnTo>
                  <a:pt x="1466141" y="1454326"/>
                </a:lnTo>
                <a:close/>
              </a:path>
              <a:path w="3824605" h="3670300">
                <a:moveTo>
                  <a:pt x="1706908" y="1135825"/>
                </a:moveTo>
                <a:lnTo>
                  <a:pt x="1854320" y="1257175"/>
                </a:lnTo>
                <a:lnTo>
                  <a:pt x="296294" y="1293722"/>
                </a:lnTo>
                <a:lnTo>
                  <a:pt x="1706908" y="1135825"/>
                </a:lnTo>
                <a:close/>
              </a:path>
              <a:path w="3824605" h="3670300">
                <a:moveTo>
                  <a:pt x="2143107" y="2011609"/>
                </a:moveTo>
                <a:lnTo>
                  <a:pt x="2203555" y="2061386"/>
                </a:lnTo>
                <a:lnTo>
                  <a:pt x="2217820" y="2457835"/>
                </a:lnTo>
                <a:lnTo>
                  <a:pt x="2482684" y="2950687"/>
                </a:lnTo>
                <a:lnTo>
                  <a:pt x="2225209" y="2595787"/>
                </a:lnTo>
                <a:lnTo>
                  <a:pt x="2212790" y="2585563"/>
                </a:lnTo>
                <a:lnTo>
                  <a:pt x="2210975" y="2573040"/>
                </a:lnTo>
                <a:lnTo>
                  <a:pt x="1952047" y="2205978"/>
                </a:lnTo>
                <a:lnTo>
                  <a:pt x="2194803" y="2405816"/>
                </a:lnTo>
                <a:lnTo>
                  <a:pt x="2143107" y="2011609"/>
                </a:lnTo>
                <a:close/>
              </a:path>
              <a:path w="3824605" h="3670300">
                <a:moveTo>
                  <a:pt x="2212790" y="2585563"/>
                </a:moveTo>
                <a:lnTo>
                  <a:pt x="2225209" y="2595787"/>
                </a:lnTo>
                <a:lnTo>
                  <a:pt x="2229070" y="2697890"/>
                </a:lnTo>
                <a:lnTo>
                  <a:pt x="2212790" y="2585563"/>
                </a:lnTo>
                <a:close/>
              </a:path>
              <a:path w="3824605" h="3670300">
                <a:moveTo>
                  <a:pt x="1758892" y="991843"/>
                </a:moveTo>
                <a:lnTo>
                  <a:pt x="1906637" y="1113468"/>
                </a:lnTo>
                <a:lnTo>
                  <a:pt x="348414" y="1083791"/>
                </a:lnTo>
                <a:lnTo>
                  <a:pt x="1758892" y="991843"/>
                </a:lnTo>
                <a:close/>
              </a:path>
              <a:path w="3824605" h="3670300">
                <a:moveTo>
                  <a:pt x="2043491" y="973290"/>
                </a:moveTo>
                <a:lnTo>
                  <a:pt x="2168317" y="1076047"/>
                </a:lnTo>
                <a:lnTo>
                  <a:pt x="2196594" y="1802803"/>
                </a:lnTo>
                <a:lnTo>
                  <a:pt x="2510090" y="2797359"/>
                </a:lnTo>
                <a:lnTo>
                  <a:pt x="2203554" y="2061369"/>
                </a:lnTo>
                <a:lnTo>
                  <a:pt x="2143107" y="2011608"/>
                </a:lnTo>
                <a:lnTo>
                  <a:pt x="2125324" y="1876001"/>
                </a:lnTo>
                <a:lnTo>
                  <a:pt x="1904758" y="1342716"/>
                </a:lnTo>
                <a:lnTo>
                  <a:pt x="1835084" y="1285360"/>
                </a:lnTo>
                <a:lnTo>
                  <a:pt x="1854320" y="1257175"/>
                </a:lnTo>
                <a:lnTo>
                  <a:pt x="1706908" y="1135825"/>
                </a:lnTo>
                <a:lnTo>
                  <a:pt x="1741966" y="1131900"/>
                </a:lnTo>
                <a:lnTo>
                  <a:pt x="2073478" y="1404802"/>
                </a:lnTo>
                <a:lnTo>
                  <a:pt x="2037203" y="1155031"/>
                </a:lnTo>
                <a:lnTo>
                  <a:pt x="1833092" y="987006"/>
                </a:lnTo>
                <a:lnTo>
                  <a:pt x="2043491" y="973290"/>
                </a:lnTo>
                <a:close/>
              </a:path>
              <a:path w="3824605" h="3670300">
                <a:moveTo>
                  <a:pt x="1835084" y="1285360"/>
                </a:moveTo>
                <a:lnTo>
                  <a:pt x="1904758" y="1342716"/>
                </a:lnTo>
                <a:lnTo>
                  <a:pt x="1873654" y="1388496"/>
                </a:lnTo>
                <a:lnTo>
                  <a:pt x="1843338" y="1433361"/>
                </a:lnTo>
                <a:lnTo>
                  <a:pt x="1813284" y="1477922"/>
                </a:lnTo>
                <a:lnTo>
                  <a:pt x="1782969" y="1522789"/>
                </a:lnTo>
                <a:lnTo>
                  <a:pt x="1751870" y="1568573"/>
                </a:lnTo>
                <a:lnTo>
                  <a:pt x="2194803" y="2405816"/>
                </a:lnTo>
                <a:lnTo>
                  <a:pt x="1952047" y="2205978"/>
                </a:lnTo>
                <a:lnTo>
                  <a:pt x="1637831" y="1760539"/>
                </a:lnTo>
                <a:lnTo>
                  <a:pt x="1449081" y="1605159"/>
                </a:lnTo>
                <a:lnTo>
                  <a:pt x="1633471" y="1592074"/>
                </a:lnTo>
                <a:lnTo>
                  <a:pt x="1466141" y="1454326"/>
                </a:lnTo>
                <a:lnTo>
                  <a:pt x="1727161" y="1438341"/>
                </a:lnTo>
                <a:lnTo>
                  <a:pt x="1758841" y="1391947"/>
                </a:lnTo>
                <a:lnTo>
                  <a:pt x="1822621" y="1303624"/>
                </a:lnTo>
                <a:lnTo>
                  <a:pt x="1835084" y="1285360"/>
                </a:lnTo>
                <a:close/>
              </a:path>
              <a:path w="3824605" h="3670300">
                <a:moveTo>
                  <a:pt x="2194937" y="1152883"/>
                </a:moveTo>
                <a:lnTo>
                  <a:pt x="2344515" y="1276016"/>
                </a:lnTo>
                <a:lnTo>
                  <a:pt x="2637123" y="2429186"/>
                </a:lnTo>
                <a:lnTo>
                  <a:pt x="2194937" y="1152883"/>
                </a:lnTo>
                <a:close/>
              </a:path>
              <a:path w="3824605" h="3670300">
                <a:moveTo>
                  <a:pt x="1882036" y="829493"/>
                </a:moveTo>
                <a:lnTo>
                  <a:pt x="2055745" y="972491"/>
                </a:lnTo>
                <a:lnTo>
                  <a:pt x="619187" y="768012"/>
                </a:lnTo>
                <a:lnTo>
                  <a:pt x="1882036" y="829493"/>
                </a:lnTo>
                <a:close/>
              </a:path>
              <a:path w="3824605" h="3670300">
                <a:moveTo>
                  <a:pt x="2045946" y="513784"/>
                </a:moveTo>
                <a:lnTo>
                  <a:pt x="2342360" y="757794"/>
                </a:lnTo>
                <a:lnTo>
                  <a:pt x="2331544" y="770932"/>
                </a:lnTo>
                <a:lnTo>
                  <a:pt x="2924195" y="2654620"/>
                </a:lnTo>
                <a:lnTo>
                  <a:pt x="2344515" y="1276016"/>
                </a:lnTo>
                <a:lnTo>
                  <a:pt x="2194937" y="1152883"/>
                </a:lnTo>
                <a:lnTo>
                  <a:pt x="2168317" y="1076047"/>
                </a:lnTo>
                <a:lnTo>
                  <a:pt x="2043491" y="973290"/>
                </a:lnTo>
                <a:lnTo>
                  <a:pt x="2055745" y="972491"/>
                </a:lnTo>
                <a:lnTo>
                  <a:pt x="1882036" y="829493"/>
                </a:lnTo>
                <a:lnTo>
                  <a:pt x="2151643" y="842619"/>
                </a:lnTo>
                <a:lnTo>
                  <a:pt x="2205659" y="777003"/>
                </a:lnTo>
                <a:lnTo>
                  <a:pt x="1858861" y="491516"/>
                </a:lnTo>
                <a:lnTo>
                  <a:pt x="2045946" y="513784"/>
                </a:lnTo>
                <a:close/>
              </a:path>
              <a:path w="3824605" h="3670300">
                <a:moveTo>
                  <a:pt x="1858861" y="491516"/>
                </a:moveTo>
                <a:lnTo>
                  <a:pt x="2205659" y="777003"/>
                </a:lnTo>
                <a:lnTo>
                  <a:pt x="371402" y="388351"/>
                </a:lnTo>
                <a:lnTo>
                  <a:pt x="1468322" y="510900"/>
                </a:lnTo>
                <a:lnTo>
                  <a:pt x="1374783" y="433899"/>
                </a:lnTo>
                <a:lnTo>
                  <a:pt x="1858861" y="491516"/>
                </a:lnTo>
                <a:close/>
              </a:path>
              <a:path w="3824605" h="3670300">
                <a:moveTo>
                  <a:pt x="2421298" y="515034"/>
                </a:moveTo>
                <a:lnTo>
                  <a:pt x="2499929" y="579763"/>
                </a:lnTo>
                <a:lnTo>
                  <a:pt x="2456791" y="632165"/>
                </a:lnTo>
                <a:lnTo>
                  <a:pt x="2969661" y="2252293"/>
                </a:lnTo>
                <a:lnTo>
                  <a:pt x="2342360" y="757794"/>
                </a:lnTo>
                <a:lnTo>
                  <a:pt x="2045946" y="513784"/>
                </a:lnTo>
                <a:lnTo>
                  <a:pt x="2108458" y="521225"/>
                </a:lnTo>
                <a:lnTo>
                  <a:pt x="2004693" y="435805"/>
                </a:lnTo>
                <a:lnTo>
                  <a:pt x="2405172" y="534623"/>
                </a:lnTo>
                <a:lnTo>
                  <a:pt x="2421298" y="515034"/>
                </a:lnTo>
                <a:close/>
              </a:path>
              <a:path w="3824605" h="3670300">
                <a:moveTo>
                  <a:pt x="1374783" y="433899"/>
                </a:moveTo>
                <a:lnTo>
                  <a:pt x="1468322" y="510900"/>
                </a:lnTo>
                <a:lnTo>
                  <a:pt x="656951" y="348458"/>
                </a:lnTo>
                <a:lnTo>
                  <a:pt x="1374783" y="433899"/>
                </a:lnTo>
                <a:close/>
              </a:path>
              <a:path w="3824605" h="3670300">
                <a:moveTo>
                  <a:pt x="1833092" y="987006"/>
                </a:moveTo>
                <a:lnTo>
                  <a:pt x="2037203" y="1155031"/>
                </a:lnTo>
                <a:lnTo>
                  <a:pt x="1999477" y="1200859"/>
                </a:lnTo>
                <a:lnTo>
                  <a:pt x="2073478" y="1404802"/>
                </a:lnTo>
                <a:lnTo>
                  <a:pt x="1741966" y="1131900"/>
                </a:lnTo>
                <a:lnTo>
                  <a:pt x="1906637" y="1113468"/>
                </a:lnTo>
                <a:lnTo>
                  <a:pt x="1758892" y="991843"/>
                </a:lnTo>
                <a:lnTo>
                  <a:pt x="1833092" y="987006"/>
                </a:lnTo>
                <a:close/>
              </a:path>
              <a:path w="3824605" h="3670300">
                <a:moveTo>
                  <a:pt x="2637847" y="517409"/>
                </a:moveTo>
                <a:lnTo>
                  <a:pt x="2815498" y="663652"/>
                </a:lnTo>
                <a:lnTo>
                  <a:pt x="3080206" y="2211441"/>
                </a:lnTo>
                <a:lnTo>
                  <a:pt x="2637847" y="517409"/>
                </a:lnTo>
                <a:close/>
              </a:path>
              <a:path w="3824605" h="3670300">
                <a:moveTo>
                  <a:pt x="2717633" y="176405"/>
                </a:moveTo>
                <a:lnTo>
                  <a:pt x="2864439" y="297256"/>
                </a:lnTo>
                <a:lnTo>
                  <a:pt x="3318730" y="2122014"/>
                </a:lnTo>
                <a:lnTo>
                  <a:pt x="2815498" y="663652"/>
                </a:lnTo>
                <a:lnTo>
                  <a:pt x="2637847" y="517409"/>
                </a:lnTo>
                <a:lnTo>
                  <a:pt x="2619605" y="447550"/>
                </a:lnTo>
                <a:lnTo>
                  <a:pt x="2183465" y="88517"/>
                </a:lnTo>
                <a:lnTo>
                  <a:pt x="2670594" y="225594"/>
                </a:lnTo>
                <a:lnTo>
                  <a:pt x="2691015" y="202857"/>
                </a:lnTo>
                <a:lnTo>
                  <a:pt x="2717633" y="176405"/>
                </a:lnTo>
                <a:close/>
              </a:path>
              <a:path w="3824605" h="3670300">
                <a:moveTo>
                  <a:pt x="2241576" y="245975"/>
                </a:moveTo>
                <a:lnTo>
                  <a:pt x="2480725" y="442843"/>
                </a:lnTo>
                <a:lnTo>
                  <a:pt x="788198" y="0"/>
                </a:lnTo>
                <a:lnTo>
                  <a:pt x="832574" y="0"/>
                </a:lnTo>
                <a:lnTo>
                  <a:pt x="2241576" y="245975"/>
                </a:lnTo>
                <a:close/>
              </a:path>
              <a:path w="3824605" h="3670300">
                <a:moveTo>
                  <a:pt x="2997446" y="0"/>
                </a:moveTo>
                <a:lnTo>
                  <a:pt x="3024694" y="22431"/>
                </a:lnTo>
                <a:lnTo>
                  <a:pt x="3012726" y="29269"/>
                </a:lnTo>
                <a:lnTo>
                  <a:pt x="3002103" y="38218"/>
                </a:lnTo>
                <a:lnTo>
                  <a:pt x="2991711" y="49385"/>
                </a:lnTo>
                <a:lnTo>
                  <a:pt x="2980432" y="62878"/>
                </a:lnTo>
                <a:lnTo>
                  <a:pt x="3522595" y="2048013"/>
                </a:lnTo>
                <a:lnTo>
                  <a:pt x="2864439" y="297256"/>
                </a:lnTo>
                <a:lnTo>
                  <a:pt x="2717633" y="176405"/>
                </a:lnTo>
                <a:lnTo>
                  <a:pt x="2732214" y="161914"/>
                </a:lnTo>
                <a:lnTo>
                  <a:pt x="2752582" y="139241"/>
                </a:lnTo>
                <a:lnTo>
                  <a:pt x="2583437" y="0"/>
                </a:lnTo>
                <a:lnTo>
                  <a:pt x="2997446" y="0"/>
                </a:lnTo>
                <a:close/>
              </a:path>
              <a:path w="3824605" h="3670300">
                <a:moveTo>
                  <a:pt x="2004693" y="435805"/>
                </a:moveTo>
                <a:lnTo>
                  <a:pt x="2108458" y="521225"/>
                </a:lnTo>
                <a:lnTo>
                  <a:pt x="1528182" y="318226"/>
                </a:lnTo>
                <a:lnTo>
                  <a:pt x="2004693" y="435805"/>
                </a:lnTo>
                <a:close/>
              </a:path>
              <a:path w="3824605" h="3670300">
                <a:moveTo>
                  <a:pt x="2183465" y="88517"/>
                </a:moveTo>
                <a:lnTo>
                  <a:pt x="2619605" y="447550"/>
                </a:lnTo>
                <a:lnTo>
                  <a:pt x="2602849" y="460293"/>
                </a:lnTo>
                <a:lnTo>
                  <a:pt x="2586362" y="476413"/>
                </a:lnTo>
                <a:lnTo>
                  <a:pt x="2570176" y="494645"/>
                </a:lnTo>
                <a:lnTo>
                  <a:pt x="2553888" y="514241"/>
                </a:lnTo>
                <a:lnTo>
                  <a:pt x="2855734" y="1389239"/>
                </a:lnTo>
                <a:lnTo>
                  <a:pt x="2499929" y="579763"/>
                </a:lnTo>
                <a:lnTo>
                  <a:pt x="2421298" y="515034"/>
                </a:lnTo>
                <a:lnTo>
                  <a:pt x="2480725" y="442843"/>
                </a:lnTo>
                <a:lnTo>
                  <a:pt x="2241576" y="245975"/>
                </a:lnTo>
                <a:lnTo>
                  <a:pt x="2275239" y="251851"/>
                </a:lnTo>
                <a:lnTo>
                  <a:pt x="2021441" y="42924"/>
                </a:lnTo>
                <a:lnTo>
                  <a:pt x="2183465" y="88517"/>
                </a:lnTo>
                <a:close/>
              </a:path>
              <a:path w="3824605" h="3670300">
                <a:moveTo>
                  <a:pt x="3658106" y="1478115"/>
                </a:moveTo>
                <a:lnTo>
                  <a:pt x="3693184" y="1506991"/>
                </a:lnTo>
                <a:lnTo>
                  <a:pt x="3738305" y="1785975"/>
                </a:lnTo>
                <a:lnTo>
                  <a:pt x="3658106" y="1478115"/>
                </a:lnTo>
                <a:close/>
              </a:path>
              <a:path w="3824605" h="3670300">
                <a:moveTo>
                  <a:pt x="2021441" y="42924"/>
                </a:moveTo>
                <a:lnTo>
                  <a:pt x="2275239" y="251851"/>
                </a:lnTo>
                <a:lnTo>
                  <a:pt x="1614699" y="0"/>
                </a:lnTo>
                <a:lnTo>
                  <a:pt x="1868903" y="0"/>
                </a:lnTo>
                <a:lnTo>
                  <a:pt x="2021441" y="42924"/>
                </a:lnTo>
                <a:close/>
              </a:path>
              <a:path w="3824605" h="3670300">
                <a:moveTo>
                  <a:pt x="3318000" y="0"/>
                </a:moveTo>
                <a:lnTo>
                  <a:pt x="3455487" y="113180"/>
                </a:lnTo>
                <a:lnTo>
                  <a:pt x="3680799" y="1441919"/>
                </a:lnTo>
                <a:lnTo>
                  <a:pt x="3740575" y="1622951"/>
                </a:lnTo>
                <a:lnTo>
                  <a:pt x="3693184" y="1506991"/>
                </a:lnTo>
                <a:lnTo>
                  <a:pt x="3658106" y="1478115"/>
                </a:lnTo>
                <a:lnTo>
                  <a:pt x="3632615" y="1380262"/>
                </a:lnTo>
                <a:lnTo>
                  <a:pt x="3468826" y="1014429"/>
                </a:lnTo>
                <a:lnTo>
                  <a:pt x="3555889" y="1086099"/>
                </a:lnTo>
                <a:lnTo>
                  <a:pt x="3275226" y="0"/>
                </a:lnTo>
                <a:lnTo>
                  <a:pt x="3318000" y="0"/>
                </a:lnTo>
                <a:close/>
              </a:path>
              <a:path w="3824605" h="3670300">
                <a:moveTo>
                  <a:pt x="2583437" y="0"/>
                </a:moveTo>
                <a:lnTo>
                  <a:pt x="2752582" y="139241"/>
                </a:lnTo>
                <a:lnTo>
                  <a:pt x="1929206" y="0"/>
                </a:lnTo>
                <a:lnTo>
                  <a:pt x="2583437" y="0"/>
                </a:lnTo>
                <a:close/>
              </a:path>
              <a:path w="3824605" h="3670300">
                <a:moveTo>
                  <a:pt x="3179481" y="0"/>
                </a:moveTo>
                <a:lnTo>
                  <a:pt x="3555889" y="1086099"/>
                </a:lnTo>
                <a:lnTo>
                  <a:pt x="3468826" y="1014429"/>
                </a:lnTo>
                <a:lnTo>
                  <a:pt x="3024694" y="22431"/>
                </a:lnTo>
                <a:lnTo>
                  <a:pt x="2997446" y="0"/>
                </a:lnTo>
                <a:lnTo>
                  <a:pt x="3179481" y="0"/>
                </a:lnTo>
                <a:close/>
              </a:path>
              <a:path w="3824605" h="3670300">
                <a:moveTo>
                  <a:pt x="3572325" y="0"/>
                </a:moveTo>
                <a:lnTo>
                  <a:pt x="3824443" y="791642"/>
                </a:lnTo>
                <a:lnTo>
                  <a:pt x="3824443" y="996559"/>
                </a:lnTo>
                <a:lnTo>
                  <a:pt x="3455487" y="113180"/>
                </a:lnTo>
                <a:lnTo>
                  <a:pt x="3318000" y="0"/>
                </a:lnTo>
                <a:lnTo>
                  <a:pt x="3572325" y="0"/>
                </a:lnTo>
                <a:close/>
              </a:path>
              <a:path w="3824605" h="3670300">
                <a:moveTo>
                  <a:pt x="3819932" y="0"/>
                </a:moveTo>
                <a:lnTo>
                  <a:pt x="3824443" y="13098"/>
                </a:lnTo>
                <a:lnTo>
                  <a:pt x="3824443" y="261193"/>
                </a:lnTo>
                <a:lnTo>
                  <a:pt x="3708297" y="0"/>
                </a:lnTo>
                <a:lnTo>
                  <a:pt x="3819932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5390" y="6279185"/>
            <a:ext cx="11095788" cy="379748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5390" y="738648"/>
            <a:ext cx="11095788" cy="379748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613169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6131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71829" y="835398"/>
            <a:ext cx="314434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613169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83732" y="3837113"/>
            <a:ext cx="12920535" cy="269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966" y="0"/>
            <a:ext cx="7322033" cy="1027868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81911"/>
            <a:ext cx="5487035" cy="10177780"/>
            <a:chOff x="0" y="81911"/>
            <a:chExt cx="5487035" cy="101777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1911"/>
              <a:ext cx="4840121" cy="10177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83181" y="7794167"/>
              <a:ext cx="1503680" cy="1503680"/>
            </a:xfrm>
            <a:custGeom>
              <a:avLst/>
              <a:gdLst/>
              <a:ahLst/>
              <a:cxnLst/>
              <a:rect l="l" t="t" r="r" b="b"/>
              <a:pathLst>
                <a:path w="1503679" h="1503679">
                  <a:moveTo>
                    <a:pt x="751615" y="1503231"/>
                  </a:moveTo>
                  <a:lnTo>
                    <a:pt x="751284" y="1441493"/>
                  </a:lnTo>
                  <a:lnTo>
                    <a:pt x="750317" y="1383233"/>
                  </a:lnTo>
                  <a:lnTo>
                    <a:pt x="748750" y="1328349"/>
                  </a:lnTo>
                  <a:lnTo>
                    <a:pt x="746624" y="1276740"/>
                  </a:lnTo>
                  <a:lnTo>
                    <a:pt x="743976" y="1228306"/>
                  </a:lnTo>
                  <a:lnTo>
                    <a:pt x="740844" y="1182946"/>
                  </a:lnTo>
                  <a:lnTo>
                    <a:pt x="737268" y="1140559"/>
                  </a:lnTo>
                  <a:lnTo>
                    <a:pt x="733284" y="1101045"/>
                  </a:lnTo>
                  <a:lnTo>
                    <a:pt x="725167" y="1054356"/>
                  </a:lnTo>
                  <a:lnTo>
                    <a:pt x="711198" y="1009042"/>
                  </a:lnTo>
                  <a:lnTo>
                    <a:pt x="691605" y="965861"/>
                  </a:lnTo>
                  <a:lnTo>
                    <a:pt x="666720" y="925531"/>
                  </a:lnTo>
                  <a:lnTo>
                    <a:pt x="636936" y="888672"/>
                  </a:lnTo>
                  <a:lnTo>
                    <a:pt x="602706" y="855858"/>
                  </a:lnTo>
                  <a:lnTo>
                    <a:pt x="564597" y="827641"/>
                  </a:lnTo>
                  <a:lnTo>
                    <a:pt x="523248" y="804489"/>
                  </a:lnTo>
                  <a:lnTo>
                    <a:pt x="479304" y="786750"/>
                  </a:lnTo>
                  <a:lnTo>
                    <a:pt x="433441" y="774707"/>
                  </a:lnTo>
                  <a:lnTo>
                    <a:pt x="362671" y="765967"/>
                  </a:lnTo>
                  <a:lnTo>
                    <a:pt x="320284" y="762389"/>
                  </a:lnTo>
                  <a:lnTo>
                    <a:pt x="274924" y="759256"/>
                  </a:lnTo>
                  <a:lnTo>
                    <a:pt x="226491" y="756607"/>
                  </a:lnTo>
                  <a:lnTo>
                    <a:pt x="174882" y="754481"/>
                  </a:lnTo>
                  <a:lnTo>
                    <a:pt x="119998" y="752914"/>
                  </a:lnTo>
                  <a:lnTo>
                    <a:pt x="61737" y="751947"/>
                  </a:lnTo>
                  <a:lnTo>
                    <a:pt x="0" y="751615"/>
                  </a:lnTo>
                  <a:lnTo>
                    <a:pt x="61737" y="751284"/>
                  </a:lnTo>
                  <a:lnTo>
                    <a:pt x="119998" y="750317"/>
                  </a:lnTo>
                  <a:lnTo>
                    <a:pt x="174882" y="748750"/>
                  </a:lnTo>
                  <a:lnTo>
                    <a:pt x="226491" y="746624"/>
                  </a:lnTo>
                  <a:lnTo>
                    <a:pt x="274924" y="743976"/>
                  </a:lnTo>
                  <a:lnTo>
                    <a:pt x="320284" y="740844"/>
                  </a:lnTo>
                  <a:lnTo>
                    <a:pt x="362671" y="737268"/>
                  </a:lnTo>
                  <a:lnTo>
                    <a:pt x="402186" y="733284"/>
                  </a:lnTo>
                  <a:lnTo>
                    <a:pt x="448875" y="725166"/>
                  </a:lnTo>
                  <a:lnTo>
                    <a:pt x="494189" y="711198"/>
                  </a:lnTo>
                  <a:lnTo>
                    <a:pt x="537370" y="691604"/>
                  </a:lnTo>
                  <a:lnTo>
                    <a:pt x="577700" y="666719"/>
                  </a:lnTo>
                  <a:lnTo>
                    <a:pt x="614560" y="636935"/>
                  </a:lnTo>
                  <a:lnTo>
                    <a:pt x="647375" y="602705"/>
                  </a:lnTo>
                  <a:lnTo>
                    <a:pt x="675592" y="564596"/>
                  </a:lnTo>
                  <a:lnTo>
                    <a:pt x="698745" y="523248"/>
                  </a:lnTo>
                  <a:lnTo>
                    <a:pt x="716485" y="479304"/>
                  </a:lnTo>
                  <a:lnTo>
                    <a:pt x="728529" y="433441"/>
                  </a:lnTo>
                  <a:lnTo>
                    <a:pt x="737267" y="362672"/>
                  </a:lnTo>
                  <a:lnTo>
                    <a:pt x="740844" y="320285"/>
                  </a:lnTo>
                  <a:lnTo>
                    <a:pt x="743976" y="274926"/>
                  </a:lnTo>
                  <a:lnTo>
                    <a:pt x="746624" y="226493"/>
                  </a:lnTo>
                  <a:lnTo>
                    <a:pt x="748750" y="174884"/>
                  </a:lnTo>
                  <a:lnTo>
                    <a:pt x="750317" y="120000"/>
                  </a:lnTo>
                  <a:lnTo>
                    <a:pt x="751284" y="61739"/>
                  </a:lnTo>
                  <a:lnTo>
                    <a:pt x="751615" y="0"/>
                  </a:lnTo>
                  <a:lnTo>
                    <a:pt x="751946" y="61737"/>
                  </a:lnTo>
                  <a:lnTo>
                    <a:pt x="752914" y="119998"/>
                  </a:lnTo>
                  <a:lnTo>
                    <a:pt x="754481" y="174882"/>
                  </a:lnTo>
                  <a:lnTo>
                    <a:pt x="756607" y="226491"/>
                  </a:lnTo>
                  <a:lnTo>
                    <a:pt x="759256" y="274924"/>
                  </a:lnTo>
                  <a:lnTo>
                    <a:pt x="762389" y="320284"/>
                  </a:lnTo>
                  <a:lnTo>
                    <a:pt x="765967" y="362671"/>
                  </a:lnTo>
                  <a:lnTo>
                    <a:pt x="769953" y="402186"/>
                  </a:lnTo>
                  <a:lnTo>
                    <a:pt x="778069" y="448876"/>
                  </a:lnTo>
                  <a:lnTo>
                    <a:pt x="792036" y="494190"/>
                  </a:lnTo>
                  <a:lnTo>
                    <a:pt x="811629" y="537370"/>
                  </a:lnTo>
                  <a:lnTo>
                    <a:pt x="836513" y="577701"/>
                  </a:lnTo>
                  <a:lnTo>
                    <a:pt x="866297" y="614561"/>
                  </a:lnTo>
                  <a:lnTo>
                    <a:pt x="900526" y="647376"/>
                  </a:lnTo>
                  <a:lnTo>
                    <a:pt x="938635" y="675592"/>
                  </a:lnTo>
                  <a:lnTo>
                    <a:pt x="979983" y="698746"/>
                  </a:lnTo>
                  <a:lnTo>
                    <a:pt x="1023927" y="716486"/>
                  </a:lnTo>
                  <a:lnTo>
                    <a:pt x="1069790" y="728529"/>
                  </a:lnTo>
                  <a:lnTo>
                    <a:pt x="1140559" y="737268"/>
                  </a:lnTo>
                  <a:lnTo>
                    <a:pt x="1182946" y="740844"/>
                  </a:lnTo>
                  <a:lnTo>
                    <a:pt x="1228305" y="743976"/>
                  </a:lnTo>
                  <a:lnTo>
                    <a:pt x="1276738" y="746624"/>
                  </a:lnTo>
                  <a:lnTo>
                    <a:pt x="1328346" y="748750"/>
                  </a:lnTo>
                  <a:lnTo>
                    <a:pt x="1383230" y="750317"/>
                  </a:lnTo>
                  <a:lnTo>
                    <a:pt x="1441492" y="751284"/>
                  </a:lnTo>
                  <a:lnTo>
                    <a:pt x="1503231" y="751615"/>
                  </a:lnTo>
                  <a:lnTo>
                    <a:pt x="1441493" y="751947"/>
                  </a:lnTo>
                  <a:lnTo>
                    <a:pt x="1383233" y="752914"/>
                  </a:lnTo>
                  <a:lnTo>
                    <a:pt x="1328349" y="754481"/>
                  </a:lnTo>
                  <a:lnTo>
                    <a:pt x="1276740" y="756607"/>
                  </a:lnTo>
                  <a:lnTo>
                    <a:pt x="1228306" y="759256"/>
                  </a:lnTo>
                  <a:lnTo>
                    <a:pt x="1182946" y="762389"/>
                  </a:lnTo>
                  <a:lnTo>
                    <a:pt x="1140559" y="765967"/>
                  </a:lnTo>
                  <a:lnTo>
                    <a:pt x="1101045" y="769953"/>
                  </a:lnTo>
                  <a:lnTo>
                    <a:pt x="1054355" y="778069"/>
                  </a:lnTo>
                  <a:lnTo>
                    <a:pt x="1009042" y="792036"/>
                  </a:lnTo>
                  <a:lnTo>
                    <a:pt x="965861" y="811628"/>
                  </a:lnTo>
                  <a:lnTo>
                    <a:pt x="925531" y="836512"/>
                  </a:lnTo>
                  <a:lnTo>
                    <a:pt x="888671" y="866296"/>
                  </a:lnTo>
                  <a:lnTo>
                    <a:pt x="855857" y="900526"/>
                  </a:lnTo>
                  <a:lnTo>
                    <a:pt x="827641" y="938635"/>
                  </a:lnTo>
                  <a:lnTo>
                    <a:pt x="804488" y="979983"/>
                  </a:lnTo>
                  <a:lnTo>
                    <a:pt x="786749" y="1023927"/>
                  </a:lnTo>
                  <a:lnTo>
                    <a:pt x="774706" y="1069790"/>
                  </a:lnTo>
                  <a:lnTo>
                    <a:pt x="765967" y="1140559"/>
                  </a:lnTo>
                  <a:lnTo>
                    <a:pt x="762389" y="1182946"/>
                  </a:lnTo>
                  <a:lnTo>
                    <a:pt x="759256" y="1228305"/>
                  </a:lnTo>
                  <a:lnTo>
                    <a:pt x="756607" y="1276738"/>
                  </a:lnTo>
                  <a:lnTo>
                    <a:pt x="754481" y="1328346"/>
                  </a:lnTo>
                  <a:lnTo>
                    <a:pt x="752914" y="1383230"/>
                  </a:lnTo>
                  <a:lnTo>
                    <a:pt x="751947" y="1441492"/>
                  </a:lnTo>
                  <a:lnTo>
                    <a:pt x="751615" y="15032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96338" y="2516242"/>
            <a:ext cx="3569335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900" b="0" spc="-1040" dirty="0">
                <a:solidFill>
                  <a:srgbClr val="B97D50"/>
                </a:solidFill>
                <a:latin typeface="Trebuchet MS"/>
                <a:cs typeface="Trebuchet MS"/>
              </a:rPr>
              <a:t>B</a:t>
            </a:r>
            <a:r>
              <a:rPr sz="11900" b="0" spc="-2085" dirty="0">
                <a:solidFill>
                  <a:srgbClr val="B97D50"/>
                </a:solidFill>
                <a:latin typeface="Trebuchet MS"/>
                <a:cs typeface="Trebuchet MS"/>
              </a:rPr>
              <a:t>Ü</a:t>
            </a:r>
            <a:r>
              <a:rPr sz="11900" b="0" spc="-1485" dirty="0">
                <a:solidFill>
                  <a:srgbClr val="B97D50"/>
                </a:solidFill>
                <a:latin typeface="Trebuchet MS"/>
                <a:cs typeface="Trebuchet MS"/>
              </a:rPr>
              <a:t>Y</a:t>
            </a:r>
            <a:r>
              <a:rPr sz="11900" b="0" spc="-2085" dirty="0">
                <a:solidFill>
                  <a:srgbClr val="B97D50"/>
                </a:solidFill>
                <a:latin typeface="Trebuchet MS"/>
                <a:cs typeface="Trebuchet MS"/>
              </a:rPr>
              <a:t>Ü</a:t>
            </a:r>
            <a:r>
              <a:rPr sz="11900" b="0" spc="-1235" dirty="0">
                <a:solidFill>
                  <a:srgbClr val="B97D50"/>
                </a:solidFill>
                <a:latin typeface="Trebuchet MS"/>
                <a:cs typeface="Trebuchet MS"/>
              </a:rPr>
              <a:t>K</a:t>
            </a:r>
            <a:endParaRPr sz="11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29959" y="4040242"/>
            <a:ext cx="6102350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900" spc="-1365" dirty="0">
                <a:solidFill>
                  <a:srgbClr val="B97D50"/>
                </a:solidFill>
                <a:latin typeface="Trebuchet MS"/>
                <a:cs typeface="Trebuchet MS"/>
              </a:rPr>
              <a:t>MEZUNİYET</a:t>
            </a:r>
            <a:endParaRPr sz="119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3694" y="7455654"/>
            <a:ext cx="4274185" cy="958215"/>
          </a:xfrm>
          <a:custGeom>
            <a:avLst/>
            <a:gdLst/>
            <a:ahLst/>
            <a:cxnLst/>
            <a:rect l="l" t="t" r="r" b="b"/>
            <a:pathLst>
              <a:path w="4274184" h="958215">
                <a:moveTo>
                  <a:pt x="4273588" y="958001"/>
                </a:moveTo>
                <a:lnTo>
                  <a:pt x="0" y="958001"/>
                </a:lnTo>
                <a:lnTo>
                  <a:pt x="239501" y="479000"/>
                </a:lnTo>
                <a:lnTo>
                  <a:pt x="0" y="0"/>
                </a:lnTo>
                <a:lnTo>
                  <a:pt x="4273588" y="0"/>
                </a:lnTo>
                <a:lnTo>
                  <a:pt x="4273588" y="2021"/>
                </a:lnTo>
                <a:lnTo>
                  <a:pt x="4035098" y="479000"/>
                </a:lnTo>
                <a:lnTo>
                  <a:pt x="4273588" y="955980"/>
                </a:lnTo>
                <a:lnTo>
                  <a:pt x="4273588" y="958001"/>
                </a:lnTo>
                <a:close/>
              </a:path>
            </a:pathLst>
          </a:custGeom>
          <a:solidFill>
            <a:srgbClr val="652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486645" y="0"/>
            <a:ext cx="7315200" cy="1929130"/>
            <a:chOff x="5486645" y="0"/>
            <a:chExt cx="7315200" cy="1929130"/>
          </a:xfrm>
        </p:grpSpPr>
        <p:sp>
          <p:nvSpPr>
            <p:cNvPr id="10" name="object 10"/>
            <p:cNvSpPr/>
            <p:nvPr/>
          </p:nvSpPr>
          <p:spPr>
            <a:xfrm>
              <a:off x="5486645" y="0"/>
              <a:ext cx="7315200" cy="1929130"/>
            </a:xfrm>
            <a:custGeom>
              <a:avLst/>
              <a:gdLst/>
              <a:ahLst/>
              <a:cxnLst/>
              <a:rect l="l" t="t" r="r" b="b"/>
              <a:pathLst>
                <a:path w="7315200" h="1929130">
                  <a:moveTo>
                    <a:pt x="4845043" y="1860771"/>
                  </a:moveTo>
                  <a:lnTo>
                    <a:pt x="4616935" y="600695"/>
                  </a:lnTo>
                  <a:lnTo>
                    <a:pt x="5502010" y="440765"/>
                  </a:lnTo>
                  <a:lnTo>
                    <a:pt x="5657698" y="1300604"/>
                  </a:lnTo>
                  <a:lnTo>
                    <a:pt x="5186819" y="1300604"/>
                  </a:lnTo>
                  <a:lnTo>
                    <a:pt x="4845043" y="1860771"/>
                  </a:lnTo>
                  <a:close/>
                </a:path>
                <a:path w="7315200" h="1929130">
                  <a:moveTo>
                    <a:pt x="5730168" y="1700841"/>
                  </a:moveTo>
                  <a:lnTo>
                    <a:pt x="5186819" y="1300604"/>
                  </a:lnTo>
                  <a:lnTo>
                    <a:pt x="5657698" y="1300604"/>
                  </a:lnTo>
                  <a:lnTo>
                    <a:pt x="5730168" y="1700841"/>
                  </a:lnTo>
                  <a:close/>
                </a:path>
                <a:path w="7315200" h="1929130">
                  <a:moveTo>
                    <a:pt x="1471365" y="1630970"/>
                  </a:moveTo>
                  <a:lnTo>
                    <a:pt x="1753758" y="381843"/>
                  </a:lnTo>
                  <a:lnTo>
                    <a:pt x="2630860" y="580062"/>
                  </a:lnTo>
                  <a:lnTo>
                    <a:pt x="2479442" y="1248834"/>
                  </a:lnTo>
                  <a:lnTo>
                    <a:pt x="2004603" y="1248834"/>
                  </a:lnTo>
                  <a:lnTo>
                    <a:pt x="1471365" y="1630970"/>
                  </a:lnTo>
                  <a:close/>
                </a:path>
                <a:path w="7315200" h="1929130">
                  <a:moveTo>
                    <a:pt x="2348039" y="1829206"/>
                  </a:moveTo>
                  <a:lnTo>
                    <a:pt x="2004603" y="1248834"/>
                  </a:lnTo>
                  <a:lnTo>
                    <a:pt x="2479442" y="1248834"/>
                  </a:lnTo>
                  <a:lnTo>
                    <a:pt x="2348039" y="1829206"/>
                  </a:lnTo>
                  <a:close/>
                </a:path>
                <a:path w="7315200" h="1929130">
                  <a:moveTo>
                    <a:pt x="3227656" y="1924740"/>
                  </a:moveTo>
                  <a:lnTo>
                    <a:pt x="3233541" y="644031"/>
                  </a:lnTo>
                  <a:lnTo>
                    <a:pt x="4132525" y="648240"/>
                  </a:lnTo>
                  <a:lnTo>
                    <a:pt x="4128892" y="1436531"/>
                  </a:lnTo>
                  <a:lnTo>
                    <a:pt x="3665787" y="1436531"/>
                  </a:lnTo>
                  <a:lnTo>
                    <a:pt x="3227656" y="1924740"/>
                  </a:lnTo>
                  <a:close/>
                </a:path>
                <a:path w="7315200" h="1929130">
                  <a:moveTo>
                    <a:pt x="4126623" y="1928948"/>
                  </a:moveTo>
                  <a:lnTo>
                    <a:pt x="3665787" y="1436531"/>
                  </a:lnTo>
                  <a:lnTo>
                    <a:pt x="4128892" y="1436531"/>
                  </a:lnTo>
                  <a:lnTo>
                    <a:pt x="4126623" y="1928948"/>
                  </a:lnTo>
                  <a:close/>
                </a:path>
                <a:path w="7315200" h="1929130">
                  <a:moveTo>
                    <a:pt x="6474646" y="1456736"/>
                  </a:moveTo>
                  <a:lnTo>
                    <a:pt x="6018858" y="259791"/>
                  </a:lnTo>
                  <a:lnTo>
                    <a:pt x="6701491" y="0"/>
                  </a:lnTo>
                  <a:lnTo>
                    <a:pt x="6882193" y="0"/>
                  </a:lnTo>
                  <a:lnTo>
                    <a:pt x="7203068" y="843106"/>
                  </a:lnTo>
                  <a:lnTo>
                    <a:pt x="6707423" y="843106"/>
                  </a:lnTo>
                  <a:lnTo>
                    <a:pt x="6474646" y="1456736"/>
                  </a:lnTo>
                  <a:close/>
                </a:path>
                <a:path w="7315200" h="1929130">
                  <a:moveTo>
                    <a:pt x="7314708" y="1136441"/>
                  </a:moveTo>
                  <a:lnTo>
                    <a:pt x="6707423" y="843106"/>
                  </a:lnTo>
                  <a:lnTo>
                    <a:pt x="7203068" y="843106"/>
                  </a:lnTo>
                  <a:lnTo>
                    <a:pt x="7314708" y="1136441"/>
                  </a:lnTo>
                  <a:close/>
                </a:path>
                <a:path w="7315200" h="1929130">
                  <a:moveTo>
                    <a:pt x="0" y="1181905"/>
                  </a:moveTo>
                  <a:lnTo>
                    <a:pt x="450077" y="0"/>
                  </a:lnTo>
                  <a:lnTo>
                    <a:pt x="495323" y="0"/>
                  </a:lnTo>
                  <a:lnTo>
                    <a:pt x="1296277" y="304820"/>
                  </a:lnTo>
                  <a:lnTo>
                    <a:pt x="1074147" y="888135"/>
                  </a:lnTo>
                  <a:lnTo>
                    <a:pt x="607744" y="888135"/>
                  </a:lnTo>
                  <a:lnTo>
                    <a:pt x="0" y="1181905"/>
                  </a:lnTo>
                  <a:close/>
                </a:path>
                <a:path w="7315200" h="1929130">
                  <a:moveTo>
                    <a:pt x="840472" y="1501766"/>
                  </a:moveTo>
                  <a:lnTo>
                    <a:pt x="607744" y="888135"/>
                  </a:lnTo>
                  <a:lnTo>
                    <a:pt x="1074147" y="888135"/>
                  </a:lnTo>
                  <a:lnTo>
                    <a:pt x="840472" y="1501766"/>
                  </a:lnTo>
                  <a:close/>
                </a:path>
              </a:pathLst>
            </a:custGeom>
            <a:solidFill>
              <a:srgbClr val="862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24864" y="0"/>
              <a:ext cx="6569075" cy="1549400"/>
            </a:xfrm>
            <a:custGeom>
              <a:avLst/>
              <a:gdLst/>
              <a:ahLst/>
              <a:cxnLst/>
              <a:rect l="l" t="t" r="r" b="b"/>
              <a:pathLst>
                <a:path w="6569075" h="1549400">
                  <a:moveTo>
                    <a:pt x="39533" y="888999"/>
                  </a:moveTo>
                  <a:lnTo>
                    <a:pt x="17989" y="888999"/>
                  </a:lnTo>
                  <a:lnTo>
                    <a:pt x="1655" y="863599"/>
                  </a:lnTo>
                  <a:lnTo>
                    <a:pt x="0" y="850899"/>
                  </a:lnTo>
                  <a:lnTo>
                    <a:pt x="17426" y="800099"/>
                  </a:lnTo>
                  <a:lnTo>
                    <a:pt x="35418" y="749299"/>
                  </a:lnTo>
                  <a:lnTo>
                    <a:pt x="53884" y="698499"/>
                  </a:lnTo>
                  <a:lnTo>
                    <a:pt x="72735" y="647699"/>
                  </a:lnTo>
                  <a:lnTo>
                    <a:pt x="91880" y="609599"/>
                  </a:lnTo>
                  <a:lnTo>
                    <a:pt x="111229" y="558799"/>
                  </a:lnTo>
                  <a:lnTo>
                    <a:pt x="169597" y="406399"/>
                  </a:lnTo>
                  <a:lnTo>
                    <a:pt x="188827" y="355599"/>
                  </a:lnTo>
                  <a:lnTo>
                    <a:pt x="226166" y="253999"/>
                  </a:lnTo>
                  <a:lnTo>
                    <a:pt x="245261" y="203199"/>
                  </a:lnTo>
                  <a:lnTo>
                    <a:pt x="265299" y="152399"/>
                  </a:lnTo>
                  <a:lnTo>
                    <a:pt x="286773" y="101599"/>
                  </a:lnTo>
                  <a:lnTo>
                    <a:pt x="310177" y="63499"/>
                  </a:lnTo>
                  <a:lnTo>
                    <a:pt x="263898" y="38099"/>
                  </a:lnTo>
                  <a:lnTo>
                    <a:pt x="217765" y="25399"/>
                  </a:lnTo>
                  <a:lnTo>
                    <a:pt x="171771" y="0"/>
                  </a:lnTo>
                  <a:lnTo>
                    <a:pt x="404143" y="0"/>
                  </a:lnTo>
                  <a:lnTo>
                    <a:pt x="451287" y="25399"/>
                  </a:lnTo>
                  <a:lnTo>
                    <a:pt x="545880" y="50799"/>
                  </a:lnTo>
                  <a:lnTo>
                    <a:pt x="593329" y="76199"/>
                  </a:lnTo>
                  <a:lnTo>
                    <a:pt x="640879" y="88899"/>
                  </a:lnTo>
                  <a:lnTo>
                    <a:pt x="377516" y="88899"/>
                  </a:lnTo>
                  <a:lnTo>
                    <a:pt x="364109" y="139699"/>
                  </a:lnTo>
                  <a:lnTo>
                    <a:pt x="348236" y="190499"/>
                  </a:lnTo>
                  <a:lnTo>
                    <a:pt x="330431" y="228599"/>
                  </a:lnTo>
                  <a:lnTo>
                    <a:pt x="311225" y="279399"/>
                  </a:lnTo>
                  <a:lnTo>
                    <a:pt x="291152" y="330199"/>
                  </a:lnTo>
                  <a:lnTo>
                    <a:pt x="270743" y="380999"/>
                  </a:lnTo>
                  <a:lnTo>
                    <a:pt x="250532" y="431799"/>
                  </a:lnTo>
                  <a:lnTo>
                    <a:pt x="231050" y="482599"/>
                  </a:lnTo>
                  <a:lnTo>
                    <a:pt x="210771" y="533399"/>
                  </a:lnTo>
                  <a:lnTo>
                    <a:pt x="190272" y="571499"/>
                  </a:lnTo>
                  <a:lnTo>
                    <a:pt x="169447" y="622299"/>
                  </a:lnTo>
                  <a:lnTo>
                    <a:pt x="148194" y="673099"/>
                  </a:lnTo>
                  <a:lnTo>
                    <a:pt x="126408" y="723899"/>
                  </a:lnTo>
                  <a:lnTo>
                    <a:pt x="103986" y="774699"/>
                  </a:lnTo>
                  <a:lnTo>
                    <a:pt x="80823" y="825499"/>
                  </a:lnTo>
                  <a:lnTo>
                    <a:pt x="56817" y="876299"/>
                  </a:lnTo>
                  <a:lnTo>
                    <a:pt x="39533" y="888999"/>
                  </a:lnTo>
                  <a:close/>
                </a:path>
                <a:path w="6569075" h="1549400">
                  <a:moveTo>
                    <a:pt x="5282526" y="431799"/>
                  </a:moveTo>
                  <a:lnTo>
                    <a:pt x="4869682" y="431799"/>
                  </a:lnTo>
                  <a:lnTo>
                    <a:pt x="5017439" y="393699"/>
                  </a:lnTo>
                  <a:lnTo>
                    <a:pt x="5066558" y="393699"/>
                  </a:lnTo>
                  <a:lnTo>
                    <a:pt x="5795003" y="203199"/>
                  </a:lnTo>
                  <a:lnTo>
                    <a:pt x="5842990" y="177799"/>
                  </a:lnTo>
                  <a:lnTo>
                    <a:pt x="6034188" y="126999"/>
                  </a:lnTo>
                  <a:lnTo>
                    <a:pt x="6081798" y="101599"/>
                  </a:lnTo>
                  <a:lnTo>
                    <a:pt x="6176787" y="76199"/>
                  </a:lnTo>
                  <a:lnTo>
                    <a:pt x="6224166" y="50799"/>
                  </a:lnTo>
                  <a:lnTo>
                    <a:pt x="6318689" y="25399"/>
                  </a:lnTo>
                  <a:lnTo>
                    <a:pt x="6365832" y="0"/>
                  </a:lnTo>
                  <a:lnTo>
                    <a:pt x="6568974" y="0"/>
                  </a:lnTo>
                  <a:lnTo>
                    <a:pt x="6539873" y="12699"/>
                  </a:lnTo>
                  <a:lnTo>
                    <a:pt x="6494368" y="25399"/>
                  </a:lnTo>
                  <a:lnTo>
                    <a:pt x="6448722" y="50799"/>
                  </a:lnTo>
                  <a:lnTo>
                    <a:pt x="6402935" y="63499"/>
                  </a:lnTo>
                  <a:lnTo>
                    <a:pt x="6357008" y="88899"/>
                  </a:lnTo>
                  <a:lnTo>
                    <a:pt x="6310945" y="101599"/>
                  </a:lnTo>
                  <a:lnTo>
                    <a:pt x="6264745" y="126999"/>
                  </a:lnTo>
                  <a:lnTo>
                    <a:pt x="6171941" y="152399"/>
                  </a:lnTo>
                  <a:lnTo>
                    <a:pt x="6125341" y="177799"/>
                  </a:lnTo>
                  <a:lnTo>
                    <a:pt x="6031749" y="203199"/>
                  </a:lnTo>
                  <a:lnTo>
                    <a:pt x="5984761" y="228599"/>
                  </a:lnTo>
                  <a:lnTo>
                    <a:pt x="6000049" y="253999"/>
                  </a:lnTo>
                  <a:lnTo>
                    <a:pt x="5894290" y="253999"/>
                  </a:lnTo>
                  <a:lnTo>
                    <a:pt x="5720485" y="304799"/>
                  </a:lnTo>
                  <a:lnTo>
                    <a:pt x="5672145" y="317499"/>
                  </a:lnTo>
                  <a:lnTo>
                    <a:pt x="5623721" y="342899"/>
                  </a:lnTo>
                  <a:lnTo>
                    <a:pt x="5282526" y="431799"/>
                  </a:lnTo>
                  <a:close/>
                </a:path>
                <a:path w="6569075" h="1549400">
                  <a:moveTo>
                    <a:pt x="2107785" y="469899"/>
                  </a:moveTo>
                  <a:lnTo>
                    <a:pt x="1643455" y="469899"/>
                  </a:lnTo>
                  <a:lnTo>
                    <a:pt x="954060" y="292099"/>
                  </a:lnTo>
                  <a:lnTo>
                    <a:pt x="905456" y="266699"/>
                  </a:lnTo>
                  <a:lnTo>
                    <a:pt x="760223" y="228599"/>
                  </a:lnTo>
                  <a:lnTo>
                    <a:pt x="712012" y="203199"/>
                  </a:lnTo>
                  <a:lnTo>
                    <a:pt x="615899" y="177799"/>
                  </a:lnTo>
                  <a:lnTo>
                    <a:pt x="568002" y="152399"/>
                  </a:lnTo>
                  <a:lnTo>
                    <a:pt x="472534" y="126999"/>
                  </a:lnTo>
                  <a:lnTo>
                    <a:pt x="424968" y="101599"/>
                  </a:lnTo>
                  <a:lnTo>
                    <a:pt x="377516" y="88899"/>
                  </a:lnTo>
                  <a:lnTo>
                    <a:pt x="640879" y="88899"/>
                  </a:lnTo>
                  <a:lnTo>
                    <a:pt x="688529" y="114299"/>
                  </a:lnTo>
                  <a:lnTo>
                    <a:pt x="832084" y="152399"/>
                  </a:lnTo>
                  <a:lnTo>
                    <a:pt x="880135" y="177799"/>
                  </a:lnTo>
                  <a:lnTo>
                    <a:pt x="1170515" y="253999"/>
                  </a:lnTo>
                  <a:lnTo>
                    <a:pt x="1219255" y="279399"/>
                  </a:lnTo>
                  <a:lnTo>
                    <a:pt x="1463948" y="342899"/>
                  </a:lnTo>
                  <a:lnTo>
                    <a:pt x="1513104" y="342899"/>
                  </a:lnTo>
                  <a:lnTo>
                    <a:pt x="1759871" y="406399"/>
                  </a:lnTo>
                  <a:lnTo>
                    <a:pt x="1809409" y="406399"/>
                  </a:lnTo>
                  <a:lnTo>
                    <a:pt x="1958362" y="444499"/>
                  </a:lnTo>
                  <a:lnTo>
                    <a:pt x="2008120" y="444499"/>
                  </a:lnTo>
                  <a:lnTo>
                    <a:pt x="2107785" y="469899"/>
                  </a:lnTo>
                  <a:close/>
                </a:path>
                <a:path w="6569075" h="1549400">
                  <a:moveTo>
                    <a:pt x="6242196" y="1104899"/>
                  </a:moveTo>
                  <a:lnTo>
                    <a:pt x="6224640" y="1104899"/>
                  </a:lnTo>
                  <a:lnTo>
                    <a:pt x="6211619" y="1092199"/>
                  </a:lnTo>
                  <a:lnTo>
                    <a:pt x="6195118" y="1041399"/>
                  </a:lnTo>
                  <a:lnTo>
                    <a:pt x="6178923" y="990599"/>
                  </a:lnTo>
                  <a:lnTo>
                    <a:pt x="6162902" y="952499"/>
                  </a:lnTo>
                  <a:lnTo>
                    <a:pt x="6146923" y="901699"/>
                  </a:lnTo>
                  <a:lnTo>
                    <a:pt x="6130855" y="850899"/>
                  </a:lnTo>
                  <a:lnTo>
                    <a:pt x="6114567" y="800099"/>
                  </a:lnTo>
                  <a:lnTo>
                    <a:pt x="6097927" y="761999"/>
                  </a:lnTo>
                  <a:lnTo>
                    <a:pt x="6080804" y="711199"/>
                  </a:lnTo>
                  <a:lnTo>
                    <a:pt x="6063066" y="660399"/>
                  </a:lnTo>
                  <a:lnTo>
                    <a:pt x="6045012" y="622299"/>
                  </a:lnTo>
                  <a:lnTo>
                    <a:pt x="6026122" y="571499"/>
                  </a:lnTo>
                  <a:lnTo>
                    <a:pt x="6006679" y="520699"/>
                  </a:lnTo>
                  <a:lnTo>
                    <a:pt x="5967271" y="431799"/>
                  </a:lnTo>
                  <a:lnTo>
                    <a:pt x="5947871" y="393699"/>
                  </a:lnTo>
                  <a:lnTo>
                    <a:pt x="5929052" y="342899"/>
                  </a:lnTo>
                  <a:lnTo>
                    <a:pt x="5911098" y="304799"/>
                  </a:lnTo>
                  <a:lnTo>
                    <a:pt x="5894290" y="253999"/>
                  </a:lnTo>
                  <a:lnTo>
                    <a:pt x="6000049" y="253999"/>
                  </a:lnTo>
                  <a:lnTo>
                    <a:pt x="6007692" y="266699"/>
                  </a:lnTo>
                  <a:lnTo>
                    <a:pt x="6029643" y="304799"/>
                  </a:lnTo>
                  <a:lnTo>
                    <a:pt x="6050628" y="355599"/>
                  </a:lnTo>
                  <a:lnTo>
                    <a:pt x="6070664" y="393699"/>
                  </a:lnTo>
                  <a:lnTo>
                    <a:pt x="6089766" y="444499"/>
                  </a:lnTo>
                  <a:lnTo>
                    <a:pt x="6107952" y="495299"/>
                  </a:lnTo>
                  <a:lnTo>
                    <a:pt x="6125236" y="546099"/>
                  </a:lnTo>
                  <a:lnTo>
                    <a:pt x="6141634" y="584199"/>
                  </a:lnTo>
                  <a:lnTo>
                    <a:pt x="6157163" y="634999"/>
                  </a:lnTo>
                  <a:lnTo>
                    <a:pt x="6171839" y="685799"/>
                  </a:lnTo>
                  <a:lnTo>
                    <a:pt x="6185677" y="736599"/>
                  </a:lnTo>
                  <a:lnTo>
                    <a:pt x="6198693" y="787399"/>
                  </a:lnTo>
                  <a:lnTo>
                    <a:pt x="6210904" y="838199"/>
                  </a:lnTo>
                  <a:lnTo>
                    <a:pt x="6222325" y="888999"/>
                  </a:lnTo>
                  <a:lnTo>
                    <a:pt x="6232972" y="927099"/>
                  </a:lnTo>
                  <a:lnTo>
                    <a:pt x="6242861" y="977899"/>
                  </a:lnTo>
                  <a:lnTo>
                    <a:pt x="6252009" y="1028699"/>
                  </a:lnTo>
                  <a:lnTo>
                    <a:pt x="6260430" y="1079499"/>
                  </a:lnTo>
                  <a:lnTo>
                    <a:pt x="6256667" y="1092199"/>
                  </a:lnTo>
                  <a:lnTo>
                    <a:pt x="6242196" y="1104899"/>
                  </a:lnTo>
                  <a:close/>
                </a:path>
                <a:path w="6569075" h="1549400">
                  <a:moveTo>
                    <a:pt x="6314210" y="634999"/>
                  </a:moveTo>
                  <a:lnTo>
                    <a:pt x="6298102" y="634999"/>
                  </a:lnTo>
                  <a:lnTo>
                    <a:pt x="6283184" y="622299"/>
                  </a:lnTo>
                  <a:lnTo>
                    <a:pt x="6258448" y="584199"/>
                  </a:lnTo>
                  <a:lnTo>
                    <a:pt x="6235569" y="546099"/>
                  </a:lnTo>
                  <a:lnTo>
                    <a:pt x="6214816" y="507999"/>
                  </a:lnTo>
                  <a:lnTo>
                    <a:pt x="6196461" y="469899"/>
                  </a:lnTo>
                  <a:lnTo>
                    <a:pt x="6180719" y="431799"/>
                  </a:lnTo>
                  <a:lnTo>
                    <a:pt x="6166701" y="393699"/>
                  </a:lnTo>
                  <a:lnTo>
                    <a:pt x="6158828" y="355599"/>
                  </a:lnTo>
                  <a:lnTo>
                    <a:pt x="6161526" y="304799"/>
                  </a:lnTo>
                  <a:lnTo>
                    <a:pt x="6172751" y="292099"/>
                  </a:lnTo>
                  <a:lnTo>
                    <a:pt x="6191361" y="279399"/>
                  </a:lnTo>
                  <a:lnTo>
                    <a:pt x="6212739" y="279399"/>
                  </a:lnTo>
                  <a:lnTo>
                    <a:pt x="6256539" y="317499"/>
                  </a:lnTo>
                  <a:lnTo>
                    <a:pt x="6272765" y="355599"/>
                  </a:lnTo>
                  <a:lnTo>
                    <a:pt x="6284101" y="393699"/>
                  </a:lnTo>
                  <a:lnTo>
                    <a:pt x="6293705" y="431799"/>
                  </a:lnTo>
                  <a:lnTo>
                    <a:pt x="6305038" y="469899"/>
                  </a:lnTo>
                  <a:lnTo>
                    <a:pt x="6314588" y="520699"/>
                  </a:lnTo>
                  <a:lnTo>
                    <a:pt x="6322641" y="558799"/>
                  </a:lnTo>
                  <a:lnTo>
                    <a:pt x="6329479" y="609599"/>
                  </a:lnTo>
                  <a:lnTo>
                    <a:pt x="6326379" y="622299"/>
                  </a:lnTo>
                  <a:lnTo>
                    <a:pt x="6314210" y="634999"/>
                  </a:lnTo>
                  <a:close/>
                </a:path>
                <a:path w="6569075" h="1549400">
                  <a:moveTo>
                    <a:pt x="341516" y="596899"/>
                  </a:moveTo>
                  <a:lnTo>
                    <a:pt x="323280" y="596899"/>
                  </a:lnTo>
                  <a:lnTo>
                    <a:pt x="310802" y="584199"/>
                  </a:lnTo>
                  <a:lnTo>
                    <a:pt x="311854" y="558799"/>
                  </a:lnTo>
                  <a:lnTo>
                    <a:pt x="332641" y="507999"/>
                  </a:lnTo>
                  <a:lnTo>
                    <a:pt x="352478" y="457199"/>
                  </a:lnTo>
                  <a:lnTo>
                    <a:pt x="372737" y="406399"/>
                  </a:lnTo>
                  <a:lnTo>
                    <a:pt x="394791" y="355599"/>
                  </a:lnTo>
                  <a:lnTo>
                    <a:pt x="420014" y="317499"/>
                  </a:lnTo>
                  <a:lnTo>
                    <a:pt x="439577" y="304799"/>
                  </a:lnTo>
                  <a:lnTo>
                    <a:pt x="462528" y="304799"/>
                  </a:lnTo>
                  <a:lnTo>
                    <a:pt x="479795" y="317499"/>
                  </a:lnTo>
                  <a:lnTo>
                    <a:pt x="482306" y="342899"/>
                  </a:lnTo>
                  <a:lnTo>
                    <a:pt x="467178" y="380999"/>
                  </a:lnTo>
                  <a:lnTo>
                    <a:pt x="448239" y="431799"/>
                  </a:lnTo>
                  <a:lnTo>
                    <a:pt x="426656" y="469899"/>
                  </a:lnTo>
                  <a:lnTo>
                    <a:pt x="403599" y="507999"/>
                  </a:lnTo>
                  <a:lnTo>
                    <a:pt x="380237" y="546099"/>
                  </a:lnTo>
                  <a:lnTo>
                    <a:pt x="357738" y="584199"/>
                  </a:lnTo>
                  <a:lnTo>
                    <a:pt x="341516" y="596899"/>
                  </a:lnTo>
                  <a:close/>
                </a:path>
                <a:path w="6569075" h="1549400">
                  <a:moveTo>
                    <a:pt x="4987307" y="495299"/>
                  </a:moveTo>
                  <a:lnTo>
                    <a:pt x="4472803" y="495299"/>
                  </a:lnTo>
                  <a:lnTo>
                    <a:pt x="4522635" y="482599"/>
                  </a:lnTo>
                  <a:lnTo>
                    <a:pt x="4572404" y="482599"/>
                  </a:lnTo>
                  <a:lnTo>
                    <a:pt x="4671754" y="457199"/>
                  </a:lnTo>
                  <a:lnTo>
                    <a:pt x="4721333" y="457199"/>
                  </a:lnTo>
                  <a:lnTo>
                    <a:pt x="4820297" y="431799"/>
                  </a:lnTo>
                  <a:lnTo>
                    <a:pt x="5233488" y="431799"/>
                  </a:lnTo>
                  <a:lnTo>
                    <a:pt x="4987307" y="495299"/>
                  </a:lnTo>
                  <a:close/>
                </a:path>
                <a:path w="6569075" h="1549400">
                  <a:moveTo>
                    <a:pt x="2508175" y="520699"/>
                  </a:moveTo>
                  <a:lnTo>
                    <a:pt x="1893113" y="520699"/>
                  </a:lnTo>
                  <a:lnTo>
                    <a:pt x="1693261" y="469899"/>
                  </a:lnTo>
                  <a:lnTo>
                    <a:pt x="2157689" y="469899"/>
                  </a:lnTo>
                  <a:lnTo>
                    <a:pt x="2207637" y="482599"/>
                  </a:lnTo>
                  <a:lnTo>
                    <a:pt x="2257629" y="482599"/>
                  </a:lnTo>
                  <a:lnTo>
                    <a:pt x="2307663" y="495299"/>
                  </a:lnTo>
                  <a:lnTo>
                    <a:pt x="2357736" y="495299"/>
                  </a:lnTo>
                  <a:lnTo>
                    <a:pt x="2407847" y="507999"/>
                  </a:lnTo>
                  <a:lnTo>
                    <a:pt x="2457994" y="507999"/>
                  </a:lnTo>
                  <a:lnTo>
                    <a:pt x="2508175" y="520699"/>
                  </a:lnTo>
                  <a:close/>
                </a:path>
                <a:path w="6569075" h="1549400">
                  <a:moveTo>
                    <a:pt x="4789283" y="533399"/>
                  </a:moveTo>
                  <a:lnTo>
                    <a:pt x="4121450" y="533399"/>
                  </a:lnTo>
                  <a:lnTo>
                    <a:pt x="4171764" y="520699"/>
                  </a:lnTo>
                  <a:lnTo>
                    <a:pt x="4272313" y="520699"/>
                  </a:lnTo>
                  <a:lnTo>
                    <a:pt x="4322544" y="507999"/>
                  </a:lnTo>
                  <a:lnTo>
                    <a:pt x="4372743" y="507999"/>
                  </a:lnTo>
                  <a:lnTo>
                    <a:pt x="4422908" y="495299"/>
                  </a:lnTo>
                  <a:lnTo>
                    <a:pt x="4937885" y="495299"/>
                  </a:lnTo>
                  <a:lnTo>
                    <a:pt x="4789283" y="533399"/>
                  </a:lnTo>
                  <a:close/>
                </a:path>
                <a:path w="6569075" h="1549400">
                  <a:moveTo>
                    <a:pt x="2759536" y="546099"/>
                  </a:moveTo>
                  <a:lnTo>
                    <a:pt x="2043612" y="546099"/>
                  </a:lnTo>
                  <a:lnTo>
                    <a:pt x="1943225" y="520699"/>
                  </a:lnTo>
                  <a:lnTo>
                    <a:pt x="2558389" y="520699"/>
                  </a:lnTo>
                  <a:lnTo>
                    <a:pt x="2608634" y="533399"/>
                  </a:lnTo>
                  <a:lnTo>
                    <a:pt x="2709209" y="533399"/>
                  </a:lnTo>
                  <a:lnTo>
                    <a:pt x="2759536" y="546099"/>
                  </a:lnTo>
                  <a:close/>
                </a:path>
                <a:path w="6569075" h="1549400">
                  <a:moveTo>
                    <a:pt x="4640213" y="558799"/>
                  </a:moveTo>
                  <a:lnTo>
                    <a:pt x="3819109" y="558799"/>
                  </a:lnTo>
                  <a:lnTo>
                    <a:pt x="3869544" y="546099"/>
                  </a:lnTo>
                  <a:lnTo>
                    <a:pt x="3970365" y="546099"/>
                  </a:lnTo>
                  <a:lnTo>
                    <a:pt x="4020748" y="533399"/>
                  </a:lnTo>
                  <a:lnTo>
                    <a:pt x="4739643" y="533399"/>
                  </a:lnTo>
                  <a:lnTo>
                    <a:pt x="4640213" y="558799"/>
                  </a:lnTo>
                  <a:close/>
                </a:path>
                <a:path w="6569075" h="1549400">
                  <a:moveTo>
                    <a:pt x="2961060" y="558799"/>
                  </a:moveTo>
                  <a:lnTo>
                    <a:pt x="2144206" y="558799"/>
                  </a:lnTo>
                  <a:lnTo>
                    <a:pt x="2093884" y="546099"/>
                  </a:lnTo>
                  <a:lnTo>
                    <a:pt x="2910650" y="546099"/>
                  </a:lnTo>
                  <a:lnTo>
                    <a:pt x="2961060" y="558799"/>
                  </a:lnTo>
                  <a:close/>
                </a:path>
                <a:path w="6569075" h="1549400">
                  <a:moveTo>
                    <a:pt x="4440810" y="584199"/>
                  </a:moveTo>
                  <a:lnTo>
                    <a:pt x="2295452" y="584199"/>
                  </a:lnTo>
                  <a:lnTo>
                    <a:pt x="2194576" y="558799"/>
                  </a:lnTo>
                  <a:lnTo>
                    <a:pt x="4590427" y="558799"/>
                  </a:lnTo>
                  <a:lnTo>
                    <a:pt x="4540597" y="571499"/>
                  </a:lnTo>
                  <a:lnTo>
                    <a:pt x="4490724" y="571499"/>
                  </a:lnTo>
                  <a:lnTo>
                    <a:pt x="4440810" y="584199"/>
                  </a:lnTo>
                  <a:close/>
                </a:path>
                <a:path w="6569075" h="1549400">
                  <a:moveTo>
                    <a:pt x="4340866" y="596899"/>
                  </a:moveTo>
                  <a:lnTo>
                    <a:pt x="2396497" y="596899"/>
                  </a:lnTo>
                  <a:lnTo>
                    <a:pt x="2345955" y="584199"/>
                  </a:lnTo>
                  <a:lnTo>
                    <a:pt x="4390856" y="584199"/>
                  </a:lnTo>
                  <a:lnTo>
                    <a:pt x="4340866" y="596899"/>
                  </a:lnTo>
                  <a:close/>
                </a:path>
                <a:path w="6569075" h="1549400">
                  <a:moveTo>
                    <a:pt x="4240779" y="609599"/>
                  </a:moveTo>
                  <a:lnTo>
                    <a:pt x="2548349" y="609599"/>
                  </a:lnTo>
                  <a:lnTo>
                    <a:pt x="2497697" y="596899"/>
                  </a:lnTo>
                  <a:lnTo>
                    <a:pt x="4290839" y="596899"/>
                  </a:lnTo>
                  <a:lnTo>
                    <a:pt x="4240779" y="609599"/>
                  </a:lnTo>
                  <a:close/>
                </a:path>
                <a:path w="6569075" h="1549400">
                  <a:moveTo>
                    <a:pt x="4090416" y="622299"/>
                  </a:moveTo>
                  <a:lnTo>
                    <a:pt x="2649751" y="622299"/>
                  </a:lnTo>
                  <a:lnTo>
                    <a:pt x="2599034" y="609599"/>
                  </a:lnTo>
                  <a:lnTo>
                    <a:pt x="4140566" y="609599"/>
                  </a:lnTo>
                  <a:lnTo>
                    <a:pt x="4090416" y="622299"/>
                  </a:lnTo>
                  <a:close/>
                </a:path>
                <a:path w="6569075" h="1549400">
                  <a:moveTo>
                    <a:pt x="3939814" y="634999"/>
                  </a:moveTo>
                  <a:lnTo>
                    <a:pt x="2802066" y="634999"/>
                  </a:lnTo>
                  <a:lnTo>
                    <a:pt x="2751268" y="622299"/>
                  </a:lnTo>
                  <a:lnTo>
                    <a:pt x="3990038" y="622299"/>
                  </a:lnTo>
                  <a:lnTo>
                    <a:pt x="3939814" y="634999"/>
                  </a:lnTo>
                  <a:close/>
                </a:path>
                <a:path w="6569075" h="1549400">
                  <a:moveTo>
                    <a:pt x="3738729" y="647699"/>
                  </a:moveTo>
                  <a:lnTo>
                    <a:pt x="3056366" y="647699"/>
                  </a:lnTo>
                  <a:lnTo>
                    <a:pt x="3005470" y="634999"/>
                  </a:lnTo>
                  <a:lnTo>
                    <a:pt x="3789025" y="634999"/>
                  </a:lnTo>
                  <a:lnTo>
                    <a:pt x="3738729" y="647699"/>
                  </a:lnTo>
                  <a:close/>
                </a:path>
                <a:path w="6569075" h="1549400">
                  <a:moveTo>
                    <a:pt x="3128465" y="1549399"/>
                  </a:moveTo>
                  <a:lnTo>
                    <a:pt x="3090179" y="1549399"/>
                  </a:lnTo>
                  <a:lnTo>
                    <a:pt x="3080352" y="1523999"/>
                  </a:lnTo>
                  <a:lnTo>
                    <a:pt x="3076855" y="1473199"/>
                  </a:lnTo>
                  <a:lnTo>
                    <a:pt x="3065993" y="1320799"/>
                  </a:lnTo>
                  <a:lnTo>
                    <a:pt x="3062493" y="1269999"/>
                  </a:lnTo>
                  <a:lnTo>
                    <a:pt x="3059173" y="1219199"/>
                  </a:lnTo>
                  <a:lnTo>
                    <a:pt x="3056109" y="1168399"/>
                  </a:lnTo>
                  <a:lnTo>
                    <a:pt x="3053372" y="1117599"/>
                  </a:lnTo>
                  <a:lnTo>
                    <a:pt x="3051035" y="1066799"/>
                  </a:lnTo>
                  <a:lnTo>
                    <a:pt x="3049171" y="1003299"/>
                  </a:lnTo>
                  <a:lnTo>
                    <a:pt x="3047854" y="952499"/>
                  </a:lnTo>
                  <a:lnTo>
                    <a:pt x="3047157" y="901699"/>
                  </a:lnTo>
                  <a:lnTo>
                    <a:pt x="3047151" y="850899"/>
                  </a:lnTo>
                  <a:lnTo>
                    <a:pt x="3047911" y="800099"/>
                  </a:lnTo>
                  <a:lnTo>
                    <a:pt x="3049508" y="749299"/>
                  </a:lnTo>
                  <a:lnTo>
                    <a:pt x="3052017" y="698499"/>
                  </a:lnTo>
                  <a:lnTo>
                    <a:pt x="3055511" y="647699"/>
                  </a:lnTo>
                  <a:lnTo>
                    <a:pt x="3135476" y="647699"/>
                  </a:lnTo>
                  <a:lnTo>
                    <a:pt x="3140466" y="698499"/>
                  </a:lnTo>
                  <a:lnTo>
                    <a:pt x="3144487" y="749299"/>
                  </a:lnTo>
                  <a:lnTo>
                    <a:pt x="3147613" y="800099"/>
                  </a:lnTo>
                  <a:lnTo>
                    <a:pt x="3149915" y="850899"/>
                  </a:lnTo>
                  <a:lnTo>
                    <a:pt x="3151464" y="901699"/>
                  </a:lnTo>
                  <a:lnTo>
                    <a:pt x="3152333" y="952499"/>
                  </a:lnTo>
                  <a:lnTo>
                    <a:pt x="3152529" y="990599"/>
                  </a:lnTo>
                  <a:lnTo>
                    <a:pt x="3152429" y="1041399"/>
                  </a:lnTo>
                  <a:lnTo>
                    <a:pt x="3151579" y="1117599"/>
                  </a:lnTo>
                  <a:lnTo>
                    <a:pt x="3150447" y="1168399"/>
                  </a:lnTo>
                  <a:lnTo>
                    <a:pt x="3148994" y="1219199"/>
                  </a:lnTo>
                  <a:lnTo>
                    <a:pt x="3147293" y="1269999"/>
                  </a:lnTo>
                  <a:lnTo>
                    <a:pt x="3145416" y="1320799"/>
                  </a:lnTo>
                  <a:lnTo>
                    <a:pt x="3143434" y="1371599"/>
                  </a:lnTo>
                  <a:lnTo>
                    <a:pt x="3141419" y="1422399"/>
                  </a:lnTo>
                  <a:lnTo>
                    <a:pt x="3139444" y="1473199"/>
                  </a:lnTo>
                  <a:lnTo>
                    <a:pt x="3137580" y="1523999"/>
                  </a:lnTo>
                  <a:lnTo>
                    <a:pt x="3128465" y="1549399"/>
                  </a:lnTo>
                  <a:close/>
                </a:path>
                <a:path w="6569075" h="1549400">
                  <a:moveTo>
                    <a:pt x="3341598" y="1130299"/>
                  </a:moveTo>
                  <a:lnTo>
                    <a:pt x="3309177" y="1130299"/>
                  </a:lnTo>
                  <a:lnTo>
                    <a:pt x="3300470" y="1117599"/>
                  </a:lnTo>
                  <a:lnTo>
                    <a:pt x="3297177" y="1066799"/>
                  </a:lnTo>
                  <a:lnTo>
                    <a:pt x="3295307" y="1028699"/>
                  </a:lnTo>
                  <a:lnTo>
                    <a:pt x="3293599" y="990599"/>
                  </a:lnTo>
                  <a:lnTo>
                    <a:pt x="3290786" y="952499"/>
                  </a:lnTo>
                  <a:lnTo>
                    <a:pt x="3286462" y="914399"/>
                  </a:lnTo>
                  <a:lnTo>
                    <a:pt x="3282414" y="876299"/>
                  </a:lnTo>
                  <a:lnTo>
                    <a:pt x="3281604" y="838199"/>
                  </a:lnTo>
                  <a:lnTo>
                    <a:pt x="3286989" y="800099"/>
                  </a:lnTo>
                  <a:lnTo>
                    <a:pt x="3301807" y="774699"/>
                  </a:lnTo>
                  <a:lnTo>
                    <a:pt x="3349433" y="774699"/>
                  </a:lnTo>
                  <a:lnTo>
                    <a:pt x="3364011" y="800099"/>
                  </a:lnTo>
                  <a:lnTo>
                    <a:pt x="3369397" y="838199"/>
                  </a:lnTo>
                  <a:lnTo>
                    <a:pt x="3368588" y="876299"/>
                  </a:lnTo>
                  <a:lnTo>
                    <a:pt x="3364545" y="914399"/>
                  </a:lnTo>
                  <a:lnTo>
                    <a:pt x="3360230" y="952499"/>
                  </a:lnTo>
                  <a:lnTo>
                    <a:pt x="3357415" y="990599"/>
                  </a:lnTo>
                  <a:lnTo>
                    <a:pt x="3355703" y="1028699"/>
                  </a:lnTo>
                  <a:lnTo>
                    <a:pt x="3353833" y="1066799"/>
                  </a:lnTo>
                  <a:lnTo>
                    <a:pt x="3350547" y="1117599"/>
                  </a:lnTo>
                  <a:lnTo>
                    <a:pt x="3341598" y="1130299"/>
                  </a:lnTo>
                  <a:close/>
                </a:path>
              </a:pathLst>
            </a:custGeom>
            <a:solidFill>
              <a:srgbClr val="E29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94068" y="4725599"/>
            <a:ext cx="4173854" cy="3480435"/>
          </a:xfrm>
          <a:prstGeom prst="rect">
            <a:avLst/>
          </a:prstGeom>
        </p:spPr>
        <p:txBody>
          <a:bodyPr vert="horz" wrap="square" lIns="0" tIns="850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00"/>
              </a:spcBef>
            </a:pPr>
            <a:r>
              <a:rPr sz="11900" spc="-1030" dirty="0">
                <a:solidFill>
                  <a:srgbClr val="B97D50"/>
                </a:solidFill>
                <a:latin typeface="Trebuchet MS"/>
                <a:cs typeface="Trebuchet MS"/>
              </a:rPr>
              <a:t>PARTİSİ</a:t>
            </a:r>
            <a:endParaRPr sz="119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000"/>
              </a:spcBef>
            </a:pPr>
            <a:r>
              <a:rPr sz="3600" spc="-85" dirty="0">
                <a:solidFill>
                  <a:srgbClr val="FFFFFF"/>
                </a:solidFill>
                <a:latin typeface="Verdana"/>
                <a:cs typeface="Verdana"/>
              </a:rPr>
              <a:t>12-M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964299" y="2237249"/>
            <a:ext cx="1675130" cy="1675130"/>
          </a:xfrm>
          <a:custGeom>
            <a:avLst/>
            <a:gdLst/>
            <a:ahLst/>
            <a:cxnLst/>
            <a:rect l="l" t="t" r="r" b="b"/>
            <a:pathLst>
              <a:path w="1675130" h="1675129">
                <a:moveTo>
                  <a:pt x="837270" y="1674540"/>
                </a:moveTo>
                <a:lnTo>
                  <a:pt x="836978" y="1613215"/>
                </a:lnTo>
                <a:lnTo>
                  <a:pt x="836122" y="1554960"/>
                </a:lnTo>
                <a:lnTo>
                  <a:pt x="834731" y="1499697"/>
                </a:lnTo>
                <a:lnTo>
                  <a:pt x="832837" y="1447346"/>
                </a:lnTo>
                <a:lnTo>
                  <a:pt x="830468" y="1397829"/>
                </a:lnTo>
                <a:lnTo>
                  <a:pt x="827655" y="1351067"/>
                </a:lnTo>
                <a:lnTo>
                  <a:pt x="824427" y="1306980"/>
                </a:lnTo>
                <a:lnTo>
                  <a:pt x="820815" y="1265491"/>
                </a:lnTo>
                <a:lnTo>
                  <a:pt x="816849" y="1226520"/>
                </a:lnTo>
                <a:lnTo>
                  <a:pt x="809767" y="1183078"/>
                </a:lnTo>
                <a:lnTo>
                  <a:pt x="798140" y="1140630"/>
                </a:lnTo>
                <a:lnTo>
                  <a:pt x="782099" y="1099645"/>
                </a:lnTo>
                <a:lnTo>
                  <a:pt x="761821" y="1060579"/>
                </a:lnTo>
                <a:lnTo>
                  <a:pt x="737533" y="1023871"/>
                </a:lnTo>
                <a:lnTo>
                  <a:pt x="709510" y="989934"/>
                </a:lnTo>
                <a:lnTo>
                  <a:pt x="678061" y="959145"/>
                </a:lnTo>
                <a:lnTo>
                  <a:pt x="643536" y="931843"/>
                </a:lnTo>
                <a:lnTo>
                  <a:pt x="606322" y="908337"/>
                </a:lnTo>
                <a:lnTo>
                  <a:pt x="566839" y="888892"/>
                </a:lnTo>
                <a:lnTo>
                  <a:pt x="525524" y="873722"/>
                </a:lnTo>
                <a:lnTo>
                  <a:pt x="482836" y="862995"/>
                </a:lnTo>
                <a:lnTo>
                  <a:pt x="409049" y="853729"/>
                </a:lnTo>
                <a:lnTo>
                  <a:pt x="367559" y="850115"/>
                </a:lnTo>
                <a:lnTo>
                  <a:pt x="323473" y="846887"/>
                </a:lnTo>
                <a:lnTo>
                  <a:pt x="276711" y="844073"/>
                </a:lnTo>
                <a:lnTo>
                  <a:pt x="227194" y="841703"/>
                </a:lnTo>
                <a:lnTo>
                  <a:pt x="174843" y="839809"/>
                </a:lnTo>
                <a:lnTo>
                  <a:pt x="119580" y="838418"/>
                </a:lnTo>
                <a:lnTo>
                  <a:pt x="61325" y="837562"/>
                </a:lnTo>
                <a:lnTo>
                  <a:pt x="0" y="837270"/>
                </a:lnTo>
                <a:lnTo>
                  <a:pt x="61325" y="836978"/>
                </a:lnTo>
                <a:lnTo>
                  <a:pt x="119580" y="836122"/>
                </a:lnTo>
                <a:lnTo>
                  <a:pt x="174843" y="834731"/>
                </a:lnTo>
                <a:lnTo>
                  <a:pt x="227194" y="832837"/>
                </a:lnTo>
                <a:lnTo>
                  <a:pt x="276711" y="830468"/>
                </a:lnTo>
                <a:lnTo>
                  <a:pt x="323473" y="827655"/>
                </a:lnTo>
                <a:lnTo>
                  <a:pt x="367559" y="824427"/>
                </a:lnTo>
                <a:lnTo>
                  <a:pt x="409048" y="820815"/>
                </a:lnTo>
                <a:lnTo>
                  <a:pt x="448020" y="816849"/>
                </a:lnTo>
                <a:lnTo>
                  <a:pt x="491462" y="809766"/>
                </a:lnTo>
                <a:lnTo>
                  <a:pt x="533910" y="798140"/>
                </a:lnTo>
                <a:lnTo>
                  <a:pt x="574895" y="782099"/>
                </a:lnTo>
                <a:lnTo>
                  <a:pt x="613961" y="761820"/>
                </a:lnTo>
                <a:lnTo>
                  <a:pt x="650669" y="737532"/>
                </a:lnTo>
                <a:lnTo>
                  <a:pt x="684607" y="709509"/>
                </a:lnTo>
                <a:lnTo>
                  <a:pt x="715397" y="678060"/>
                </a:lnTo>
                <a:lnTo>
                  <a:pt x="742699" y="643535"/>
                </a:lnTo>
                <a:lnTo>
                  <a:pt x="766205" y="606322"/>
                </a:lnTo>
                <a:lnTo>
                  <a:pt x="785652" y="566839"/>
                </a:lnTo>
                <a:lnTo>
                  <a:pt x="800823" y="525524"/>
                </a:lnTo>
                <a:lnTo>
                  <a:pt x="811550" y="482836"/>
                </a:lnTo>
                <a:lnTo>
                  <a:pt x="820815" y="409049"/>
                </a:lnTo>
                <a:lnTo>
                  <a:pt x="824427" y="367560"/>
                </a:lnTo>
                <a:lnTo>
                  <a:pt x="827655" y="323474"/>
                </a:lnTo>
                <a:lnTo>
                  <a:pt x="830468" y="276713"/>
                </a:lnTo>
                <a:lnTo>
                  <a:pt x="832837" y="227196"/>
                </a:lnTo>
                <a:lnTo>
                  <a:pt x="834731" y="174846"/>
                </a:lnTo>
                <a:lnTo>
                  <a:pt x="836122" y="119582"/>
                </a:lnTo>
                <a:lnTo>
                  <a:pt x="836978" y="61326"/>
                </a:lnTo>
                <a:lnTo>
                  <a:pt x="837270" y="0"/>
                </a:lnTo>
                <a:lnTo>
                  <a:pt x="837562" y="61325"/>
                </a:lnTo>
                <a:lnTo>
                  <a:pt x="838418" y="119580"/>
                </a:lnTo>
                <a:lnTo>
                  <a:pt x="839809" y="174843"/>
                </a:lnTo>
                <a:lnTo>
                  <a:pt x="841703" y="227194"/>
                </a:lnTo>
                <a:lnTo>
                  <a:pt x="844073" y="276711"/>
                </a:lnTo>
                <a:lnTo>
                  <a:pt x="846887" y="323473"/>
                </a:lnTo>
                <a:lnTo>
                  <a:pt x="850115" y="367559"/>
                </a:lnTo>
                <a:lnTo>
                  <a:pt x="853729" y="409049"/>
                </a:lnTo>
                <a:lnTo>
                  <a:pt x="857697" y="448020"/>
                </a:lnTo>
                <a:lnTo>
                  <a:pt x="864779" y="491462"/>
                </a:lnTo>
                <a:lnTo>
                  <a:pt x="876404" y="533910"/>
                </a:lnTo>
                <a:lnTo>
                  <a:pt x="892444" y="574895"/>
                </a:lnTo>
                <a:lnTo>
                  <a:pt x="912722" y="613962"/>
                </a:lnTo>
                <a:lnTo>
                  <a:pt x="937009" y="650670"/>
                </a:lnTo>
                <a:lnTo>
                  <a:pt x="965032" y="684607"/>
                </a:lnTo>
                <a:lnTo>
                  <a:pt x="996481" y="715398"/>
                </a:lnTo>
                <a:lnTo>
                  <a:pt x="1031005" y="742700"/>
                </a:lnTo>
                <a:lnTo>
                  <a:pt x="1068219" y="766206"/>
                </a:lnTo>
                <a:lnTo>
                  <a:pt x="1107701" y="785652"/>
                </a:lnTo>
                <a:lnTo>
                  <a:pt x="1149016" y="800823"/>
                </a:lnTo>
                <a:lnTo>
                  <a:pt x="1191704" y="811550"/>
                </a:lnTo>
                <a:lnTo>
                  <a:pt x="1265491" y="820815"/>
                </a:lnTo>
                <a:lnTo>
                  <a:pt x="1306980" y="824427"/>
                </a:lnTo>
                <a:lnTo>
                  <a:pt x="1351065" y="827655"/>
                </a:lnTo>
                <a:lnTo>
                  <a:pt x="1397827" y="830468"/>
                </a:lnTo>
                <a:lnTo>
                  <a:pt x="1447343" y="832837"/>
                </a:lnTo>
                <a:lnTo>
                  <a:pt x="1499694" y="834731"/>
                </a:lnTo>
                <a:lnTo>
                  <a:pt x="1554957" y="836122"/>
                </a:lnTo>
                <a:lnTo>
                  <a:pt x="1613213" y="836978"/>
                </a:lnTo>
                <a:lnTo>
                  <a:pt x="1674540" y="837270"/>
                </a:lnTo>
                <a:lnTo>
                  <a:pt x="1613215" y="837562"/>
                </a:lnTo>
                <a:lnTo>
                  <a:pt x="1554960" y="838418"/>
                </a:lnTo>
                <a:lnTo>
                  <a:pt x="1499697" y="839809"/>
                </a:lnTo>
                <a:lnTo>
                  <a:pt x="1447346" y="841703"/>
                </a:lnTo>
                <a:lnTo>
                  <a:pt x="1397829" y="844073"/>
                </a:lnTo>
                <a:lnTo>
                  <a:pt x="1351067" y="846887"/>
                </a:lnTo>
                <a:lnTo>
                  <a:pt x="1306980" y="850115"/>
                </a:lnTo>
                <a:lnTo>
                  <a:pt x="1265491" y="853729"/>
                </a:lnTo>
                <a:lnTo>
                  <a:pt x="1226520" y="857697"/>
                </a:lnTo>
                <a:lnTo>
                  <a:pt x="1183078" y="864778"/>
                </a:lnTo>
                <a:lnTo>
                  <a:pt x="1140630" y="876404"/>
                </a:lnTo>
                <a:lnTo>
                  <a:pt x="1099645" y="892444"/>
                </a:lnTo>
                <a:lnTo>
                  <a:pt x="1060579" y="912721"/>
                </a:lnTo>
                <a:lnTo>
                  <a:pt x="1023871" y="937008"/>
                </a:lnTo>
                <a:lnTo>
                  <a:pt x="989934" y="965032"/>
                </a:lnTo>
                <a:lnTo>
                  <a:pt x="959144" y="996480"/>
                </a:lnTo>
                <a:lnTo>
                  <a:pt x="931842" y="1031005"/>
                </a:lnTo>
                <a:lnTo>
                  <a:pt x="908336" y="1068218"/>
                </a:lnTo>
                <a:lnTo>
                  <a:pt x="888891" y="1107701"/>
                </a:lnTo>
                <a:lnTo>
                  <a:pt x="873721" y="1149016"/>
                </a:lnTo>
                <a:lnTo>
                  <a:pt x="862995" y="1191704"/>
                </a:lnTo>
                <a:lnTo>
                  <a:pt x="853729" y="1265491"/>
                </a:lnTo>
                <a:lnTo>
                  <a:pt x="850115" y="1306980"/>
                </a:lnTo>
                <a:lnTo>
                  <a:pt x="846887" y="1351065"/>
                </a:lnTo>
                <a:lnTo>
                  <a:pt x="844073" y="1397827"/>
                </a:lnTo>
                <a:lnTo>
                  <a:pt x="841704" y="1447343"/>
                </a:lnTo>
                <a:lnTo>
                  <a:pt x="839809" y="1499694"/>
                </a:lnTo>
                <a:lnTo>
                  <a:pt x="838418" y="1554957"/>
                </a:lnTo>
                <a:lnTo>
                  <a:pt x="837562" y="1613213"/>
                </a:lnTo>
                <a:lnTo>
                  <a:pt x="837270" y="16745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8062" y="4473292"/>
            <a:ext cx="15099938" cy="17132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6634"/>
              </a:lnSpc>
              <a:spcBef>
                <a:spcPts val="110"/>
              </a:spcBef>
            </a:pPr>
            <a:r>
              <a:rPr sz="5550" spc="355" dirty="0">
                <a:solidFill>
                  <a:srgbClr val="FA774A"/>
                </a:solidFill>
                <a:latin typeface="Roboto Cn"/>
                <a:cs typeface="Roboto Cn"/>
              </a:rPr>
              <a:t>BOĞAZDA</a:t>
            </a:r>
            <a:r>
              <a:rPr sz="5550" spc="600" dirty="0">
                <a:solidFill>
                  <a:srgbClr val="FA774A"/>
                </a:solidFill>
                <a:latin typeface="Roboto Cn"/>
                <a:cs typeface="Roboto Cn"/>
              </a:rPr>
              <a:t> </a:t>
            </a:r>
            <a:r>
              <a:rPr sz="5550" spc="295" dirty="0">
                <a:solidFill>
                  <a:srgbClr val="FA774A"/>
                </a:solidFill>
                <a:latin typeface="Roboto Cn"/>
                <a:cs typeface="Roboto Cn"/>
              </a:rPr>
              <a:t>UNUTULMAZ</a:t>
            </a:r>
            <a:r>
              <a:rPr sz="5550" spc="605" dirty="0">
                <a:solidFill>
                  <a:srgbClr val="FA774A"/>
                </a:solidFill>
                <a:latin typeface="Roboto Cn"/>
                <a:cs typeface="Roboto Cn"/>
              </a:rPr>
              <a:t> </a:t>
            </a:r>
            <a:r>
              <a:rPr sz="5550" spc="210" dirty="0">
                <a:solidFill>
                  <a:srgbClr val="FA774A"/>
                </a:solidFill>
                <a:latin typeface="Roboto Cn"/>
                <a:cs typeface="Roboto Cn"/>
              </a:rPr>
              <a:t>BİR</a:t>
            </a:r>
            <a:endParaRPr sz="5550" dirty="0">
              <a:latin typeface="Roboto Cn"/>
              <a:cs typeface="Roboto Cn"/>
            </a:endParaRPr>
          </a:p>
          <a:p>
            <a:pPr marL="12700">
              <a:lnSpc>
                <a:spcPts val="6634"/>
              </a:lnSpc>
            </a:pPr>
            <a:r>
              <a:rPr sz="5550" spc="315" dirty="0">
                <a:solidFill>
                  <a:srgbClr val="FA774A"/>
                </a:solidFill>
                <a:latin typeface="Roboto Cn"/>
                <a:cs typeface="Roboto Cn"/>
              </a:rPr>
              <a:t>MEZUNİYETE</a:t>
            </a:r>
            <a:r>
              <a:rPr sz="5550" spc="585" dirty="0">
                <a:solidFill>
                  <a:srgbClr val="FA774A"/>
                </a:solidFill>
                <a:latin typeface="Roboto Cn"/>
                <a:cs typeface="Roboto Cn"/>
              </a:rPr>
              <a:t> </a:t>
            </a:r>
            <a:r>
              <a:rPr sz="5550" spc="345" dirty="0">
                <a:solidFill>
                  <a:srgbClr val="FA774A"/>
                </a:solidFill>
                <a:latin typeface="Roboto Cn"/>
                <a:cs typeface="Roboto Cn"/>
              </a:rPr>
              <a:t>HAZIR</a:t>
            </a:r>
            <a:r>
              <a:rPr sz="5550" spc="585" dirty="0">
                <a:solidFill>
                  <a:srgbClr val="FA774A"/>
                </a:solidFill>
                <a:latin typeface="Roboto Cn"/>
                <a:cs typeface="Roboto Cn"/>
              </a:rPr>
              <a:t> </a:t>
            </a:r>
            <a:r>
              <a:rPr sz="5550" spc="320" dirty="0">
                <a:solidFill>
                  <a:srgbClr val="FA774A"/>
                </a:solidFill>
                <a:latin typeface="Roboto Cn"/>
                <a:cs typeface="Roboto Cn"/>
              </a:rPr>
              <a:t>MISINIZ?</a:t>
            </a:r>
            <a:endParaRPr sz="5550" dirty="0">
              <a:latin typeface="Roboto Cn"/>
              <a:cs typeface="Roboto Cn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209790" cy="10287000"/>
            <a:chOff x="0" y="0"/>
            <a:chExt cx="720979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209790" cy="10287000"/>
            </a:xfrm>
            <a:custGeom>
              <a:avLst/>
              <a:gdLst/>
              <a:ahLst/>
              <a:cxnLst/>
              <a:rect l="l" t="t" r="r" b="b"/>
              <a:pathLst>
                <a:path w="7209790" h="10287000">
                  <a:moveTo>
                    <a:pt x="0" y="10286999"/>
                  </a:moveTo>
                  <a:lnTo>
                    <a:pt x="0" y="0"/>
                  </a:lnTo>
                  <a:lnTo>
                    <a:pt x="7209366" y="0"/>
                  </a:lnTo>
                  <a:lnTo>
                    <a:pt x="7209366" y="10286999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6131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1"/>
              <a:ext cx="7193915" cy="10287000"/>
            </a:xfrm>
            <a:custGeom>
              <a:avLst/>
              <a:gdLst/>
              <a:ahLst/>
              <a:cxnLst/>
              <a:rect l="l" t="t" r="r" b="b"/>
              <a:pathLst>
                <a:path w="7193915" h="10287000">
                  <a:moveTo>
                    <a:pt x="3124758" y="9603854"/>
                  </a:moveTo>
                  <a:lnTo>
                    <a:pt x="2058403" y="10154044"/>
                  </a:lnTo>
                  <a:lnTo>
                    <a:pt x="2105342" y="10100246"/>
                  </a:lnTo>
                  <a:lnTo>
                    <a:pt x="2791371" y="9313989"/>
                  </a:lnTo>
                  <a:lnTo>
                    <a:pt x="1893341" y="10179291"/>
                  </a:lnTo>
                  <a:lnTo>
                    <a:pt x="1887677" y="10163797"/>
                  </a:lnTo>
                  <a:lnTo>
                    <a:pt x="1881949" y="10146284"/>
                  </a:lnTo>
                  <a:lnTo>
                    <a:pt x="1876958" y="10127107"/>
                  </a:lnTo>
                  <a:lnTo>
                    <a:pt x="1873542" y="10106660"/>
                  </a:lnTo>
                  <a:lnTo>
                    <a:pt x="2205761" y="9757600"/>
                  </a:lnTo>
                  <a:lnTo>
                    <a:pt x="2312949" y="9644990"/>
                  </a:lnTo>
                  <a:lnTo>
                    <a:pt x="2881211" y="9047937"/>
                  </a:lnTo>
                  <a:lnTo>
                    <a:pt x="2120519" y="9716745"/>
                  </a:lnTo>
                  <a:lnTo>
                    <a:pt x="2885427" y="8748839"/>
                  </a:lnTo>
                  <a:lnTo>
                    <a:pt x="1818970" y="9901822"/>
                  </a:lnTo>
                  <a:lnTo>
                    <a:pt x="1811832" y="9882670"/>
                  </a:lnTo>
                  <a:lnTo>
                    <a:pt x="1802307" y="9857118"/>
                  </a:lnTo>
                  <a:lnTo>
                    <a:pt x="1981822" y="9593986"/>
                  </a:lnTo>
                  <a:lnTo>
                    <a:pt x="2367356" y="9028849"/>
                  </a:lnTo>
                  <a:lnTo>
                    <a:pt x="2507005" y="8824150"/>
                  </a:lnTo>
                  <a:lnTo>
                    <a:pt x="2640711" y="8694458"/>
                  </a:lnTo>
                  <a:lnTo>
                    <a:pt x="2805531" y="8534578"/>
                  </a:lnTo>
                  <a:lnTo>
                    <a:pt x="2805265" y="8533867"/>
                  </a:lnTo>
                  <a:lnTo>
                    <a:pt x="2576588" y="8718372"/>
                  </a:lnTo>
                  <a:lnTo>
                    <a:pt x="2732443" y="8493011"/>
                  </a:lnTo>
                  <a:lnTo>
                    <a:pt x="2478417" y="8805761"/>
                  </a:lnTo>
                  <a:lnTo>
                    <a:pt x="2257234" y="8985136"/>
                  </a:lnTo>
                  <a:lnTo>
                    <a:pt x="2257234" y="9069908"/>
                  </a:lnTo>
                  <a:lnTo>
                    <a:pt x="1784248" y="9639871"/>
                  </a:lnTo>
                  <a:lnTo>
                    <a:pt x="1784248" y="10139947"/>
                  </a:lnTo>
                  <a:lnTo>
                    <a:pt x="1672996" y="10108882"/>
                  </a:lnTo>
                  <a:lnTo>
                    <a:pt x="770458" y="9856889"/>
                  </a:lnTo>
                  <a:lnTo>
                    <a:pt x="1757362" y="10048265"/>
                  </a:lnTo>
                  <a:lnTo>
                    <a:pt x="1764931" y="10071595"/>
                  </a:lnTo>
                  <a:lnTo>
                    <a:pt x="1776717" y="10116693"/>
                  </a:lnTo>
                  <a:lnTo>
                    <a:pt x="1784248" y="10139947"/>
                  </a:lnTo>
                  <a:lnTo>
                    <a:pt x="1784248" y="9639871"/>
                  </a:lnTo>
                  <a:lnTo>
                    <a:pt x="1750860" y="9680105"/>
                  </a:lnTo>
                  <a:lnTo>
                    <a:pt x="1743316" y="9656839"/>
                  </a:lnTo>
                  <a:lnTo>
                    <a:pt x="1739125" y="9640887"/>
                  </a:lnTo>
                  <a:lnTo>
                    <a:pt x="1731467" y="9611779"/>
                  </a:lnTo>
                  <a:lnTo>
                    <a:pt x="1723898" y="9588449"/>
                  </a:lnTo>
                  <a:lnTo>
                    <a:pt x="2014994" y="9305442"/>
                  </a:lnTo>
                  <a:lnTo>
                    <a:pt x="2111806" y="9211297"/>
                  </a:lnTo>
                  <a:lnTo>
                    <a:pt x="2257234" y="9069908"/>
                  </a:lnTo>
                  <a:lnTo>
                    <a:pt x="2257234" y="8985136"/>
                  </a:lnTo>
                  <a:lnTo>
                    <a:pt x="1864690" y="9303448"/>
                  </a:lnTo>
                  <a:lnTo>
                    <a:pt x="1882317" y="9282443"/>
                  </a:lnTo>
                  <a:lnTo>
                    <a:pt x="2689606" y="8320075"/>
                  </a:lnTo>
                  <a:lnTo>
                    <a:pt x="1649450" y="9369273"/>
                  </a:lnTo>
                  <a:lnTo>
                    <a:pt x="1623250" y="9298978"/>
                  </a:lnTo>
                  <a:lnTo>
                    <a:pt x="1616138" y="9279903"/>
                  </a:lnTo>
                  <a:lnTo>
                    <a:pt x="1845818" y="9041651"/>
                  </a:lnTo>
                  <a:lnTo>
                    <a:pt x="2119109" y="8758161"/>
                  </a:lnTo>
                  <a:lnTo>
                    <a:pt x="1744776" y="9079319"/>
                  </a:lnTo>
                  <a:lnTo>
                    <a:pt x="1775091" y="9038920"/>
                  </a:lnTo>
                  <a:lnTo>
                    <a:pt x="1865807" y="8918003"/>
                  </a:lnTo>
                  <a:lnTo>
                    <a:pt x="2100503" y="8605139"/>
                  </a:lnTo>
                  <a:lnTo>
                    <a:pt x="2448560" y="8141208"/>
                  </a:lnTo>
                  <a:lnTo>
                    <a:pt x="2009432" y="8639099"/>
                  </a:lnTo>
                  <a:lnTo>
                    <a:pt x="2535720" y="7926933"/>
                  </a:lnTo>
                  <a:lnTo>
                    <a:pt x="1528127" y="9043911"/>
                  </a:lnTo>
                  <a:lnTo>
                    <a:pt x="1504302" y="8980018"/>
                  </a:lnTo>
                  <a:lnTo>
                    <a:pt x="1621866" y="8798141"/>
                  </a:lnTo>
                  <a:lnTo>
                    <a:pt x="2172500" y="7946237"/>
                  </a:lnTo>
                  <a:lnTo>
                    <a:pt x="1452727" y="8861209"/>
                  </a:lnTo>
                  <a:lnTo>
                    <a:pt x="1457096" y="8852383"/>
                  </a:lnTo>
                  <a:lnTo>
                    <a:pt x="1532204" y="8700808"/>
                  </a:lnTo>
                  <a:lnTo>
                    <a:pt x="1558696" y="8647366"/>
                  </a:lnTo>
                  <a:lnTo>
                    <a:pt x="2062200" y="7631252"/>
                  </a:lnTo>
                  <a:lnTo>
                    <a:pt x="1414843" y="8700999"/>
                  </a:lnTo>
                  <a:lnTo>
                    <a:pt x="1468285" y="8579282"/>
                  </a:lnTo>
                  <a:lnTo>
                    <a:pt x="1479651" y="8553361"/>
                  </a:lnTo>
                  <a:lnTo>
                    <a:pt x="1937435" y="7510627"/>
                  </a:lnTo>
                  <a:lnTo>
                    <a:pt x="1336128" y="8606879"/>
                  </a:lnTo>
                  <a:lnTo>
                    <a:pt x="1333474" y="8601354"/>
                  </a:lnTo>
                  <a:lnTo>
                    <a:pt x="1333474" y="8774913"/>
                  </a:lnTo>
                  <a:lnTo>
                    <a:pt x="1145489" y="8699640"/>
                  </a:lnTo>
                  <a:lnTo>
                    <a:pt x="1316824" y="8730297"/>
                  </a:lnTo>
                  <a:lnTo>
                    <a:pt x="1333474" y="8774913"/>
                  </a:lnTo>
                  <a:lnTo>
                    <a:pt x="1333474" y="8601354"/>
                  </a:lnTo>
                  <a:lnTo>
                    <a:pt x="1324292" y="8582190"/>
                  </a:lnTo>
                  <a:lnTo>
                    <a:pt x="1316634" y="8566188"/>
                  </a:lnTo>
                  <a:lnTo>
                    <a:pt x="1280972" y="8486394"/>
                  </a:lnTo>
                  <a:lnTo>
                    <a:pt x="1261516" y="8445741"/>
                  </a:lnTo>
                  <a:lnTo>
                    <a:pt x="1355407" y="8258111"/>
                  </a:lnTo>
                  <a:lnTo>
                    <a:pt x="1686191" y="7597114"/>
                  </a:lnTo>
                  <a:lnTo>
                    <a:pt x="1256461" y="8225333"/>
                  </a:lnTo>
                  <a:lnTo>
                    <a:pt x="1256461" y="8607488"/>
                  </a:lnTo>
                  <a:lnTo>
                    <a:pt x="797547" y="8546097"/>
                  </a:lnTo>
                  <a:lnTo>
                    <a:pt x="696252" y="8503895"/>
                  </a:lnTo>
                  <a:lnTo>
                    <a:pt x="401802" y="8381212"/>
                  </a:lnTo>
                  <a:lnTo>
                    <a:pt x="1161161" y="8410511"/>
                  </a:lnTo>
                  <a:lnTo>
                    <a:pt x="1185202" y="8460346"/>
                  </a:lnTo>
                  <a:lnTo>
                    <a:pt x="1232433" y="8557641"/>
                  </a:lnTo>
                  <a:lnTo>
                    <a:pt x="1256461" y="8607488"/>
                  </a:lnTo>
                  <a:lnTo>
                    <a:pt x="1256461" y="8225333"/>
                  </a:lnTo>
                  <a:lnTo>
                    <a:pt x="1192479" y="8318868"/>
                  </a:lnTo>
                  <a:lnTo>
                    <a:pt x="1257566" y="8185607"/>
                  </a:lnTo>
                  <a:lnTo>
                    <a:pt x="1300911" y="8096847"/>
                  </a:lnTo>
                  <a:lnTo>
                    <a:pt x="1682762" y="7314984"/>
                  </a:lnTo>
                  <a:lnTo>
                    <a:pt x="1113802" y="8166608"/>
                  </a:lnTo>
                  <a:lnTo>
                    <a:pt x="1107490" y="8152689"/>
                  </a:lnTo>
                  <a:lnTo>
                    <a:pt x="1100226" y="8139824"/>
                  </a:lnTo>
                  <a:lnTo>
                    <a:pt x="1093419" y="8128178"/>
                  </a:lnTo>
                  <a:lnTo>
                    <a:pt x="1088478" y="8117903"/>
                  </a:lnTo>
                  <a:lnTo>
                    <a:pt x="1123886" y="7893952"/>
                  </a:lnTo>
                  <a:lnTo>
                    <a:pt x="1287500" y="6859295"/>
                  </a:lnTo>
                  <a:lnTo>
                    <a:pt x="1000340" y="7940014"/>
                  </a:lnTo>
                  <a:lnTo>
                    <a:pt x="996657" y="7930464"/>
                  </a:lnTo>
                  <a:lnTo>
                    <a:pt x="992378" y="7921155"/>
                  </a:lnTo>
                  <a:lnTo>
                    <a:pt x="986878" y="7912290"/>
                  </a:lnTo>
                  <a:lnTo>
                    <a:pt x="979563" y="7904086"/>
                  </a:lnTo>
                  <a:lnTo>
                    <a:pt x="957580" y="7781531"/>
                  </a:lnTo>
                  <a:lnTo>
                    <a:pt x="931926" y="7638516"/>
                  </a:lnTo>
                  <a:lnTo>
                    <a:pt x="743788" y="6589700"/>
                  </a:lnTo>
                  <a:lnTo>
                    <a:pt x="842149" y="7671994"/>
                  </a:lnTo>
                  <a:lnTo>
                    <a:pt x="347395" y="6773837"/>
                  </a:lnTo>
                  <a:lnTo>
                    <a:pt x="822007" y="7832077"/>
                  </a:lnTo>
                  <a:lnTo>
                    <a:pt x="800811" y="7818260"/>
                  </a:lnTo>
                  <a:lnTo>
                    <a:pt x="701573" y="7753515"/>
                  </a:lnTo>
                  <a:lnTo>
                    <a:pt x="0" y="7295845"/>
                  </a:lnTo>
                  <a:lnTo>
                    <a:pt x="0" y="7304951"/>
                  </a:lnTo>
                  <a:lnTo>
                    <a:pt x="615657" y="7785544"/>
                  </a:lnTo>
                  <a:lnTo>
                    <a:pt x="0" y="7546480"/>
                  </a:lnTo>
                  <a:lnTo>
                    <a:pt x="0" y="7571092"/>
                  </a:lnTo>
                  <a:lnTo>
                    <a:pt x="629907" y="7881988"/>
                  </a:lnTo>
                  <a:lnTo>
                    <a:pt x="0" y="7778864"/>
                  </a:lnTo>
                  <a:lnTo>
                    <a:pt x="0" y="7804620"/>
                  </a:lnTo>
                  <a:lnTo>
                    <a:pt x="743496" y="7992110"/>
                  </a:lnTo>
                  <a:lnTo>
                    <a:pt x="0" y="8177682"/>
                  </a:lnTo>
                  <a:lnTo>
                    <a:pt x="0" y="8197583"/>
                  </a:lnTo>
                  <a:lnTo>
                    <a:pt x="984008" y="8091360"/>
                  </a:lnTo>
                  <a:lnTo>
                    <a:pt x="1005878" y="8132305"/>
                  </a:lnTo>
                  <a:lnTo>
                    <a:pt x="1051979" y="8213230"/>
                  </a:lnTo>
                  <a:lnTo>
                    <a:pt x="1073772" y="8254124"/>
                  </a:lnTo>
                  <a:lnTo>
                    <a:pt x="638175" y="8293087"/>
                  </a:lnTo>
                  <a:lnTo>
                    <a:pt x="279222" y="8325180"/>
                  </a:lnTo>
                  <a:lnTo>
                    <a:pt x="269798" y="8321408"/>
                  </a:lnTo>
                  <a:lnTo>
                    <a:pt x="185280" y="8287525"/>
                  </a:lnTo>
                  <a:lnTo>
                    <a:pt x="257708" y="8325917"/>
                  </a:lnTo>
                  <a:lnTo>
                    <a:pt x="0" y="8352409"/>
                  </a:lnTo>
                  <a:lnTo>
                    <a:pt x="0" y="8364855"/>
                  </a:lnTo>
                  <a:lnTo>
                    <a:pt x="356438" y="8376272"/>
                  </a:lnTo>
                  <a:lnTo>
                    <a:pt x="637400" y="8525840"/>
                  </a:lnTo>
                  <a:lnTo>
                    <a:pt x="3187" y="8442592"/>
                  </a:lnTo>
                  <a:lnTo>
                    <a:pt x="819683" y="8625014"/>
                  </a:lnTo>
                  <a:lnTo>
                    <a:pt x="1335557" y="8897709"/>
                  </a:lnTo>
                  <a:lnTo>
                    <a:pt x="1271511" y="8885276"/>
                  </a:lnTo>
                  <a:lnTo>
                    <a:pt x="207670" y="8678862"/>
                  </a:lnTo>
                  <a:lnTo>
                    <a:pt x="1125867" y="8939581"/>
                  </a:lnTo>
                  <a:lnTo>
                    <a:pt x="0" y="8795690"/>
                  </a:lnTo>
                  <a:lnTo>
                    <a:pt x="0" y="8801862"/>
                  </a:lnTo>
                  <a:lnTo>
                    <a:pt x="1481709" y="9133738"/>
                  </a:lnTo>
                  <a:lnTo>
                    <a:pt x="1486484" y="9146540"/>
                  </a:lnTo>
                  <a:lnTo>
                    <a:pt x="196710" y="8980856"/>
                  </a:lnTo>
                  <a:lnTo>
                    <a:pt x="1527657" y="9276499"/>
                  </a:lnTo>
                  <a:lnTo>
                    <a:pt x="1546682" y="9327528"/>
                  </a:lnTo>
                  <a:lnTo>
                    <a:pt x="841654" y="9248915"/>
                  </a:lnTo>
                  <a:lnTo>
                    <a:pt x="1570482" y="9391345"/>
                  </a:lnTo>
                  <a:lnTo>
                    <a:pt x="1577517" y="9410522"/>
                  </a:lnTo>
                  <a:lnTo>
                    <a:pt x="1583664" y="9429090"/>
                  </a:lnTo>
                  <a:lnTo>
                    <a:pt x="1588223" y="9447022"/>
                  </a:lnTo>
                  <a:lnTo>
                    <a:pt x="1590332" y="9463786"/>
                  </a:lnTo>
                  <a:lnTo>
                    <a:pt x="1534490" y="9448343"/>
                  </a:lnTo>
                  <a:lnTo>
                    <a:pt x="180606" y="9074023"/>
                  </a:lnTo>
                  <a:lnTo>
                    <a:pt x="1361516" y="9512846"/>
                  </a:lnTo>
                  <a:lnTo>
                    <a:pt x="146735" y="9275572"/>
                  </a:lnTo>
                  <a:lnTo>
                    <a:pt x="1596174" y="9694189"/>
                  </a:lnTo>
                  <a:lnTo>
                    <a:pt x="116103" y="9446857"/>
                  </a:lnTo>
                  <a:lnTo>
                    <a:pt x="1712226" y="9868992"/>
                  </a:lnTo>
                  <a:lnTo>
                    <a:pt x="1717052" y="9882238"/>
                  </a:lnTo>
                  <a:lnTo>
                    <a:pt x="1720621" y="9893948"/>
                  </a:lnTo>
                  <a:lnTo>
                    <a:pt x="1722564" y="9904920"/>
                  </a:lnTo>
                  <a:lnTo>
                    <a:pt x="1722501" y="9915982"/>
                  </a:lnTo>
                  <a:lnTo>
                    <a:pt x="855230" y="9825279"/>
                  </a:lnTo>
                  <a:lnTo>
                    <a:pt x="535393" y="9791827"/>
                  </a:lnTo>
                  <a:lnTo>
                    <a:pt x="457212" y="9770161"/>
                  </a:lnTo>
                  <a:lnTo>
                    <a:pt x="211239" y="9702000"/>
                  </a:lnTo>
                  <a:lnTo>
                    <a:pt x="423062" y="9782899"/>
                  </a:lnTo>
                  <a:lnTo>
                    <a:pt x="323494" y="9769157"/>
                  </a:lnTo>
                  <a:lnTo>
                    <a:pt x="473227" y="9800476"/>
                  </a:lnTo>
                  <a:lnTo>
                    <a:pt x="1486217" y="10178529"/>
                  </a:lnTo>
                  <a:lnTo>
                    <a:pt x="162204" y="10006076"/>
                  </a:lnTo>
                  <a:lnTo>
                    <a:pt x="162382" y="10006559"/>
                  </a:lnTo>
                  <a:lnTo>
                    <a:pt x="1435341" y="10287000"/>
                  </a:lnTo>
                  <a:lnTo>
                    <a:pt x="2055901" y="10287000"/>
                  </a:lnTo>
                  <a:lnTo>
                    <a:pt x="2551734" y="9970097"/>
                  </a:lnTo>
                  <a:lnTo>
                    <a:pt x="3124758" y="9603854"/>
                  </a:lnTo>
                  <a:close/>
                </a:path>
                <a:path w="7193915" h="10287000">
                  <a:moveTo>
                    <a:pt x="3155315" y="9919475"/>
                  </a:moveTo>
                  <a:lnTo>
                    <a:pt x="2075764" y="10287000"/>
                  </a:lnTo>
                  <a:lnTo>
                    <a:pt x="2319134" y="10287000"/>
                  </a:lnTo>
                  <a:lnTo>
                    <a:pt x="3155315" y="9919475"/>
                  </a:lnTo>
                  <a:close/>
                </a:path>
                <a:path w="7193915" h="10287000">
                  <a:moveTo>
                    <a:pt x="4272445" y="0"/>
                  </a:moveTo>
                  <a:lnTo>
                    <a:pt x="4175556" y="0"/>
                  </a:lnTo>
                  <a:lnTo>
                    <a:pt x="3766566" y="264934"/>
                  </a:lnTo>
                  <a:lnTo>
                    <a:pt x="4272445" y="0"/>
                  </a:lnTo>
                  <a:close/>
                </a:path>
                <a:path w="7193915" h="10287000">
                  <a:moveTo>
                    <a:pt x="4668393" y="0"/>
                  </a:moveTo>
                  <a:lnTo>
                    <a:pt x="4578083" y="0"/>
                  </a:lnTo>
                  <a:lnTo>
                    <a:pt x="4101719" y="552754"/>
                  </a:lnTo>
                  <a:lnTo>
                    <a:pt x="4668393" y="0"/>
                  </a:lnTo>
                  <a:close/>
                </a:path>
                <a:path w="7193915" h="10287000">
                  <a:moveTo>
                    <a:pt x="5033022" y="0"/>
                  </a:moveTo>
                  <a:lnTo>
                    <a:pt x="4783848" y="0"/>
                  </a:lnTo>
                  <a:lnTo>
                    <a:pt x="4578108" y="218833"/>
                  </a:lnTo>
                  <a:lnTo>
                    <a:pt x="4013504" y="819353"/>
                  </a:lnTo>
                  <a:lnTo>
                    <a:pt x="4770094" y="145897"/>
                  </a:lnTo>
                  <a:lnTo>
                    <a:pt x="4011130" y="1118476"/>
                  </a:lnTo>
                  <a:lnTo>
                    <a:pt x="5033022" y="0"/>
                  </a:lnTo>
                  <a:close/>
                </a:path>
                <a:path w="7193915" h="10287000">
                  <a:moveTo>
                    <a:pt x="6679412" y="148945"/>
                  </a:moveTo>
                  <a:lnTo>
                    <a:pt x="6467107" y="69354"/>
                  </a:lnTo>
                  <a:lnTo>
                    <a:pt x="6566751" y="82486"/>
                  </a:lnTo>
                  <a:lnTo>
                    <a:pt x="6416840" y="52082"/>
                  </a:lnTo>
                  <a:lnTo>
                    <a:pt x="6274613" y="0"/>
                  </a:lnTo>
                  <a:lnTo>
                    <a:pt x="5733618" y="0"/>
                  </a:lnTo>
                  <a:lnTo>
                    <a:pt x="6354724" y="61112"/>
                  </a:lnTo>
                  <a:lnTo>
                    <a:pt x="6433032" y="82296"/>
                  </a:lnTo>
                  <a:lnTo>
                    <a:pt x="6679412" y="148945"/>
                  </a:lnTo>
                  <a:close/>
                </a:path>
                <a:path w="7193915" h="10287000">
                  <a:moveTo>
                    <a:pt x="7193762" y="2116607"/>
                  </a:moveTo>
                  <a:lnTo>
                    <a:pt x="6157658" y="1862074"/>
                  </a:lnTo>
                  <a:lnTo>
                    <a:pt x="7040321" y="1636001"/>
                  </a:lnTo>
                  <a:lnTo>
                    <a:pt x="5916536" y="1764296"/>
                  </a:lnTo>
                  <a:lnTo>
                    <a:pt x="5894413" y="1723491"/>
                  </a:lnTo>
                  <a:lnTo>
                    <a:pt x="5847829" y="1642846"/>
                  </a:lnTo>
                  <a:lnTo>
                    <a:pt x="5825769" y="1602079"/>
                  </a:lnTo>
                  <a:lnTo>
                    <a:pt x="6261125" y="1560449"/>
                  </a:lnTo>
                  <a:lnTo>
                    <a:pt x="6619875" y="1526159"/>
                  </a:lnTo>
                  <a:lnTo>
                    <a:pt x="6629324" y="1529880"/>
                  </a:lnTo>
                  <a:lnTo>
                    <a:pt x="6714058" y="1563243"/>
                  </a:lnTo>
                  <a:lnTo>
                    <a:pt x="6641389" y="1525295"/>
                  </a:lnTo>
                  <a:lnTo>
                    <a:pt x="6991096" y="1487170"/>
                  </a:lnTo>
                  <a:lnTo>
                    <a:pt x="6542354" y="1475536"/>
                  </a:lnTo>
                  <a:lnTo>
                    <a:pt x="6496952" y="1451737"/>
                  </a:lnTo>
                  <a:lnTo>
                    <a:pt x="6496952" y="1470875"/>
                  </a:lnTo>
                  <a:lnTo>
                    <a:pt x="5737428" y="1446237"/>
                  </a:lnTo>
                  <a:lnTo>
                    <a:pt x="5713095" y="1396542"/>
                  </a:lnTo>
                  <a:lnTo>
                    <a:pt x="5665267" y="1299540"/>
                  </a:lnTo>
                  <a:lnTo>
                    <a:pt x="5640933" y="1249845"/>
                  </a:lnTo>
                  <a:lnTo>
                    <a:pt x="6100216" y="1308417"/>
                  </a:lnTo>
                  <a:lnTo>
                    <a:pt x="6201765" y="1349997"/>
                  </a:lnTo>
                  <a:lnTo>
                    <a:pt x="6260477" y="1327696"/>
                  </a:lnTo>
                  <a:lnTo>
                    <a:pt x="6201765" y="1349997"/>
                  </a:lnTo>
                  <a:lnTo>
                    <a:pt x="6496952" y="1470875"/>
                  </a:lnTo>
                  <a:lnTo>
                    <a:pt x="6496952" y="1451737"/>
                  </a:lnTo>
                  <a:lnTo>
                    <a:pt x="6260490" y="1327708"/>
                  </a:lnTo>
                  <a:lnTo>
                    <a:pt x="6895185" y="1407058"/>
                  </a:lnTo>
                  <a:lnTo>
                    <a:pt x="6077585" y="1229639"/>
                  </a:lnTo>
                  <a:lnTo>
                    <a:pt x="5751334" y="1059738"/>
                  </a:lnTo>
                  <a:lnTo>
                    <a:pt x="5751334" y="1157020"/>
                  </a:lnTo>
                  <a:lnTo>
                    <a:pt x="5579808" y="1127404"/>
                  </a:lnTo>
                  <a:lnTo>
                    <a:pt x="5562892" y="1082890"/>
                  </a:lnTo>
                  <a:lnTo>
                    <a:pt x="5751334" y="1157020"/>
                  </a:lnTo>
                  <a:lnTo>
                    <a:pt x="5751334" y="1059738"/>
                  </a:lnTo>
                  <a:lnTo>
                    <a:pt x="5560047" y="960120"/>
                  </a:lnTo>
                  <a:lnTo>
                    <a:pt x="5624169" y="972146"/>
                  </a:lnTo>
                  <a:lnTo>
                    <a:pt x="6689255" y="1172044"/>
                  </a:lnTo>
                  <a:lnTo>
                    <a:pt x="5769483" y="916952"/>
                  </a:lnTo>
                  <a:lnTo>
                    <a:pt x="6960552" y="1061770"/>
                  </a:lnTo>
                  <a:lnTo>
                    <a:pt x="5412460" y="724979"/>
                  </a:lnTo>
                  <a:lnTo>
                    <a:pt x="5407609" y="712216"/>
                  </a:lnTo>
                  <a:lnTo>
                    <a:pt x="6698374" y="869988"/>
                  </a:lnTo>
                  <a:lnTo>
                    <a:pt x="5365635" y="582498"/>
                  </a:lnTo>
                  <a:lnTo>
                    <a:pt x="5346293" y="531596"/>
                  </a:lnTo>
                  <a:lnTo>
                    <a:pt x="6051804" y="605878"/>
                  </a:lnTo>
                  <a:lnTo>
                    <a:pt x="5322113" y="467931"/>
                  </a:lnTo>
                  <a:lnTo>
                    <a:pt x="5314962" y="448792"/>
                  </a:lnTo>
                  <a:lnTo>
                    <a:pt x="5308701" y="430250"/>
                  </a:lnTo>
                  <a:lnTo>
                    <a:pt x="5304028" y="412356"/>
                  </a:lnTo>
                  <a:lnTo>
                    <a:pt x="5301818" y="395605"/>
                  </a:lnTo>
                  <a:lnTo>
                    <a:pt x="5357749" y="410705"/>
                  </a:lnTo>
                  <a:lnTo>
                    <a:pt x="6713906" y="776719"/>
                  </a:lnTo>
                  <a:lnTo>
                    <a:pt x="5530329" y="345147"/>
                  </a:lnTo>
                  <a:lnTo>
                    <a:pt x="6746532" y="574967"/>
                  </a:lnTo>
                  <a:lnTo>
                    <a:pt x="5294554" y="165239"/>
                  </a:lnTo>
                  <a:lnTo>
                    <a:pt x="6776110" y="403491"/>
                  </a:lnTo>
                  <a:lnTo>
                    <a:pt x="5211699" y="0"/>
                  </a:lnTo>
                  <a:lnTo>
                    <a:pt x="5167490" y="0"/>
                  </a:lnTo>
                  <a:lnTo>
                    <a:pt x="5167490" y="271754"/>
                  </a:lnTo>
                  <a:lnTo>
                    <a:pt x="4878133" y="556552"/>
                  </a:lnTo>
                  <a:lnTo>
                    <a:pt x="4781893" y="651281"/>
                  </a:lnTo>
                  <a:lnTo>
                    <a:pt x="4637341" y="793559"/>
                  </a:lnTo>
                  <a:lnTo>
                    <a:pt x="5139969" y="180276"/>
                  </a:lnTo>
                  <a:lnTo>
                    <a:pt x="5147653" y="203492"/>
                  </a:lnTo>
                  <a:lnTo>
                    <a:pt x="5151945" y="219417"/>
                  </a:lnTo>
                  <a:lnTo>
                    <a:pt x="5159781" y="248488"/>
                  </a:lnTo>
                  <a:lnTo>
                    <a:pt x="5167490" y="271754"/>
                  </a:lnTo>
                  <a:lnTo>
                    <a:pt x="5167490" y="0"/>
                  </a:lnTo>
                  <a:lnTo>
                    <a:pt x="5086070" y="0"/>
                  </a:lnTo>
                  <a:lnTo>
                    <a:pt x="5087429" y="3581"/>
                  </a:lnTo>
                  <a:lnTo>
                    <a:pt x="4909540" y="267804"/>
                  </a:lnTo>
                  <a:lnTo>
                    <a:pt x="4527461" y="835291"/>
                  </a:lnTo>
                  <a:lnTo>
                    <a:pt x="4389082" y="1040841"/>
                  </a:lnTo>
                  <a:lnTo>
                    <a:pt x="4256176" y="1171359"/>
                  </a:lnTo>
                  <a:lnTo>
                    <a:pt x="4092333" y="1332242"/>
                  </a:lnTo>
                  <a:lnTo>
                    <a:pt x="4092613" y="1332953"/>
                  </a:lnTo>
                  <a:lnTo>
                    <a:pt x="4320146" y="1147051"/>
                  </a:lnTo>
                  <a:lnTo>
                    <a:pt x="4165676" y="1373352"/>
                  </a:lnTo>
                  <a:lnTo>
                    <a:pt x="4417771" y="1059065"/>
                  </a:lnTo>
                  <a:lnTo>
                    <a:pt x="5028438" y="557618"/>
                  </a:lnTo>
                  <a:lnTo>
                    <a:pt x="5010950" y="578739"/>
                  </a:lnTo>
                  <a:lnTo>
                    <a:pt x="4209580" y="1546034"/>
                  </a:lnTo>
                  <a:lnTo>
                    <a:pt x="5243271" y="490486"/>
                  </a:lnTo>
                  <a:lnTo>
                    <a:pt x="5269916" y="560616"/>
                  </a:lnTo>
                  <a:lnTo>
                    <a:pt x="5277142" y="579640"/>
                  </a:lnTo>
                  <a:lnTo>
                    <a:pt x="5048923" y="819302"/>
                  </a:lnTo>
                  <a:lnTo>
                    <a:pt x="4777371" y="1104468"/>
                  </a:lnTo>
                  <a:lnTo>
                    <a:pt x="5149723" y="781011"/>
                  </a:lnTo>
                  <a:lnTo>
                    <a:pt x="5119662" y="821601"/>
                  </a:lnTo>
                  <a:lnTo>
                    <a:pt x="5029695" y="943063"/>
                  </a:lnTo>
                  <a:lnTo>
                    <a:pt x="4796904" y="1257363"/>
                  </a:lnTo>
                  <a:lnTo>
                    <a:pt x="4451718" y="1723415"/>
                  </a:lnTo>
                  <a:lnTo>
                    <a:pt x="4887773" y="1222844"/>
                  </a:lnTo>
                  <a:lnTo>
                    <a:pt x="4365866" y="1938223"/>
                  </a:lnTo>
                  <a:lnTo>
                    <a:pt x="5366588" y="815086"/>
                  </a:lnTo>
                  <a:lnTo>
                    <a:pt x="5390807" y="878827"/>
                  </a:lnTo>
                  <a:lnTo>
                    <a:pt x="5274361" y="1061427"/>
                  </a:lnTo>
                  <a:lnTo>
                    <a:pt x="4728959" y="1916696"/>
                  </a:lnTo>
                  <a:lnTo>
                    <a:pt x="5443105" y="997318"/>
                  </a:lnTo>
                  <a:lnTo>
                    <a:pt x="5438787" y="1006182"/>
                  </a:lnTo>
                  <a:lnTo>
                    <a:pt x="5364619" y="1158201"/>
                  </a:lnTo>
                  <a:lnTo>
                    <a:pt x="5338457" y="1211821"/>
                  </a:lnTo>
                  <a:lnTo>
                    <a:pt x="4841176" y="2230996"/>
                  </a:lnTo>
                  <a:lnTo>
                    <a:pt x="5481980" y="1157300"/>
                  </a:lnTo>
                  <a:lnTo>
                    <a:pt x="5429288" y="1279347"/>
                  </a:lnTo>
                  <a:lnTo>
                    <a:pt x="5418074" y="1305331"/>
                  </a:lnTo>
                  <a:lnTo>
                    <a:pt x="4966678" y="2350846"/>
                  </a:lnTo>
                  <a:lnTo>
                    <a:pt x="5561266" y="1250937"/>
                  </a:lnTo>
                  <a:lnTo>
                    <a:pt x="5573255" y="1275549"/>
                  </a:lnTo>
                  <a:lnTo>
                    <a:pt x="5581015" y="1291501"/>
                  </a:lnTo>
                  <a:lnTo>
                    <a:pt x="5617159" y="1371092"/>
                  </a:lnTo>
                  <a:lnTo>
                    <a:pt x="5636869" y="1411617"/>
                  </a:lnTo>
                  <a:lnTo>
                    <a:pt x="5544134" y="1599819"/>
                  </a:lnTo>
                  <a:lnTo>
                    <a:pt x="5217401" y="2262822"/>
                  </a:lnTo>
                  <a:lnTo>
                    <a:pt x="5706681" y="1538071"/>
                  </a:lnTo>
                  <a:lnTo>
                    <a:pt x="5642419" y="1671726"/>
                  </a:lnTo>
                  <a:lnTo>
                    <a:pt x="5599608" y="1760753"/>
                  </a:lnTo>
                  <a:lnTo>
                    <a:pt x="5222557" y="2544940"/>
                  </a:lnTo>
                  <a:lnTo>
                    <a:pt x="5786285" y="1689836"/>
                  </a:lnTo>
                  <a:lnTo>
                    <a:pt x="5792686" y="1703717"/>
                  </a:lnTo>
                  <a:lnTo>
                    <a:pt x="5800014" y="1716532"/>
                  </a:lnTo>
                  <a:lnTo>
                    <a:pt x="5806897" y="1728139"/>
                  </a:lnTo>
                  <a:lnTo>
                    <a:pt x="5811913" y="1738388"/>
                  </a:lnTo>
                  <a:lnTo>
                    <a:pt x="5777877" y="1962556"/>
                  </a:lnTo>
                  <a:lnTo>
                    <a:pt x="5620601" y="2998190"/>
                  </a:lnTo>
                  <a:lnTo>
                    <a:pt x="5901131" y="1915731"/>
                  </a:lnTo>
                  <a:lnTo>
                    <a:pt x="5904877" y="1925256"/>
                  </a:lnTo>
                  <a:lnTo>
                    <a:pt x="5909208" y="1934552"/>
                  </a:lnTo>
                  <a:lnTo>
                    <a:pt x="5914758" y="1943379"/>
                  </a:lnTo>
                  <a:lnTo>
                    <a:pt x="5922124" y="1951532"/>
                  </a:lnTo>
                  <a:lnTo>
                    <a:pt x="5944870" y="2073960"/>
                  </a:lnTo>
                  <a:lnTo>
                    <a:pt x="5971400" y="2216797"/>
                  </a:lnTo>
                  <a:lnTo>
                    <a:pt x="6165964" y="3264446"/>
                  </a:lnTo>
                  <a:lnTo>
                    <a:pt x="6060960" y="2182774"/>
                  </a:lnTo>
                  <a:lnTo>
                    <a:pt x="6561214" y="3077883"/>
                  </a:lnTo>
                  <a:lnTo>
                    <a:pt x="6080125" y="2022576"/>
                  </a:lnTo>
                  <a:lnTo>
                    <a:pt x="6101397" y="2036267"/>
                  </a:lnTo>
                  <a:lnTo>
                    <a:pt x="6201041" y="2100402"/>
                  </a:lnTo>
                  <a:lnTo>
                    <a:pt x="6976643" y="2599613"/>
                  </a:lnTo>
                  <a:lnTo>
                    <a:pt x="6286754" y="2067839"/>
                  </a:lnTo>
                  <a:lnTo>
                    <a:pt x="7138327" y="2392527"/>
                  </a:lnTo>
                  <a:lnTo>
                    <a:pt x="6271920" y="1971497"/>
                  </a:lnTo>
                  <a:lnTo>
                    <a:pt x="7193762" y="2116607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5006" y="1028700"/>
              <a:ext cx="5019674" cy="82295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778539" y="4190322"/>
            <a:ext cx="4238625" cy="3021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59025">
              <a:lnSpc>
                <a:spcPct val="114599"/>
              </a:lnSpc>
              <a:spcBef>
                <a:spcPts val="100"/>
              </a:spcBef>
            </a:pPr>
            <a:r>
              <a:rPr sz="2450" spc="10" dirty="0">
                <a:solidFill>
                  <a:srgbClr val="613169"/>
                </a:solidFill>
                <a:latin typeface="Roboto"/>
                <a:cs typeface="Roboto"/>
              </a:rPr>
              <a:t>Doğum</a:t>
            </a:r>
            <a:r>
              <a:rPr sz="2450" spc="30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2450" dirty="0">
                <a:solidFill>
                  <a:srgbClr val="613169"/>
                </a:solidFill>
                <a:latin typeface="Roboto"/>
                <a:cs typeface="Roboto"/>
              </a:rPr>
              <a:t>Günü </a:t>
            </a:r>
            <a:r>
              <a:rPr sz="2450" spc="-59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2450" spc="15" dirty="0">
                <a:solidFill>
                  <a:srgbClr val="613169"/>
                </a:solidFill>
                <a:latin typeface="Roboto"/>
                <a:cs typeface="Roboto"/>
              </a:rPr>
              <a:t>Konum</a:t>
            </a:r>
            <a:endParaRPr sz="2450">
              <a:latin typeface="Roboto"/>
              <a:cs typeface="Roboto"/>
            </a:endParaRPr>
          </a:p>
          <a:p>
            <a:pPr marL="12700" marR="1060450">
              <a:lnSpc>
                <a:spcPct val="114599"/>
              </a:lnSpc>
            </a:pPr>
            <a:r>
              <a:rPr sz="2450" spc="15" dirty="0">
                <a:solidFill>
                  <a:srgbClr val="613169"/>
                </a:solidFill>
                <a:latin typeface="Roboto"/>
                <a:cs typeface="Roboto"/>
              </a:rPr>
              <a:t>Yiyecek</a:t>
            </a:r>
            <a:r>
              <a:rPr sz="2450" spc="80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2450" spc="5" dirty="0">
                <a:solidFill>
                  <a:srgbClr val="613169"/>
                </a:solidFill>
                <a:latin typeface="Roboto"/>
                <a:cs typeface="Roboto"/>
              </a:rPr>
              <a:t>ve</a:t>
            </a:r>
            <a:r>
              <a:rPr sz="2450" spc="8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2450" spc="30" dirty="0">
                <a:solidFill>
                  <a:srgbClr val="613169"/>
                </a:solidFill>
                <a:latin typeface="Roboto"/>
                <a:cs typeface="Roboto"/>
              </a:rPr>
              <a:t>İçecekler </a:t>
            </a:r>
            <a:r>
              <a:rPr sz="2450" spc="3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2450" spc="30" dirty="0">
                <a:solidFill>
                  <a:srgbClr val="613169"/>
                </a:solidFill>
                <a:latin typeface="Roboto"/>
                <a:cs typeface="Roboto"/>
              </a:rPr>
              <a:t>Ekiple   </a:t>
            </a:r>
            <a:r>
              <a:rPr sz="2450" spc="15" dirty="0">
                <a:solidFill>
                  <a:srgbClr val="613169"/>
                </a:solidFill>
                <a:latin typeface="Roboto"/>
                <a:cs typeface="Roboto"/>
              </a:rPr>
              <a:t>Tanışın </a:t>
            </a:r>
            <a:r>
              <a:rPr sz="2450" spc="20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2450" spc="15" dirty="0">
                <a:solidFill>
                  <a:srgbClr val="613169"/>
                </a:solidFill>
                <a:latin typeface="Roboto"/>
                <a:cs typeface="Roboto"/>
              </a:rPr>
              <a:t>Şarkılar</a:t>
            </a:r>
            <a:r>
              <a:rPr sz="2450" spc="7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2450" spc="15" dirty="0">
                <a:solidFill>
                  <a:srgbClr val="613169"/>
                </a:solidFill>
                <a:latin typeface="Roboto"/>
                <a:cs typeface="Roboto"/>
              </a:rPr>
              <a:t>hakkında</a:t>
            </a:r>
            <a:r>
              <a:rPr sz="2450" spc="7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2450" spc="10" dirty="0">
                <a:solidFill>
                  <a:srgbClr val="613169"/>
                </a:solidFill>
                <a:latin typeface="Roboto"/>
                <a:cs typeface="Roboto"/>
              </a:rPr>
              <a:t>bilgi </a:t>
            </a:r>
            <a:r>
              <a:rPr sz="2450" spc="-59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2450" spc="15" dirty="0">
                <a:solidFill>
                  <a:srgbClr val="613169"/>
                </a:solidFill>
                <a:latin typeface="Roboto"/>
                <a:cs typeface="Roboto"/>
              </a:rPr>
              <a:t>Süprizler</a:t>
            </a:r>
            <a:endParaRPr sz="24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50" spc="25" dirty="0">
                <a:solidFill>
                  <a:srgbClr val="613169"/>
                </a:solidFill>
                <a:latin typeface="Roboto"/>
                <a:cs typeface="Roboto"/>
              </a:rPr>
              <a:t>Tekne</a:t>
            </a:r>
            <a:r>
              <a:rPr sz="2450" spc="6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2450" spc="25" dirty="0">
                <a:solidFill>
                  <a:srgbClr val="613169"/>
                </a:solidFill>
                <a:latin typeface="Roboto"/>
                <a:cs typeface="Roboto"/>
              </a:rPr>
              <a:t>içerisindeki</a:t>
            </a:r>
            <a:r>
              <a:rPr sz="2450" spc="70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2450" spc="35" dirty="0">
                <a:solidFill>
                  <a:srgbClr val="613169"/>
                </a:solidFill>
                <a:latin typeface="Roboto"/>
                <a:cs typeface="Roboto"/>
              </a:rPr>
              <a:t>fotoğraflar</a:t>
            </a:r>
            <a:endParaRPr sz="2450">
              <a:latin typeface="Roboto"/>
              <a:cs typeface="Robo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778538" y="1109525"/>
            <a:ext cx="8680661" cy="12547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50" spc="409" dirty="0">
                <a:latin typeface="Roboto Cn"/>
                <a:cs typeface="Roboto Cn"/>
              </a:rPr>
              <a:t>BEKLENTİLER</a:t>
            </a:r>
            <a:endParaRPr sz="8050" dirty="0">
              <a:latin typeface="Roboto Cn"/>
              <a:cs typeface="Roboto C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78539" y="2607660"/>
            <a:ext cx="5396230" cy="728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600" i="1" spc="-85" dirty="0">
                <a:solidFill>
                  <a:srgbClr val="613169"/>
                </a:solidFill>
                <a:latin typeface="Calibri"/>
                <a:cs typeface="Calibri"/>
              </a:rPr>
              <a:t>Partide</a:t>
            </a:r>
            <a:r>
              <a:rPr sz="4600" i="1" spc="80" dirty="0">
                <a:solidFill>
                  <a:srgbClr val="613169"/>
                </a:solidFill>
                <a:latin typeface="Calibri"/>
                <a:cs typeface="Calibri"/>
              </a:rPr>
              <a:t> </a:t>
            </a:r>
            <a:r>
              <a:rPr sz="4600" i="1" spc="-155" dirty="0">
                <a:solidFill>
                  <a:srgbClr val="613169"/>
                </a:solidFill>
                <a:latin typeface="Calibri"/>
                <a:cs typeface="Calibri"/>
              </a:rPr>
              <a:t>olacakların</a:t>
            </a:r>
            <a:r>
              <a:rPr sz="4600" i="1" spc="80" dirty="0">
                <a:solidFill>
                  <a:srgbClr val="613169"/>
                </a:solidFill>
                <a:latin typeface="Calibri"/>
                <a:cs typeface="Calibri"/>
              </a:rPr>
              <a:t> </a:t>
            </a:r>
            <a:r>
              <a:rPr sz="4600" i="1" spc="-450" dirty="0">
                <a:solidFill>
                  <a:srgbClr val="613169"/>
                </a:solidFill>
                <a:latin typeface="Calibri"/>
                <a:cs typeface="Calibri"/>
              </a:rPr>
              <a:t>tümü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41370" y="9782201"/>
            <a:ext cx="44056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613169"/>
                </a:solidFill>
                <a:latin typeface="Roboto"/>
                <a:cs typeface="Roboto"/>
              </a:rPr>
              <a:t>12-M</a:t>
            </a:r>
            <a:r>
              <a:rPr sz="1500" spc="14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25" dirty="0">
                <a:solidFill>
                  <a:srgbClr val="613169"/>
                </a:solidFill>
                <a:latin typeface="Roboto"/>
                <a:cs typeface="Roboto"/>
              </a:rPr>
              <a:t>BÜYÜK</a:t>
            </a:r>
            <a:r>
              <a:rPr sz="1500" spc="150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60" dirty="0">
                <a:solidFill>
                  <a:srgbClr val="613169"/>
                </a:solidFill>
                <a:latin typeface="Roboto"/>
                <a:cs typeface="Roboto"/>
              </a:rPr>
              <a:t>MEZUNİYET</a:t>
            </a:r>
            <a:r>
              <a:rPr sz="1500" spc="14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50" dirty="0">
                <a:solidFill>
                  <a:srgbClr val="613169"/>
                </a:solidFill>
                <a:latin typeface="Roboto"/>
                <a:cs typeface="Roboto"/>
              </a:rPr>
              <a:t>PARTİSİ</a:t>
            </a:r>
            <a:r>
              <a:rPr sz="1500" spc="150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613169"/>
                </a:solidFill>
                <a:latin typeface="Roboto"/>
                <a:cs typeface="Roboto"/>
              </a:rPr>
              <a:t>|</a:t>
            </a:r>
            <a:r>
              <a:rPr sz="1500" spc="14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60" dirty="0">
                <a:solidFill>
                  <a:srgbClr val="613169"/>
                </a:solidFill>
                <a:latin typeface="Roboto"/>
                <a:cs typeface="Roboto"/>
              </a:rPr>
              <a:t>01.11.2024</a:t>
            </a:r>
            <a:endParaRPr sz="1500">
              <a:latin typeface="Roboto"/>
              <a:cs typeface="Roboto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52400" y="3837113"/>
            <a:ext cx="18821400" cy="2704587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ctr">
              <a:lnSpc>
                <a:spcPts val="6980"/>
              </a:lnSpc>
              <a:spcBef>
                <a:spcPts val="390"/>
              </a:spcBef>
              <a:tabLst>
                <a:tab pos="2511425" algn="l"/>
                <a:tab pos="4260215" algn="l"/>
                <a:tab pos="5855335" algn="l"/>
                <a:tab pos="6744334" algn="l"/>
                <a:tab pos="10241915" algn="l"/>
              </a:tabLst>
            </a:pPr>
            <a:r>
              <a:rPr sz="5850" b="1" spc="275" dirty="0">
                <a:solidFill>
                  <a:srgbClr val="FA774A"/>
                </a:solidFill>
                <a:latin typeface="Roboto Cn"/>
                <a:cs typeface="Roboto Cn"/>
              </a:rPr>
              <a:t>K</a:t>
            </a:r>
            <a:r>
              <a:rPr sz="5850" b="1" spc="135" dirty="0">
                <a:solidFill>
                  <a:srgbClr val="FA774A"/>
                </a:solidFill>
                <a:latin typeface="Roboto Cn"/>
                <a:cs typeface="Roboto Cn"/>
              </a:rPr>
              <a:t>Ü</a:t>
            </a:r>
            <a:r>
              <a:rPr sz="5850" b="1" spc="400" dirty="0">
                <a:solidFill>
                  <a:srgbClr val="FA774A"/>
                </a:solidFill>
                <a:latin typeface="Roboto Cn"/>
                <a:cs typeface="Roboto Cn"/>
              </a:rPr>
              <a:t>Ç</a:t>
            </a:r>
            <a:r>
              <a:rPr sz="5850" b="1" spc="135" dirty="0">
                <a:solidFill>
                  <a:srgbClr val="FA774A"/>
                </a:solidFill>
                <a:latin typeface="Roboto Cn"/>
                <a:cs typeface="Roboto Cn"/>
              </a:rPr>
              <a:t>Ü</a:t>
            </a:r>
            <a:r>
              <a:rPr sz="5850" b="1" spc="-15" dirty="0">
                <a:solidFill>
                  <a:srgbClr val="FA774A"/>
                </a:solidFill>
                <a:latin typeface="Roboto Cn"/>
                <a:cs typeface="Roboto Cn"/>
              </a:rPr>
              <a:t>K</a:t>
            </a:r>
            <a:r>
              <a:rPr lang="tr-TR" sz="5850" b="1" spc="-15" dirty="0">
                <a:solidFill>
                  <a:srgbClr val="FA774A"/>
                </a:solidFill>
                <a:latin typeface="Roboto Cn"/>
                <a:cs typeface="Roboto Cn"/>
              </a:rPr>
              <a:t> </a:t>
            </a:r>
            <a:r>
              <a:rPr sz="5850" b="1" spc="320" dirty="0">
                <a:solidFill>
                  <a:srgbClr val="FA774A"/>
                </a:solidFill>
                <a:latin typeface="Roboto Cn"/>
                <a:cs typeface="Roboto Cn"/>
              </a:rPr>
              <a:t>O</a:t>
            </a:r>
            <a:r>
              <a:rPr sz="5850" b="1" spc="260" dirty="0">
                <a:solidFill>
                  <a:srgbClr val="FA774A"/>
                </a:solidFill>
                <a:latin typeface="Roboto Cn"/>
                <a:cs typeface="Roboto Cn"/>
              </a:rPr>
              <a:t>L</a:t>
            </a:r>
            <a:r>
              <a:rPr sz="5850" b="1" spc="535" dirty="0">
                <a:solidFill>
                  <a:srgbClr val="FA774A"/>
                </a:solidFill>
                <a:latin typeface="Roboto Cn"/>
                <a:cs typeface="Roboto Cn"/>
              </a:rPr>
              <a:t>A</a:t>
            </a:r>
            <a:r>
              <a:rPr sz="5850" b="1" spc="215" dirty="0">
                <a:solidFill>
                  <a:srgbClr val="FA774A"/>
                </a:solidFill>
                <a:latin typeface="Roboto Cn"/>
                <a:cs typeface="Roboto Cn"/>
              </a:rPr>
              <a:t>Y</a:t>
            </a:r>
            <a:r>
              <a:rPr sz="5850" b="1" spc="260" dirty="0">
                <a:solidFill>
                  <a:srgbClr val="FA774A"/>
                </a:solidFill>
                <a:latin typeface="Roboto Cn"/>
                <a:cs typeface="Roboto Cn"/>
              </a:rPr>
              <a:t>L</a:t>
            </a:r>
            <a:r>
              <a:rPr sz="5850" b="1" spc="535" dirty="0">
                <a:solidFill>
                  <a:srgbClr val="FA774A"/>
                </a:solidFill>
                <a:latin typeface="Roboto Cn"/>
                <a:cs typeface="Roboto Cn"/>
              </a:rPr>
              <a:t>A</a:t>
            </a:r>
            <a:r>
              <a:rPr sz="5850" b="1" spc="25" dirty="0">
                <a:solidFill>
                  <a:srgbClr val="FA774A"/>
                </a:solidFill>
                <a:latin typeface="Roboto Cn"/>
                <a:cs typeface="Roboto Cn"/>
              </a:rPr>
              <a:t>R</a:t>
            </a:r>
            <a:r>
              <a:rPr lang="tr-TR" sz="5850" b="1" spc="25" dirty="0">
                <a:solidFill>
                  <a:srgbClr val="FA774A"/>
                </a:solidFill>
                <a:latin typeface="Roboto Cn"/>
                <a:cs typeface="Roboto Cn"/>
              </a:rPr>
              <a:t> </a:t>
            </a:r>
            <a:r>
              <a:rPr sz="5850" b="1" spc="275" dirty="0">
                <a:solidFill>
                  <a:srgbClr val="FA774A"/>
                </a:solidFill>
                <a:latin typeface="Roboto Cn"/>
                <a:cs typeface="Roboto Cn"/>
              </a:rPr>
              <a:t>K</a:t>
            </a:r>
            <a:r>
              <a:rPr sz="5850" b="1" spc="535" dirty="0">
                <a:solidFill>
                  <a:srgbClr val="FA774A"/>
                </a:solidFill>
                <a:latin typeface="Roboto Cn"/>
                <a:cs typeface="Roboto Cn"/>
              </a:rPr>
              <a:t>A</a:t>
            </a:r>
            <a:r>
              <a:rPr sz="5850" b="1" spc="315" dirty="0">
                <a:solidFill>
                  <a:srgbClr val="FA774A"/>
                </a:solidFill>
                <a:latin typeface="Roboto Cn"/>
                <a:cs typeface="Roboto Cn"/>
              </a:rPr>
              <a:t>R</a:t>
            </a:r>
            <a:r>
              <a:rPr sz="5850" b="1" spc="300" dirty="0">
                <a:solidFill>
                  <a:srgbClr val="FA774A"/>
                </a:solidFill>
                <a:latin typeface="Roboto Cn"/>
                <a:cs typeface="Roboto Cn"/>
              </a:rPr>
              <a:t>Ş</a:t>
            </a:r>
            <a:r>
              <a:rPr sz="5850" b="1" spc="340" dirty="0">
                <a:solidFill>
                  <a:srgbClr val="FA774A"/>
                </a:solidFill>
                <a:latin typeface="Roboto Cn"/>
                <a:cs typeface="Roboto Cn"/>
              </a:rPr>
              <a:t>I</a:t>
            </a:r>
            <a:r>
              <a:rPr sz="5850" b="1" spc="300" dirty="0">
                <a:solidFill>
                  <a:srgbClr val="FA774A"/>
                </a:solidFill>
                <a:latin typeface="Roboto Cn"/>
                <a:cs typeface="Roboto Cn"/>
              </a:rPr>
              <a:t>S</a:t>
            </a:r>
            <a:r>
              <a:rPr sz="5850" b="1" spc="340" dirty="0">
                <a:solidFill>
                  <a:srgbClr val="FA774A"/>
                </a:solidFill>
                <a:latin typeface="Roboto Cn"/>
                <a:cs typeface="Roboto Cn"/>
              </a:rPr>
              <a:t>I</a:t>
            </a:r>
            <a:r>
              <a:rPr sz="5850" b="1" spc="295" dirty="0">
                <a:solidFill>
                  <a:srgbClr val="FA774A"/>
                </a:solidFill>
                <a:latin typeface="Roboto Cn"/>
                <a:cs typeface="Roboto Cn"/>
              </a:rPr>
              <a:t>N</a:t>
            </a:r>
            <a:r>
              <a:rPr sz="5850" b="1" spc="254" dirty="0">
                <a:solidFill>
                  <a:srgbClr val="FA774A"/>
                </a:solidFill>
                <a:latin typeface="Roboto Cn"/>
                <a:cs typeface="Roboto Cn"/>
              </a:rPr>
              <a:t>D</a:t>
            </a:r>
            <a:r>
              <a:rPr sz="5850" b="1" spc="245" dirty="0">
                <a:solidFill>
                  <a:srgbClr val="FA774A"/>
                </a:solidFill>
                <a:latin typeface="Roboto Cn"/>
                <a:cs typeface="Roboto Cn"/>
              </a:rPr>
              <a:t>A</a:t>
            </a:r>
            <a:r>
              <a:rPr sz="5850" b="1" dirty="0">
                <a:solidFill>
                  <a:srgbClr val="FA774A"/>
                </a:solidFill>
                <a:latin typeface="Roboto Cn"/>
                <a:cs typeface="Roboto Cn"/>
              </a:rPr>
              <a:t>	</a:t>
            </a:r>
            <a:r>
              <a:rPr sz="5850" b="1" spc="300" dirty="0">
                <a:solidFill>
                  <a:srgbClr val="FA774A"/>
                </a:solidFill>
                <a:latin typeface="Roboto Cn"/>
                <a:cs typeface="Roboto Cn"/>
              </a:rPr>
              <a:t>S</a:t>
            </a:r>
            <a:r>
              <a:rPr sz="5850" b="1" spc="535" dirty="0">
                <a:solidFill>
                  <a:srgbClr val="FA774A"/>
                </a:solidFill>
                <a:latin typeface="Roboto Cn"/>
                <a:cs typeface="Roboto Cn"/>
              </a:rPr>
              <a:t>A</a:t>
            </a:r>
            <a:r>
              <a:rPr sz="5850" b="1" spc="320" dirty="0">
                <a:solidFill>
                  <a:srgbClr val="FA774A"/>
                </a:solidFill>
                <a:latin typeface="Roboto Cn"/>
                <a:cs typeface="Roboto Cn"/>
              </a:rPr>
              <a:t>B</a:t>
            </a:r>
            <a:r>
              <a:rPr sz="5850" b="1" spc="340" dirty="0">
                <a:solidFill>
                  <a:srgbClr val="FA774A"/>
                </a:solidFill>
                <a:latin typeface="Roboto Cn"/>
                <a:cs typeface="Roboto Cn"/>
              </a:rPr>
              <a:t>I</a:t>
            </a:r>
            <a:r>
              <a:rPr sz="5850" b="1" spc="315" dirty="0">
                <a:solidFill>
                  <a:srgbClr val="FA774A"/>
                </a:solidFill>
                <a:latin typeface="Roboto Cn"/>
                <a:cs typeface="Roboto Cn"/>
              </a:rPr>
              <a:t>R</a:t>
            </a:r>
            <a:r>
              <a:rPr sz="5850" b="1" spc="260" dirty="0">
                <a:solidFill>
                  <a:srgbClr val="FA774A"/>
                </a:solidFill>
                <a:latin typeface="Roboto Cn"/>
                <a:cs typeface="Roboto Cn"/>
              </a:rPr>
              <a:t>L</a:t>
            </a:r>
            <a:r>
              <a:rPr sz="5850" b="1" spc="45" dirty="0">
                <a:solidFill>
                  <a:srgbClr val="FA774A"/>
                </a:solidFill>
                <a:latin typeface="Roboto Cn"/>
                <a:cs typeface="Roboto Cn"/>
              </a:rPr>
              <a:t>I  </a:t>
            </a:r>
            <a:r>
              <a:rPr sz="5850" b="1" spc="375" dirty="0">
                <a:solidFill>
                  <a:srgbClr val="FA774A"/>
                </a:solidFill>
                <a:latin typeface="Roboto Cn"/>
                <a:cs typeface="Roboto Cn"/>
              </a:rPr>
              <a:t>OLMAZSAN,</a:t>
            </a:r>
            <a:r>
              <a:rPr lang="tr-TR" sz="5850" b="1" spc="160" dirty="0">
                <a:solidFill>
                  <a:srgbClr val="FA774A"/>
                </a:solidFill>
                <a:latin typeface="Roboto Cn"/>
                <a:cs typeface="Roboto Cn"/>
              </a:rPr>
              <a:t>BÜYÜK </a:t>
            </a:r>
            <a:r>
              <a:rPr sz="5850" b="1" spc="325" dirty="0">
                <a:solidFill>
                  <a:srgbClr val="FA774A"/>
                </a:solidFill>
                <a:latin typeface="Roboto Cn"/>
                <a:cs typeface="Roboto Cn"/>
              </a:rPr>
              <a:t>PLANLARI</a:t>
            </a:r>
            <a:endParaRPr sz="5850" dirty="0">
              <a:latin typeface="Roboto Cn"/>
              <a:cs typeface="Roboto Cn"/>
            </a:endParaRPr>
          </a:p>
          <a:p>
            <a:pPr algn="ctr">
              <a:lnSpc>
                <a:spcPts val="6745"/>
              </a:lnSpc>
            </a:pPr>
            <a:r>
              <a:rPr sz="5850" b="1" spc="350" dirty="0">
                <a:solidFill>
                  <a:srgbClr val="FA774A"/>
                </a:solidFill>
                <a:latin typeface="Roboto Cn"/>
                <a:cs typeface="Roboto Cn"/>
              </a:rPr>
              <a:t>GERÇEKLEŞTİREMEZSİN.</a:t>
            </a:r>
            <a:endParaRPr sz="5850" dirty="0">
              <a:latin typeface="Roboto Cn"/>
              <a:cs typeface="Roboto C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955732"/>
            <a:ext cx="4450715" cy="3331845"/>
          </a:xfrm>
          <a:custGeom>
            <a:avLst/>
            <a:gdLst/>
            <a:ahLst/>
            <a:cxnLst/>
            <a:rect l="l" t="t" r="r" b="b"/>
            <a:pathLst>
              <a:path w="4450715" h="3331845">
                <a:moveTo>
                  <a:pt x="0" y="3331267"/>
                </a:moveTo>
                <a:lnTo>
                  <a:pt x="0" y="3303503"/>
                </a:lnTo>
                <a:lnTo>
                  <a:pt x="11593" y="3331267"/>
                </a:lnTo>
                <a:lnTo>
                  <a:pt x="0" y="3331267"/>
                </a:lnTo>
                <a:close/>
              </a:path>
              <a:path w="4450715" h="3331845">
                <a:moveTo>
                  <a:pt x="3196613" y="1618459"/>
                </a:moveTo>
                <a:lnTo>
                  <a:pt x="3087831" y="1528895"/>
                </a:lnTo>
                <a:lnTo>
                  <a:pt x="4392629" y="605785"/>
                </a:lnTo>
                <a:lnTo>
                  <a:pt x="3196613" y="1618459"/>
                </a:lnTo>
                <a:close/>
              </a:path>
              <a:path w="4450715" h="3331845">
                <a:moveTo>
                  <a:pt x="3033536" y="1756536"/>
                </a:moveTo>
                <a:lnTo>
                  <a:pt x="2869252" y="1621274"/>
                </a:lnTo>
                <a:lnTo>
                  <a:pt x="3866056" y="237102"/>
                </a:lnTo>
                <a:lnTo>
                  <a:pt x="3087831" y="1528895"/>
                </a:lnTo>
                <a:lnTo>
                  <a:pt x="3196613" y="1618459"/>
                </a:lnTo>
                <a:lnTo>
                  <a:pt x="3033536" y="1756536"/>
                </a:lnTo>
                <a:close/>
              </a:path>
              <a:path w="4450715" h="3331845">
                <a:moveTo>
                  <a:pt x="2880443" y="1410088"/>
                </a:moveTo>
                <a:lnTo>
                  <a:pt x="2776339" y="1324376"/>
                </a:lnTo>
                <a:lnTo>
                  <a:pt x="2952228" y="55429"/>
                </a:lnTo>
                <a:lnTo>
                  <a:pt x="2880443" y="1410088"/>
                </a:lnTo>
                <a:close/>
              </a:path>
              <a:path w="4450715" h="3331845">
                <a:moveTo>
                  <a:pt x="3013078" y="2051062"/>
                </a:moveTo>
                <a:lnTo>
                  <a:pt x="2863365" y="1927797"/>
                </a:lnTo>
                <a:lnTo>
                  <a:pt x="4450397" y="1496486"/>
                </a:lnTo>
                <a:lnTo>
                  <a:pt x="3013078" y="2051062"/>
                </a:lnTo>
                <a:close/>
              </a:path>
              <a:path w="4450715" h="3331845">
                <a:moveTo>
                  <a:pt x="2871221" y="1584115"/>
                </a:moveTo>
                <a:lnTo>
                  <a:pt x="2664117" y="1413599"/>
                </a:lnTo>
                <a:lnTo>
                  <a:pt x="2569817" y="0"/>
                </a:lnTo>
                <a:lnTo>
                  <a:pt x="2776339" y="1324376"/>
                </a:lnTo>
                <a:lnTo>
                  <a:pt x="2880443" y="1410088"/>
                </a:lnTo>
                <a:lnTo>
                  <a:pt x="2871221" y="1584115"/>
                </a:lnTo>
                <a:close/>
              </a:path>
              <a:path w="4450715" h="3331845">
                <a:moveTo>
                  <a:pt x="2893782" y="1874867"/>
                </a:moveTo>
                <a:lnTo>
                  <a:pt x="2607722" y="1639341"/>
                </a:lnTo>
                <a:lnTo>
                  <a:pt x="2177012" y="130477"/>
                </a:lnTo>
                <a:lnTo>
                  <a:pt x="2664117" y="1413599"/>
                </a:lnTo>
                <a:lnTo>
                  <a:pt x="2871221" y="1584115"/>
                </a:lnTo>
                <a:lnTo>
                  <a:pt x="2869252" y="1621274"/>
                </a:lnTo>
                <a:lnTo>
                  <a:pt x="3033536" y="1756536"/>
                </a:lnTo>
                <a:lnTo>
                  <a:pt x="2893782" y="1874867"/>
                </a:lnTo>
                <a:close/>
              </a:path>
              <a:path w="4450715" h="3331845">
                <a:moveTo>
                  <a:pt x="2885385" y="2425920"/>
                </a:moveTo>
                <a:lnTo>
                  <a:pt x="2658656" y="2239245"/>
                </a:lnTo>
                <a:lnTo>
                  <a:pt x="4161903" y="2335434"/>
                </a:lnTo>
                <a:lnTo>
                  <a:pt x="2885385" y="2425920"/>
                </a:lnTo>
                <a:close/>
              </a:path>
              <a:path w="4450715" h="3331845">
                <a:moveTo>
                  <a:pt x="2740477" y="2436192"/>
                </a:moveTo>
                <a:lnTo>
                  <a:pt x="2517775" y="2252833"/>
                </a:lnTo>
                <a:lnTo>
                  <a:pt x="2546719" y="2206649"/>
                </a:lnTo>
                <a:lnTo>
                  <a:pt x="2574534" y="2159517"/>
                </a:lnTo>
                <a:lnTo>
                  <a:pt x="2601972" y="2112053"/>
                </a:lnTo>
                <a:lnTo>
                  <a:pt x="2629787" y="2064871"/>
                </a:lnTo>
                <a:lnTo>
                  <a:pt x="2658731" y="2018588"/>
                </a:lnTo>
                <a:lnTo>
                  <a:pt x="1675171" y="676996"/>
                </a:lnTo>
                <a:lnTo>
                  <a:pt x="2607722" y="1639341"/>
                </a:lnTo>
                <a:lnTo>
                  <a:pt x="2893782" y="1874867"/>
                </a:lnTo>
                <a:lnTo>
                  <a:pt x="2888741" y="1890230"/>
                </a:lnTo>
                <a:lnTo>
                  <a:pt x="2881510" y="1903759"/>
                </a:lnTo>
                <a:lnTo>
                  <a:pt x="2872809" y="1916076"/>
                </a:lnTo>
                <a:lnTo>
                  <a:pt x="2863365" y="1927797"/>
                </a:lnTo>
                <a:lnTo>
                  <a:pt x="3013078" y="2051062"/>
                </a:lnTo>
                <a:lnTo>
                  <a:pt x="2701976" y="2171097"/>
                </a:lnTo>
                <a:lnTo>
                  <a:pt x="2692547" y="2184977"/>
                </a:lnTo>
                <a:lnTo>
                  <a:pt x="2682738" y="2202229"/>
                </a:lnTo>
                <a:lnTo>
                  <a:pt x="2671719" y="2220952"/>
                </a:lnTo>
                <a:lnTo>
                  <a:pt x="2658656" y="2239245"/>
                </a:lnTo>
                <a:lnTo>
                  <a:pt x="2885385" y="2425920"/>
                </a:lnTo>
                <a:lnTo>
                  <a:pt x="2740477" y="2436192"/>
                </a:lnTo>
                <a:close/>
              </a:path>
              <a:path w="4450715" h="3331845">
                <a:moveTo>
                  <a:pt x="2720332" y="2614165"/>
                </a:moveTo>
                <a:lnTo>
                  <a:pt x="2522904" y="2451615"/>
                </a:lnTo>
                <a:lnTo>
                  <a:pt x="3805376" y="2547802"/>
                </a:lnTo>
                <a:lnTo>
                  <a:pt x="2720332" y="2614165"/>
                </a:lnTo>
                <a:close/>
              </a:path>
              <a:path w="4450715" h="3331845">
                <a:moveTo>
                  <a:pt x="2436208" y="2989959"/>
                </a:moveTo>
                <a:lnTo>
                  <a:pt x="2262281" y="2846758"/>
                </a:lnTo>
                <a:lnTo>
                  <a:pt x="4100679" y="2803781"/>
                </a:lnTo>
                <a:lnTo>
                  <a:pt x="2436208" y="2989959"/>
                </a:lnTo>
                <a:close/>
              </a:path>
              <a:path w="4450715" h="3331845">
                <a:moveTo>
                  <a:pt x="1921598" y="1956535"/>
                </a:moveTo>
                <a:lnTo>
                  <a:pt x="1850278" y="1897815"/>
                </a:lnTo>
                <a:lnTo>
                  <a:pt x="1833482" y="1430003"/>
                </a:lnTo>
                <a:lnTo>
                  <a:pt x="1521003" y="848437"/>
                </a:lnTo>
                <a:lnTo>
                  <a:pt x="1824776" y="1267226"/>
                </a:lnTo>
                <a:lnTo>
                  <a:pt x="1839430" y="1279290"/>
                </a:lnTo>
                <a:lnTo>
                  <a:pt x="1841570" y="1294067"/>
                </a:lnTo>
                <a:lnTo>
                  <a:pt x="2147058" y="1727207"/>
                </a:lnTo>
                <a:lnTo>
                  <a:pt x="1860636" y="1491385"/>
                </a:lnTo>
                <a:lnTo>
                  <a:pt x="1921598" y="1956535"/>
                </a:lnTo>
                <a:close/>
              </a:path>
              <a:path w="4450715" h="3331845">
                <a:moveTo>
                  <a:pt x="1839430" y="1279290"/>
                </a:moveTo>
                <a:lnTo>
                  <a:pt x="1824776" y="1267226"/>
                </a:lnTo>
                <a:lnTo>
                  <a:pt x="1820231" y="1146748"/>
                </a:lnTo>
                <a:lnTo>
                  <a:pt x="1839430" y="1279290"/>
                </a:lnTo>
                <a:close/>
              </a:path>
              <a:path w="4450715" h="3331845">
                <a:moveTo>
                  <a:pt x="2374857" y="3159845"/>
                </a:moveTo>
                <a:lnTo>
                  <a:pt x="2200536" y="3016320"/>
                </a:lnTo>
                <a:lnTo>
                  <a:pt x="4039160" y="3051485"/>
                </a:lnTo>
                <a:lnTo>
                  <a:pt x="2374857" y="3159845"/>
                </a:lnTo>
                <a:close/>
              </a:path>
              <a:path w="4450715" h="3331845">
                <a:moveTo>
                  <a:pt x="2039041" y="3181710"/>
                </a:moveTo>
                <a:lnTo>
                  <a:pt x="1891763" y="3060450"/>
                </a:lnTo>
                <a:lnTo>
                  <a:pt x="1858466" y="2202911"/>
                </a:lnTo>
                <a:lnTo>
                  <a:pt x="1488650" y="1029354"/>
                </a:lnTo>
                <a:lnTo>
                  <a:pt x="1850278" y="1897815"/>
                </a:lnTo>
                <a:lnTo>
                  <a:pt x="1921598" y="1956536"/>
                </a:lnTo>
                <a:lnTo>
                  <a:pt x="1942569" y="2116547"/>
                </a:lnTo>
                <a:lnTo>
                  <a:pt x="2202775" y="2745819"/>
                </a:lnTo>
                <a:lnTo>
                  <a:pt x="2284869" y="2813410"/>
                </a:lnTo>
                <a:lnTo>
                  <a:pt x="2262281" y="2846758"/>
                </a:lnTo>
                <a:lnTo>
                  <a:pt x="2436208" y="2989959"/>
                </a:lnTo>
                <a:lnTo>
                  <a:pt x="2394842" y="2994586"/>
                </a:lnTo>
                <a:lnTo>
                  <a:pt x="2003700" y="2672544"/>
                </a:lnTo>
                <a:lnTo>
                  <a:pt x="2046479" y="2967265"/>
                </a:lnTo>
                <a:lnTo>
                  <a:pt x="2287304" y="3165546"/>
                </a:lnTo>
                <a:lnTo>
                  <a:pt x="2039041" y="3181710"/>
                </a:lnTo>
                <a:close/>
              </a:path>
              <a:path w="4450715" h="3331845">
                <a:moveTo>
                  <a:pt x="2284869" y="2813410"/>
                </a:moveTo>
                <a:lnTo>
                  <a:pt x="2202775" y="2745819"/>
                </a:lnTo>
                <a:lnTo>
                  <a:pt x="2233444" y="2700711"/>
                </a:lnTo>
                <a:lnTo>
                  <a:pt x="2263396" y="2656437"/>
                </a:lnTo>
                <a:lnTo>
                  <a:pt x="2322583" y="2568721"/>
                </a:lnTo>
                <a:lnTo>
                  <a:pt x="2352532" y="2524444"/>
                </a:lnTo>
                <a:lnTo>
                  <a:pt x="2383196" y="2479333"/>
                </a:lnTo>
                <a:lnTo>
                  <a:pt x="1860636" y="1491385"/>
                </a:lnTo>
                <a:lnTo>
                  <a:pt x="2147058" y="1727207"/>
                </a:lnTo>
                <a:lnTo>
                  <a:pt x="2517775" y="2252833"/>
                </a:lnTo>
                <a:lnTo>
                  <a:pt x="2740477" y="2436192"/>
                </a:lnTo>
                <a:lnTo>
                  <a:pt x="2522904" y="2451615"/>
                </a:lnTo>
                <a:lnTo>
                  <a:pt x="2720332" y="2614165"/>
                </a:lnTo>
                <a:lnTo>
                  <a:pt x="2412340" y="2633003"/>
                </a:lnTo>
                <a:lnTo>
                  <a:pt x="2382458" y="2677091"/>
                </a:lnTo>
                <a:lnTo>
                  <a:pt x="2352391" y="2719145"/>
                </a:lnTo>
                <a:lnTo>
                  <a:pt x="2322259" y="2760531"/>
                </a:lnTo>
                <a:lnTo>
                  <a:pt x="2292182" y="2802614"/>
                </a:lnTo>
                <a:lnTo>
                  <a:pt x="2284869" y="2813410"/>
                </a:lnTo>
                <a:close/>
              </a:path>
              <a:path w="4450715" h="3331845">
                <a:moveTo>
                  <a:pt x="1860360" y="2969785"/>
                </a:moveTo>
                <a:lnTo>
                  <a:pt x="1683877" y="2824480"/>
                </a:lnTo>
                <a:lnTo>
                  <a:pt x="1338723" y="1463767"/>
                </a:lnTo>
                <a:lnTo>
                  <a:pt x="1860360" y="2969785"/>
                </a:lnTo>
                <a:close/>
              </a:path>
              <a:path w="4450715" h="3331845">
                <a:moveTo>
                  <a:pt x="1671081" y="3331267"/>
                </a:moveTo>
                <a:lnTo>
                  <a:pt x="1000013" y="1197739"/>
                </a:lnTo>
                <a:lnTo>
                  <a:pt x="1683877" y="2824480"/>
                </a:lnTo>
                <a:lnTo>
                  <a:pt x="1860360" y="2969785"/>
                </a:lnTo>
                <a:lnTo>
                  <a:pt x="1891763" y="3060450"/>
                </a:lnTo>
                <a:lnTo>
                  <a:pt x="2039041" y="3181710"/>
                </a:lnTo>
                <a:lnTo>
                  <a:pt x="2024583" y="3182651"/>
                </a:lnTo>
                <a:lnTo>
                  <a:pt x="2205086" y="3331267"/>
                </a:lnTo>
                <a:lnTo>
                  <a:pt x="1671081" y="3331267"/>
                </a:lnTo>
                <a:close/>
              </a:path>
              <a:path w="4450715" h="3331845">
                <a:moveTo>
                  <a:pt x="2205086" y="3331267"/>
                </a:moveTo>
                <a:lnTo>
                  <a:pt x="2024583" y="3182651"/>
                </a:lnTo>
                <a:lnTo>
                  <a:pt x="3068070" y="3331267"/>
                </a:lnTo>
                <a:lnTo>
                  <a:pt x="2205086" y="3331267"/>
                </a:lnTo>
                <a:close/>
              </a:path>
              <a:path w="4450715" h="3331845">
                <a:moveTo>
                  <a:pt x="1471294" y="3331267"/>
                </a:moveTo>
                <a:lnTo>
                  <a:pt x="946327" y="1672462"/>
                </a:lnTo>
                <a:lnTo>
                  <a:pt x="1642438" y="3331267"/>
                </a:lnTo>
                <a:lnTo>
                  <a:pt x="1471294" y="3331267"/>
                </a:lnTo>
                <a:close/>
              </a:path>
              <a:path w="4450715" h="3331845">
                <a:moveTo>
                  <a:pt x="2287304" y="3165546"/>
                </a:moveTo>
                <a:lnTo>
                  <a:pt x="2046479" y="2967265"/>
                </a:lnTo>
                <a:lnTo>
                  <a:pt x="2090998" y="2913194"/>
                </a:lnTo>
                <a:lnTo>
                  <a:pt x="2003700" y="2672544"/>
                </a:lnTo>
                <a:lnTo>
                  <a:pt x="2394842" y="2994586"/>
                </a:lnTo>
                <a:lnTo>
                  <a:pt x="2200536" y="3016320"/>
                </a:lnTo>
                <a:lnTo>
                  <a:pt x="2374857" y="3159845"/>
                </a:lnTo>
                <a:lnTo>
                  <a:pt x="2287304" y="3165546"/>
                </a:lnTo>
                <a:close/>
              </a:path>
              <a:path w="4450715" h="3331845">
                <a:moveTo>
                  <a:pt x="1091205" y="3331267"/>
                </a:moveTo>
                <a:lnTo>
                  <a:pt x="815886" y="1720654"/>
                </a:lnTo>
                <a:lnTo>
                  <a:pt x="1236323" y="3331267"/>
                </a:lnTo>
                <a:lnTo>
                  <a:pt x="1091205" y="3331267"/>
                </a:lnTo>
                <a:close/>
              </a:path>
              <a:path w="4450715" h="3331845">
                <a:moveTo>
                  <a:pt x="909015" y="3331267"/>
                </a:moveTo>
                <a:lnTo>
                  <a:pt x="534430" y="1826150"/>
                </a:lnTo>
                <a:lnTo>
                  <a:pt x="1053661" y="3331267"/>
                </a:lnTo>
                <a:lnTo>
                  <a:pt x="909015" y="3331267"/>
                </a:lnTo>
                <a:close/>
              </a:path>
              <a:path w="4450715" h="3331845">
                <a:moveTo>
                  <a:pt x="680973" y="3331267"/>
                </a:moveTo>
                <a:lnTo>
                  <a:pt x="293873" y="1913449"/>
                </a:lnTo>
                <a:lnTo>
                  <a:pt x="826738" y="3331267"/>
                </a:lnTo>
                <a:lnTo>
                  <a:pt x="680973" y="3331267"/>
                </a:lnTo>
                <a:close/>
              </a:path>
              <a:path w="4450715" h="3331845">
                <a:moveTo>
                  <a:pt x="1301545" y="3331267"/>
                </a:moveTo>
                <a:lnTo>
                  <a:pt x="1080674" y="2690834"/>
                </a:lnTo>
                <a:lnTo>
                  <a:pt x="1362115" y="3331267"/>
                </a:lnTo>
                <a:lnTo>
                  <a:pt x="1301545" y="3331267"/>
                </a:lnTo>
                <a:close/>
              </a:path>
              <a:path w="4450715" h="3331845">
                <a:moveTo>
                  <a:pt x="133923" y="2585889"/>
                </a:moveTo>
                <a:lnTo>
                  <a:pt x="92536" y="2551813"/>
                </a:lnTo>
                <a:lnTo>
                  <a:pt x="39320" y="2222620"/>
                </a:lnTo>
                <a:lnTo>
                  <a:pt x="133923" y="2585889"/>
                </a:lnTo>
                <a:close/>
              </a:path>
              <a:path w="4450715" h="3331845">
                <a:moveTo>
                  <a:pt x="226239" y="3331267"/>
                </a:moveTo>
                <a:lnTo>
                  <a:pt x="107158" y="2628643"/>
                </a:lnTo>
                <a:lnTo>
                  <a:pt x="36627" y="2414981"/>
                </a:lnTo>
                <a:lnTo>
                  <a:pt x="92536" y="2551813"/>
                </a:lnTo>
                <a:lnTo>
                  <a:pt x="133923" y="2585889"/>
                </a:lnTo>
                <a:lnTo>
                  <a:pt x="163992" y="2701352"/>
                </a:lnTo>
                <a:lnTo>
                  <a:pt x="357220" y="3133034"/>
                </a:lnTo>
                <a:lnTo>
                  <a:pt x="254497" y="3048458"/>
                </a:lnTo>
                <a:lnTo>
                  <a:pt x="327554" y="3331267"/>
                </a:lnTo>
                <a:lnTo>
                  <a:pt x="226239" y="3331267"/>
                </a:lnTo>
                <a:close/>
              </a:path>
              <a:path w="4450715" h="3331845">
                <a:moveTo>
                  <a:pt x="352484" y="3331267"/>
                </a:moveTo>
                <a:lnTo>
                  <a:pt x="254497" y="3048458"/>
                </a:lnTo>
                <a:lnTo>
                  <a:pt x="357220" y="3133034"/>
                </a:lnTo>
                <a:lnTo>
                  <a:pt x="445953" y="3331267"/>
                </a:lnTo>
                <a:lnTo>
                  <a:pt x="352484" y="3331267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63555" y="1"/>
            <a:ext cx="3824604" cy="3670300"/>
          </a:xfrm>
          <a:custGeom>
            <a:avLst/>
            <a:gdLst/>
            <a:ahLst/>
            <a:cxnLst/>
            <a:rect l="l" t="t" r="r" b="b"/>
            <a:pathLst>
              <a:path w="3824605" h="3670300">
                <a:moveTo>
                  <a:pt x="1062564" y="2298213"/>
                </a:moveTo>
                <a:lnTo>
                  <a:pt x="1154762" y="2374110"/>
                </a:lnTo>
                <a:lnTo>
                  <a:pt x="49018" y="3156528"/>
                </a:lnTo>
                <a:lnTo>
                  <a:pt x="1062564" y="2298213"/>
                </a:lnTo>
                <a:close/>
              </a:path>
              <a:path w="3824605" h="3670300">
                <a:moveTo>
                  <a:pt x="1200761" y="2181182"/>
                </a:moveTo>
                <a:lnTo>
                  <a:pt x="1340000" y="2295804"/>
                </a:lnTo>
                <a:lnTo>
                  <a:pt x="495310" y="3468948"/>
                </a:lnTo>
                <a:lnTo>
                  <a:pt x="1154762" y="2374110"/>
                </a:lnTo>
                <a:lnTo>
                  <a:pt x="1062564" y="2298213"/>
                </a:lnTo>
                <a:lnTo>
                  <a:pt x="1200761" y="2181182"/>
                </a:lnTo>
                <a:close/>
              </a:path>
              <a:path w="3824605" h="3670300">
                <a:moveTo>
                  <a:pt x="1330530" y="2474784"/>
                </a:moveTo>
                <a:lnTo>
                  <a:pt x="1418763" y="2547417"/>
                </a:lnTo>
                <a:lnTo>
                  <a:pt x="1269785" y="3622852"/>
                </a:lnTo>
                <a:lnTo>
                  <a:pt x="1330530" y="2474784"/>
                </a:lnTo>
                <a:close/>
              </a:path>
              <a:path w="3824605" h="3670300">
                <a:moveTo>
                  <a:pt x="1218079" y="1931573"/>
                </a:moveTo>
                <a:lnTo>
                  <a:pt x="1344969" y="2036028"/>
                </a:lnTo>
                <a:lnTo>
                  <a:pt x="0" y="2401669"/>
                </a:lnTo>
                <a:lnTo>
                  <a:pt x="1218079" y="1931573"/>
                </a:lnTo>
                <a:close/>
              </a:path>
              <a:path w="3824605" h="3670300">
                <a:moveTo>
                  <a:pt x="1338334" y="2327296"/>
                </a:moveTo>
                <a:lnTo>
                  <a:pt x="1513865" y="2471794"/>
                </a:lnTo>
                <a:lnTo>
                  <a:pt x="1593879" y="3669803"/>
                </a:lnTo>
                <a:lnTo>
                  <a:pt x="1418763" y="2547417"/>
                </a:lnTo>
                <a:lnTo>
                  <a:pt x="1330530" y="2474784"/>
                </a:lnTo>
                <a:lnTo>
                  <a:pt x="1338334" y="2327296"/>
                </a:lnTo>
                <a:close/>
              </a:path>
              <a:path w="3824605" h="3670300">
                <a:moveTo>
                  <a:pt x="1319193" y="2080888"/>
                </a:moveTo>
                <a:lnTo>
                  <a:pt x="1561644" y="2280475"/>
                </a:lnTo>
                <a:lnTo>
                  <a:pt x="1926770" y="3559197"/>
                </a:lnTo>
                <a:lnTo>
                  <a:pt x="1513865" y="2471794"/>
                </a:lnTo>
                <a:lnTo>
                  <a:pt x="1338334" y="2327296"/>
                </a:lnTo>
                <a:lnTo>
                  <a:pt x="1340000" y="2295804"/>
                </a:lnTo>
                <a:lnTo>
                  <a:pt x="1200761" y="2181182"/>
                </a:lnTo>
                <a:lnTo>
                  <a:pt x="1319193" y="2080888"/>
                </a:lnTo>
                <a:close/>
              </a:path>
              <a:path w="3824605" h="3670300">
                <a:moveTo>
                  <a:pt x="1326273" y="1613874"/>
                </a:moveTo>
                <a:lnTo>
                  <a:pt x="1518437" y="1772064"/>
                </a:lnTo>
                <a:lnTo>
                  <a:pt x="244439" y="1690647"/>
                </a:lnTo>
                <a:lnTo>
                  <a:pt x="1326273" y="1613874"/>
                </a:lnTo>
                <a:close/>
              </a:path>
              <a:path w="3824605" h="3670300">
                <a:moveTo>
                  <a:pt x="1449081" y="1605159"/>
                </a:moveTo>
                <a:lnTo>
                  <a:pt x="1637831" y="1760539"/>
                </a:lnTo>
                <a:lnTo>
                  <a:pt x="1613304" y="1799682"/>
                </a:lnTo>
                <a:lnTo>
                  <a:pt x="1589735" y="1839628"/>
                </a:lnTo>
                <a:lnTo>
                  <a:pt x="1566484" y="1879855"/>
                </a:lnTo>
                <a:lnTo>
                  <a:pt x="1542914" y="1919843"/>
                </a:lnTo>
                <a:lnTo>
                  <a:pt x="1518388" y="1959070"/>
                </a:lnTo>
                <a:lnTo>
                  <a:pt x="2352039" y="3095992"/>
                </a:lnTo>
                <a:lnTo>
                  <a:pt x="1561644" y="2280475"/>
                </a:lnTo>
                <a:lnTo>
                  <a:pt x="1319193" y="2080888"/>
                </a:lnTo>
                <a:lnTo>
                  <a:pt x="1323465" y="2067867"/>
                </a:lnTo>
                <a:lnTo>
                  <a:pt x="1329592" y="2056402"/>
                </a:lnTo>
                <a:lnTo>
                  <a:pt x="1336966" y="2045962"/>
                </a:lnTo>
                <a:lnTo>
                  <a:pt x="1344969" y="2036028"/>
                </a:lnTo>
                <a:lnTo>
                  <a:pt x="1218079" y="1931573"/>
                </a:lnTo>
                <a:lnTo>
                  <a:pt x="1481728" y="1829822"/>
                </a:lnTo>
                <a:lnTo>
                  <a:pt x="1489718" y="1818059"/>
                </a:lnTo>
                <a:lnTo>
                  <a:pt x="1498029" y="1803437"/>
                </a:lnTo>
                <a:lnTo>
                  <a:pt x="1507367" y="1787568"/>
                </a:lnTo>
                <a:lnTo>
                  <a:pt x="1518437" y="1772064"/>
                </a:lnTo>
                <a:lnTo>
                  <a:pt x="1326273" y="1613874"/>
                </a:lnTo>
                <a:lnTo>
                  <a:pt x="1449081" y="1605159"/>
                </a:lnTo>
                <a:close/>
              </a:path>
              <a:path w="3824605" h="3670300">
                <a:moveTo>
                  <a:pt x="1466141" y="1454326"/>
                </a:moveTo>
                <a:lnTo>
                  <a:pt x="1633471" y="1592074"/>
                </a:lnTo>
                <a:lnTo>
                  <a:pt x="546578" y="1510643"/>
                </a:lnTo>
                <a:lnTo>
                  <a:pt x="1466141" y="1454326"/>
                </a:lnTo>
                <a:close/>
              </a:path>
              <a:path w="3824605" h="3670300">
                <a:moveTo>
                  <a:pt x="1706908" y="1135825"/>
                </a:moveTo>
                <a:lnTo>
                  <a:pt x="1854320" y="1257175"/>
                </a:lnTo>
                <a:lnTo>
                  <a:pt x="296294" y="1293722"/>
                </a:lnTo>
                <a:lnTo>
                  <a:pt x="1706908" y="1135825"/>
                </a:lnTo>
                <a:close/>
              </a:path>
              <a:path w="3824605" h="3670300">
                <a:moveTo>
                  <a:pt x="2143107" y="2011609"/>
                </a:moveTo>
                <a:lnTo>
                  <a:pt x="2203555" y="2061386"/>
                </a:lnTo>
                <a:lnTo>
                  <a:pt x="2217820" y="2457835"/>
                </a:lnTo>
                <a:lnTo>
                  <a:pt x="2482684" y="2950687"/>
                </a:lnTo>
                <a:lnTo>
                  <a:pt x="2225209" y="2595787"/>
                </a:lnTo>
                <a:lnTo>
                  <a:pt x="2212790" y="2585563"/>
                </a:lnTo>
                <a:lnTo>
                  <a:pt x="2210975" y="2573040"/>
                </a:lnTo>
                <a:lnTo>
                  <a:pt x="1952047" y="2205978"/>
                </a:lnTo>
                <a:lnTo>
                  <a:pt x="2194803" y="2405816"/>
                </a:lnTo>
                <a:lnTo>
                  <a:pt x="2143107" y="2011609"/>
                </a:lnTo>
                <a:close/>
              </a:path>
              <a:path w="3824605" h="3670300">
                <a:moveTo>
                  <a:pt x="2212790" y="2585563"/>
                </a:moveTo>
                <a:lnTo>
                  <a:pt x="2225209" y="2595787"/>
                </a:lnTo>
                <a:lnTo>
                  <a:pt x="2229070" y="2697890"/>
                </a:lnTo>
                <a:lnTo>
                  <a:pt x="2212790" y="2585563"/>
                </a:lnTo>
                <a:close/>
              </a:path>
              <a:path w="3824605" h="3670300">
                <a:moveTo>
                  <a:pt x="1758892" y="991843"/>
                </a:moveTo>
                <a:lnTo>
                  <a:pt x="1906637" y="1113468"/>
                </a:lnTo>
                <a:lnTo>
                  <a:pt x="348414" y="1083791"/>
                </a:lnTo>
                <a:lnTo>
                  <a:pt x="1758892" y="991843"/>
                </a:lnTo>
                <a:close/>
              </a:path>
              <a:path w="3824605" h="3670300">
                <a:moveTo>
                  <a:pt x="2043491" y="973290"/>
                </a:moveTo>
                <a:lnTo>
                  <a:pt x="2168317" y="1076047"/>
                </a:lnTo>
                <a:lnTo>
                  <a:pt x="2196594" y="1802803"/>
                </a:lnTo>
                <a:lnTo>
                  <a:pt x="2510090" y="2797359"/>
                </a:lnTo>
                <a:lnTo>
                  <a:pt x="2203554" y="2061369"/>
                </a:lnTo>
                <a:lnTo>
                  <a:pt x="2143107" y="2011608"/>
                </a:lnTo>
                <a:lnTo>
                  <a:pt x="2125324" y="1876001"/>
                </a:lnTo>
                <a:lnTo>
                  <a:pt x="1904758" y="1342716"/>
                </a:lnTo>
                <a:lnTo>
                  <a:pt x="1835084" y="1285360"/>
                </a:lnTo>
                <a:lnTo>
                  <a:pt x="1854320" y="1257175"/>
                </a:lnTo>
                <a:lnTo>
                  <a:pt x="1706908" y="1135825"/>
                </a:lnTo>
                <a:lnTo>
                  <a:pt x="1741966" y="1131900"/>
                </a:lnTo>
                <a:lnTo>
                  <a:pt x="2073478" y="1404802"/>
                </a:lnTo>
                <a:lnTo>
                  <a:pt x="2037203" y="1155031"/>
                </a:lnTo>
                <a:lnTo>
                  <a:pt x="1833092" y="987006"/>
                </a:lnTo>
                <a:lnTo>
                  <a:pt x="2043491" y="973290"/>
                </a:lnTo>
                <a:close/>
              </a:path>
              <a:path w="3824605" h="3670300">
                <a:moveTo>
                  <a:pt x="1835084" y="1285360"/>
                </a:moveTo>
                <a:lnTo>
                  <a:pt x="1904758" y="1342716"/>
                </a:lnTo>
                <a:lnTo>
                  <a:pt x="1873654" y="1388496"/>
                </a:lnTo>
                <a:lnTo>
                  <a:pt x="1843338" y="1433361"/>
                </a:lnTo>
                <a:lnTo>
                  <a:pt x="1813284" y="1477922"/>
                </a:lnTo>
                <a:lnTo>
                  <a:pt x="1782969" y="1522789"/>
                </a:lnTo>
                <a:lnTo>
                  <a:pt x="1751870" y="1568573"/>
                </a:lnTo>
                <a:lnTo>
                  <a:pt x="2194803" y="2405816"/>
                </a:lnTo>
                <a:lnTo>
                  <a:pt x="1952047" y="2205978"/>
                </a:lnTo>
                <a:lnTo>
                  <a:pt x="1637831" y="1760539"/>
                </a:lnTo>
                <a:lnTo>
                  <a:pt x="1449081" y="1605159"/>
                </a:lnTo>
                <a:lnTo>
                  <a:pt x="1633471" y="1592074"/>
                </a:lnTo>
                <a:lnTo>
                  <a:pt x="1466141" y="1454326"/>
                </a:lnTo>
                <a:lnTo>
                  <a:pt x="1727161" y="1438341"/>
                </a:lnTo>
                <a:lnTo>
                  <a:pt x="1758841" y="1391947"/>
                </a:lnTo>
                <a:lnTo>
                  <a:pt x="1822621" y="1303624"/>
                </a:lnTo>
                <a:lnTo>
                  <a:pt x="1835084" y="1285360"/>
                </a:lnTo>
                <a:close/>
              </a:path>
              <a:path w="3824605" h="3670300">
                <a:moveTo>
                  <a:pt x="2194937" y="1152883"/>
                </a:moveTo>
                <a:lnTo>
                  <a:pt x="2344515" y="1276016"/>
                </a:lnTo>
                <a:lnTo>
                  <a:pt x="2637123" y="2429186"/>
                </a:lnTo>
                <a:lnTo>
                  <a:pt x="2194937" y="1152883"/>
                </a:lnTo>
                <a:close/>
              </a:path>
              <a:path w="3824605" h="3670300">
                <a:moveTo>
                  <a:pt x="1882036" y="829493"/>
                </a:moveTo>
                <a:lnTo>
                  <a:pt x="2055745" y="972491"/>
                </a:lnTo>
                <a:lnTo>
                  <a:pt x="619187" y="768012"/>
                </a:lnTo>
                <a:lnTo>
                  <a:pt x="1882036" y="829493"/>
                </a:lnTo>
                <a:close/>
              </a:path>
              <a:path w="3824605" h="3670300">
                <a:moveTo>
                  <a:pt x="2045946" y="513784"/>
                </a:moveTo>
                <a:lnTo>
                  <a:pt x="2342360" y="757794"/>
                </a:lnTo>
                <a:lnTo>
                  <a:pt x="2331544" y="770932"/>
                </a:lnTo>
                <a:lnTo>
                  <a:pt x="2924195" y="2654620"/>
                </a:lnTo>
                <a:lnTo>
                  <a:pt x="2344515" y="1276016"/>
                </a:lnTo>
                <a:lnTo>
                  <a:pt x="2194937" y="1152883"/>
                </a:lnTo>
                <a:lnTo>
                  <a:pt x="2168317" y="1076047"/>
                </a:lnTo>
                <a:lnTo>
                  <a:pt x="2043491" y="973290"/>
                </a:lnTo>
                <a:lnTo>
                  <a:pt x="2055745" y="972491"/>
                </a:lnTo>
                <a:lnTo>
                  <a:pt x="1882036" y="829493"/>
                </a:lnTo>
                <a:lnTo>
                  <a:pt x="2151643" y="842619"/>
                </a:lnTo>
                <a:lnTo>
                  <a:pt x="2205659" y="777003"/>
                </a:lnTo>
                <a:lnTo>
                  <a:pt x="1858861" y="491516"/>
                </a:lnTo>
                <a:lnTo>
                  <a:pt x="2045946" y="513784"/>
                </a:lnTo>
                <a:close/>
              </a:path>
              <a:path w="3824605" h="3670300">
                <a:moveTo>
                  <a:pt x="1858861" y="491516"/>
                </a:moveTo>
                <a:lnTo>
                  <a:pt x="2205659" y="777003"/>
                </a:lnTo>
                <a:lnTo>
                  <a:pt x="371402" y="388351"/>
                </a:lnTo>
                <a:lnTo>
                  <a:pt x="1468322" y="510900"/>
                </a:lnTo>
                <a:lnTo>
                  <a:pt x="1374783" y="433899"/>
                </a:lnTo>
                <a:lnTo>
                  <a:pt x="1858861" y="491516"/>
                </a:lnTo>
                <a:close/>
              </a:path>
              <a:path w="3824605" h="3670300">
                <a:moveTo>
                  <a:pt x="2421298" y="515034"/>
                </a:moveTo>
                <a:lnTo>
                  <a:pt x="2499929" y="579763"/>
                </a:lnTo>
                <a:lnTo>
                  <a:pt x="2456791" y="632165"/>
                </a:lnTo>
                <a:lnTo>
                  <a:pt x="2969661" y="2252293"/>
                </a:lnTo>
                <a:lnTo>
                  <a:pt x="2342360" y="757794"/>
                </a:lnTo>
                <a:lnTo>
                  <a:pt x="2045946" y="513784"/>
                </a:lnTo>
                <a:lnTo>
                  <a:pt x="2108458" y="521225"/>
                </a:lnTo>
                <a:lnTo>
                  <a:pt x="2004693" y="435805"/>
                </a:lnTo>
                <a:lnTo>
                  <a:pt x="2405172" y="534623"/>
                </a:lnTo>
                <a:lnTo>
                  <a:pt x="2421298" y="515034"/>
                </a:lnTo>
                <a:close/>
              </a:path>
              <a:path w="3824605" h="3670300">
                <a:moveTo>
                  <a:pt x="1374783" y="433899"/>
                </a:moveTo>
                <a:lnTo>
                  <a:pt x="1468322" y="510900"/>
                </a:lnTo>
                <a:lnTo>
                  <a:pt x="656951" y="348458"/>
                </a:lnTo>
                <a:lnTo>
                  <a:pt x="1374783" y="433899"/>
                </a:lnTo>
                <a:close/>
              </a:path>
              <a:path w="3824605" h="3670300">
                <a:moveTo>
                  <a:pt x="1833092" y="987006"/>
                </a:moveTo>
                <a:lnTo>
                  <a:pt x="2037203" y="1155031"/>
                </a:lnTo>
                <a:lnTo>
                  <a:pt x="1999477" y="1200859"/>
                </a:lnTo>
                <a:lnTo>
                  <a:pt x="2073478" y="1404802"/>
                </a:lnTo>
                <a:lnTo>
                  <a:pt x="1741966" y="1131900"/>
                </a:lnTo>
                <a:lnTo>
                  <a:pt x="1906637" y="1113468"/>
                </a:lnTo>
                <a:lnTo>
                  <a:pt x="1758892" y="991843"/>
                </a:lnTo>
                <a:lnTo>
                  <a:pt x="1833092" y="987006"/>
                </a:lnTo>
                <a:close/>
              </a:path>
              <a:path w="3824605" h="3670300">
                <a:moveTo>
                  <a:pt x="2637847" y="517409"/>
                </a:moveTo>
                <a:lnTo>
                  <a:pt x="2815498" y="663652"/>
                </a:lnTo>
                <a:lnTo>
                  <a:pt x="3080206" y="2211441"/>
                </a:lnTo>
                <a:lnTo>
                  <a:pt x="2637847" y="517409"/>
                </a:lnTo>
                <a:close/>
              </a:path>
              <a:path w="3824605" h="3670300">
                <a:moveTo>
                  <a:pt x="2717633" y="176405"/>
                </a:moveTo>
                <a:lnTo>
                  <a:pt x="2864439" y="297256"/>
                </a:lnTo>
                <a:lnTo>
                  <a:pt x="3318730" y="2122014"/>
                </a:lnTo>
                <a:lnTo>
                  <a:pt x="2815498" y="663652"/>
                </a:lnTo>
                <a:lnTo>
                  <a:pt x="2637847" y="517409"/>
                </a:lnTo>
                <a:lnTo>
                  <a:pt x="2619605" y="447550"/>
                </a:lnTo>
                <a:lnTo>
                  <a:pt x="2183465" y="88517"/>
                </a:lnTo>
                <a:lnTo>
                  <a:pt x="2670594" y="225594"/>
                </a:lnTo>
                <a:lnTo>
                  <a:pt x="2691015" y="202857"/>
                </a:lnTo>
                <a:lnTo>
                  <a:pt x="2717633" y="176405"/>
                </a:lnTo>
                <a:close/>
              </a:path>
              <a:path w="3824605" h="3670300">
                <a:moveTo>
                  <a:pt x="2241576" y="245975"/>
                </a:moveTo>
                <a:lnTo>
                  <a:pt x="2480725" y="442843"/>
                </a:lnTo>
                <a:lnTo>
                  <a:pt x="788198" y="0"/>
                </a:lnTo>
                <a:lnTo>
                  <a:pt x="832574" y="0"/>
                </a:lnTo>
                <a:lnTo>
                  <a:pt x="2241576" y="245975"/>
                </a:lnTo>
                <a:close/>
              </a:path>
              <a:path w="3824605" h="3670300">
                <a:moveTo>
                  <a:pt x="2997446" y="0"/>
                </a:moveTo>
                <a:lnTo>
                  <a:pt x="3024694" y="22431"/>
                </a:lnTo>
                <a:lnTo>
                  <a:pt x="3012726" y="29269"/>
                </a:lnTo>
                <a:lnTo>
                  <a:pt x="3002103" y="38218"/>
                </a:lnTo>
                <a:lnTo>
                  <a:pt x="2991711" y="49385"/>
                </a:lnTo>
                <a:lnTo>
                  <a:pt x="2980432" y="62878"/>
                </a:lnTo>
                <a:lnTo>
                  <a:pt x="3522595" y="2048013"/>
                </a:lnTo>
                <a:lnTo>
                  <a:pt x="2864439" y="297256"/>
                </a:lnTo>
                <a:lnTo>
                  <a:pt x="2717633" y="176405"/>
                </a:lnTo>
                <a:lnTo>
                  <a:pt x="2732214" y="161914"/>
                </a:lnTo>
                <a:lnTo>
                  <a:pt x="2752582" y="139241"/>
                </a:lnTo>
                <a:lnTo>
                  <a:pt x="2583437" y="0"/>
                </a:lnTo>
                <a:lnTo>
                  <a:pt x="2997446" y="0"/>
                </a:lnTo>
                <a:close/>
              </a:path>
              <a:path w="3824605" h="3670300">
                <a:moveTo>
                  <a:pt x="2004693" y="435805"/>
                </a:moveTo>
                <a:lnTo>
                  <a:pt x="2108458" y="521225"/>
                </a:lnTo>
                <a:lnTo>
                  <a:pt x="1528182" y="318226"/>
                </a:lnTo>
                <a:lnTo>
                  <a:pt x="2004693" y="435805"/>
                </a:lnTo>
                <a:close/>
              </a:path>
              <a:path w="3824605" h="3670300">
                <a:moveTo>
                  <a:pt x="2183465" y="88517"/>
                </a:moveTo>
                <a:lnTo>
                  <a:pt x="2619605" y="447550"/>
                </a:lnTo>
                <a:lnTo>
                  <a:pt x="2602849" y="460293"/>
                </a:lnTo>
                <a:lnTo>
                  <a:pt x="2586362" y="476413"/>
                </a:lnTo>
                <a:lnTo>
                  <a:pt x="2570176" y="494645"/>
                </a:lnTo>
                <a:lnTo>
                  <a:pt x="2553888" y="514241"/>
                </a:lnTo>
                <a:lnTo>
                  <a:pt x="2855734" y="1389239"/>
                </a:lnTo>
                <a:lnTo>
                  <a:pt x="2499929" y="579763"/>
                </a:lnTo>
                <a:lnTo>
                  <a:pt x="2421298" y="515034"/>
                </a:lnTo>
                <a:lnTo>
                  <a:pt x="2480725" y="442843"/>
                </a:lnTo>
                <a:lnTo>
                  <a:pt x="2241576" y="245975"/>
                </a:lnTo>
                <a:lnTo>
                  <a:pt x="2275239" y="251851"/>
                </a:lnTo>
                <a:lnTo>
                  <a:pt x="2021441" y="42924"/>
                </a:lnTo>
                <a:lnTo>
                  <a:pt x="2183465" y="88517"/>
                </a:lnTo>
                <a:close/>
              </a:path>
              <a:path w="3824605" h="3670300">
                <a:moveTo>
                  <a:pt x="3658106" y="1478115"/>
                </a:moveTo>
                <a:lnTo>
                  <a:pt x="3693184" y="1506991"/>
                </a:lnTo>
                <a:lnTo>
                  <a:pt x="3738305" y="1785975"/>
                </a:lnTo>
                <a:lnTo>
                  <a:pt x="3658106" y="1478115"/>
                </a:lnTo>
                <a:close/>
              </a:path>
              <a:path w="3824605" h="3670300">
                <a:moveTo>
                  <a:pt x="2021441" y="42924"/>
                </a:moveTo>
                <a:lnTo>
                  <a:pt x="2275239" y="251851"/>
                </a:lnTo>
                <a:lnTo>
                  <a:pt x="1614699" y="0"/>
                </a:lnTo>
                <a:lnTo>
                  <a:pt x="1868903" y="0"/>
                </a:lnTo>
                <a:lnTo>
                  <a:pt x="2021441" y="42924"/>
                </a:lnTo>
                <a:close/>
              </a:path>
              <a:path w="3824605" h="3670300">
                <a:moveTo>
                  <a:pt x="3318000" y="0"/>
                </a:moveTo>
                <a:lnTo>
                  <a:pt x="3455487" y="113180"/>
                </a:lnTo>
                <a:lnTo>
                  <a:pt x="3680799" y="1441919"/>
                </a:lnTo>
                <a:lnTo>
                  <a:pt x="3740575" y="1622951"/>
                </a:lnTo>
                <a:lnTo>
                  <a:pt x="3693184" y="1506991"/>
                </a:lnTo>
                <a:lnTo>
                  <a:pt x="3658106" y="1478115"/>
                </a:lnTo>
                <a:lnTo>
                  <a:pt x="3632615" y="1380262"/>
                </a:lnTo>
                <a:lnTo>
                  <a:pt x="3468826" y="1014429"/>
                </a:lnTo>
                <a:lnTo>
                  <a:pt x="3555889" y="1086099"/>
                </a:lnTo>
                <a:lnTo>
                  <a:pt x="3275226" y="0"/>
                </a:lnTo>
                <a:lnTo>
                  <a:pt x="3318000" y="0"/>
                </a:lnTo>
                <a:close/>
              </a:path>
              <a:path w="3824605" h="3670300">
                <a:moveTo>
                  <a:pt x="2583437" y="0"/>
                </a:moveTo>
                <a:lnTo>
                  <a:pt x="2752582" y="139241"/>
                </a:lnTo>
                <a:lnTo>
                  <a:pt x="1929206" y="0"/>
                </a:lnTo>
                <a:lnTo>
                  <a:pt x="2583437" y="0"/>
                </a:lnTo>
                <a:close/>
              </a:path>
              <a:path w="3824605" h="3670300">
                <a:moveTo>
                  <a:pt x="3179481" y="0"/>
                </a:moveTo>
                <a:lnTo>
                  <a:pt x="3555889" y="1086099"/>
                </a:lnTo>
                <a:lnTo>
                  <a:pt x="3468826" y="1014429"/>
                </a:lnTo>
                <a:lnTo>
                  <a:pt x="3024694" y="22431"/>
                </a:lnTo>
                <a:lnTo>
                  <a:pt x="2997446" y="0"/>
                </a:lnTo>
                <a:lnTo>
                  <a:pt x="3179481" y="0"/>
                </a:lnTo>
                <a:close/>
              </a:path>
              <a:path w="3824605" h="3670300">
                <a:moveTo>
                  <a:pt x="3572325" y="0"/>
                </a:moveTo>
                <a:lnTo>
                  <a:pt x="3824443" y="791642"/>
                </a:lnTo>
                <a:lnTo>
                  <a:pt x="3824443" y="996559"/>
                </a:lnTo>
                <a:lnTo>
                  <a:pt x="3455487" y="113180"/>
                </a:lnTo>
                <a:lnTo>
                  <a:pt x="3318000" y="0"/>
                </a:lnTo>
                <a:lnTo>
                  <a:pt x="3572325" y="0"/>
                </a:lnTo>
                <a:close/>
              </a:path>
              <a:path w="3824605" h="3670300">
                <a:moveTo>
                  <a:pt x="3819932" y="0"/>
                </a:moveTo>
                <a:lnTo>
                  <a:pt x="3824443" y="13098"/>
                </a:lnTo>
                <a:lnTo>
                  <a:pt x="3824443" y="261193"/>
                </a:lnTo>
                <a:lnTo>
                  <a:pt x="3708297" y="0"/>
                </a:lnTo>
                <a:lnTo>
                  <a:pt x="3819932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518406A7-6610-0A9B-A28C-0D6756293F09}"/>
              </a:ext>
            </a:extLst>
          </p:cNvPr>
          <p:cNvSpPr txBox="1"/>
          <p:nvPr/>
        </p:nvSpPr>
        <p:spPr>
          <a:xfrm>
            <a:off x="1981200" y="2099642"/>
            <a:ext cx="13866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7000" dirty="0">
                <a:solidFill>
                  <a:schemeClr val="bg1"/>
                </a:solidFill>
              </a:rPr>
              <a:t>Kesinlikle</a:t>
            </a:r>
            <a:r>
              <a:rPr lang="tr-TR" sz="8000" dirty="0">
                <a:solidFill>
                  <a:schemeClr val="bg1"/>
                </a:solidFill>
              </a:rPr>
              <a:t> </a:t>
            </a:r>
            <a:r>
              <a:rPr lang="tr-TR" sz="7200" dirty="0">
                <a:solidFill>
                  <a:schemeClr val="bg1"/>
                </a:solidFill>
              </a:rPr>
              <a:t>katılıyoruz</a:t>
            </a:r>
            <a:r>
              <a:rPr lang="tr-TR" sz="8000" dirty="0">
                <a:solidFill>
                  <a:schemeClr val="bg1"/>
                </a:solidFill>
              </a:rPr>
              <a:t>: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93533"/>
            <a:ext cx="4412615" cy="5694045"/>
          </a:xfrm>
          <a:custGeom>
            <a:avLst/>
            <a:gdLst/>
            <a:ahLst/>
            <a:cxnLst/>
            <a:rect l="l" t="t" r="r" b="b"/>
            <a:pathLst>
              <a:path w="4412615" h="5694045">
                <a:moveTo>
                  <a:pt x="3158513" y="1618459"/>
                </a:moveTo>
                <a:lnTo>
                  <a:pt x="3049732" y="1528895"/>
                </a:lnTo>
                <a:lnTo>
                  <a:pt x="4354530" y="605785"/>
                </a:lnTo>
                <a:lnTo>
                  <a:pt x="3158513" y="1618459"/>
                </a:lnTo>
                <a:close/>
              </a:path>
              <a:path w="4412615" h="5694045">
                <a:moveTo>
                  <a:pt x="2995437" y="1756536"/>
                </a:moveTo>
                <a:lnTo>
                  <a:pt x="2831152" y="1621274"/>
                </a:lnTo>
                <a:lnTo>
                  <a:pt x="3827957" y="237102"/>
                </a:lnTo>
                <a:lnTo>
                  <a:pt x="3049732" y="1528895"/>
                </a:lnTo>
                <a:lnTo>
                  <a:pt x="3158513" y="1618459"/>
                </a:lnTo>
                <a:lnTo>
                  <a:pt x="2995437" y="1756536"/>
                </a:lnTo>
                <a:close/>
              </a:path>
              <a:path w="4412615" h="5694045">
                <a:moveTo>
                  <a:pt x="2842343" y="1410088"/>
                </a:moveTo>
                <a:lnTo>
                  <a:pt x="2738240" y="1324376"/>
                </a:lnTo>
                <a:lnTo>
                  <a:pt x="2914129" y="55429"/>
                </a:lnTo>
                <a:lnTo>
                  <a:pt x="2842343" y="1410088"/>
                </a:lnTo>
                <a:close/>
              </a:path>
              <a:path w="4412615" h="5694045">
                <a:moveTo>
                  <a:pt x="2974979" y="2051062"/>
                </a:moveTo>
                <a:lnTo>
                  <a:pt x="2825265" y="1927797"/>
                </a:lnTo>
                <a:lnTo>
                  <a:pt x="4412298" y="1496486"/>
                </a:lnTo>
                <a:lnTo>
                  <a:pt x="2974979" y="2051062"/>
                </a:lnTo>
                <a:close/>
              </a:path>
              <a:path w="4412615" h="5694045">
                <a:moveTo>
                  <a:pt x="2833121" y="1584115"/>
                </a:moveTo>
                <a:lnTo>
                  <a:pt x="2626018" y="1413599"/>
                </a:lnTo>
                <a:lnTo>
                  <a:pt x="2531718" y="0"/>
                </a:lnTo>
                <a:lnTo>
                  <a:pt x="2738240" y="1324376"/>
                </a:lnTo>
                <a:lnTo>
                  <a:pt x="2842343" y="1410088"/>
                </a:lnTo>
                <a:lnTo>
                  <a:pt x="2833121" y="1584115"/>
                </a:lnTo>
                <a:close/>
              </a:path>
              <a:path w="4412615" h="5694045">
                <a:moveTo>
                  <a:pt x="2855683" y="1874867"/>
                </a:moveTo>
                <a:lnTo>
                  <a:pt x="2569622" y="1639341"/>
                </a:lnTo>
                <a:lnTo>
                  <a:pt x="2138913" y="130477"/>
                </a:lnTo>
                <a:lnTo>
                  <a:pt x="2626018" y="1413599"/>
                </a:lnTo>
                <a:lnTo>
                  <a:pt x="2833121" y="1584115"/>
                </a:lnTo>
                <a:lnTo>
                  <a:pt x="2831152" y="1621274"/>
                </a:lnTo>
                <a:lnTo>
                  <a:pt x="2995437" y="1756536"/>
                </a:lnTo>
                <a:lnTo>
                  <a:pt x="2855683" y="1874867"/>
                </a:lnTo>
                <a:close/>
              </a:path>
              <a:path w="4412615" h="5694045">
                <a:moveTo>
                  <a:pt x="2847286" y="2425920"/>
                </a:moveTo>
                <a:lnTo>
                  <a:pt x="2620557" y="2239245"/>
                </a:lnTo>
                <a:lnTo>
                  <a:pt x="4123803" y="2335434"/>
                </a:lnTo>
                <a:lnTo>
                  <a:pt x="2847286" y="2425920"/>
                </a:lnTo>
                <a:close/>
              </a:path>
              <a:path w="4412615" h="5694045">
                <a:moveTo>
                  <a:pt x="2702378" y="2436192"/>
                </a:moveTo>
                <a:lnTo>
                  <a:pt x="2479676" y="2252833"/>
                </a:lnTo>
                <a:lnTo>
                  <a:pt x="2508620" y="2206649"/>
                </a:lnTo>
                <a:lnTo>
                  <a:pt x="2536435" y="2159517"/>
                </a:lnTo>
                <a:lnTo>
                  <a:pt x="2563873" y="2112053"/>
                </a:lnTo>
                <a:lnTo>
                  <a:pt x="2591688" y="2064871"/>
                </a:lnTo>
                <a:lnTo>
                  <a:pt x="2620632" y="2018588"/>
                </a:lnTo>
                <a:lnTo>
                  <a:pt x="1637072" y="676996"/>
                </a:lnTo>
                <a:lnTo>
                  <a:pt x="2569622" y="1639341"/>
                </a:lnTo>
                <a:lnTo>
                  <a:pt x="2855683" y="1874867"/>
                </a:lnTo>
                <a:lnTo>
                  <a:pt x="2850641" y="1890230"/>
                </a:lnTo>
                <a:lnTo>
                  <a:pt x="2843411" y="1903759"/>
                </a:lnTo>
                <a:lnTo>
                  <a:pt x="2834709" y="1916076"/>
                </a:lnTo>
                <a:lnTo>
                  <a:pt x="2825265" y="1927797"/>
                </a:lnTo>
                <a:lnTo>
                  <a:pt x="2974979" y="2051062"/>
                </a:lnTo>
                <a:lnTo>
                  <a:pt x="2663877" y="2171097"/>
                </a:lnTo>
                <a:lnTo>
                  <a:pt x="2654448" y="2184977"/>
                </a:lnTo>
                <a:lnTo>
                  <a:pt x="2644639" y="2202229"/>
                </a:lnTo>
                <a:lnTo>
                  <a:pt x="2633620" y="2220952"/>
                </a:lnTo>
                <a:lnTo>
                  <a:pt x="2620557" y="2239245"/>
                </a:lnTo>
                <a:lnTo>
                  <a:pt x="2847286" y="2425920"/>
                </a:lnTo>
                <a:lnTo>
                  <a:pt x="2702378" y="2436192"/>
                </a:lnTo>
                <a:close/>
              </a:path>
              <a:path w="4412615" h="5694045">
                <a:moveTo>
                  <a:pt x="2682233" y="2614165"/>
                </a:moveTo>
                <a:lnTo>
                  <a:pt x="2484805" y="2451615"/>
                </a:lnTo>
                <a:lnTo>
                  <a:pt x="3767277" y="2547802"/>
                </a:lnTo>
                <a:lnTo>
                  <a:pt x="2682233" y="2614165"/>
                </a:lnTo>
                <a:close/>
              </a:path>
              <a:path w="4412615" h="5694045">
                <a:moveTo>
                  <a:pt x="2398109" y="2989959"/>
                </a:moveTo>
                <a:lnTo>
                  <a:pt x="2224182" y="2846758"/>
                </a:lnTo>
                <a:lnTo>
                  <a:pt x="4062580" y="2803781"/>
                </a:lnTo>
                <a:lnTo>
                  <a:pt x="2398109" y="2989959"/>
                </a:lnTo>
                <a:close/>
              </a:path>
              <a:path w="4412615" h="5694045">
                <a:moveTo>
                  <a:pt x="1883499" y="1956535"/>
                </a:moveTo>
                <a:lnTo>
                  <a:pt x="1812179" y="1897815"/>
                </a:lnTo>
                <a:lnTo>
                  <a:pt x="1795383" y="1430003"/>
                </a:lnTo>
                <a:lnTo>
                  <a:pt x="1482903" y="848437"/>
                </a:lnTo>
                <a:lnTo>
                  <a:pt x="1786677" y="1267226"/>
                </a:lnTo>
                <a:lnTo>
                  <a:pt x="1801330" y="1279290"/>
                </a:lnTo>
                <a:lnTo>
                  <a:pt x="1803471" y="1294067"/>
                </a:lnTo>
                <a:lnTo>
                  <a:pt x="2108959" y="1727207"/>
                </a:lnTo>
                <a:lnTo>
                  <a:pt x="1822537" y="1491385"/>
                </a:lnTo>
                <a:lnTo>
                  <a:pt x="1883499" y="1956535"/>
                </a:lnTo>
                <a:close/>
              </a:path>
              <a:path w="4412615" h="5694045">
                <a:moveTo>
                  <a:pt x="1801330" y="1279290"/>
                </a:moveTo>
                <a:lnTo>
                  <a:pt x="1786677" y="1267226"/>
                </a:lnTo>
                <a:lnTo>
                  <a:pt x="1782132" y="1146748"/>
                </a:lnTo>
                <a:lnTo>
                  <a:pt x="1801330" y="1279290"/>
                </a:lnTo>
                <a:close/>
              </a:path>
              <a:path w="4412615" h="5694045">
                <a:moveTo>
                  <a:pt x="2336757" y="3159845"/>
                </a:moveTo>
                <a:lnTo>
                  <a:pt x="2162437" y="3016320"/>
                </a:lnTo>
                <a:lnTo>
                  <a:pt x="4001061" y="3051485"/>
                </a:lnTo>
                <a:lnTo>
                  <a:pt x="2336757" y="3159845"/>
                </a:lnTo>
                <a:close/>
              </a:path>
              <a:path w="4412615" h="5694045">
                <a:moveTo>
                  <a:pt x="2000942" y="3181710"/>
                </a:moveTo>
                <a:lnTo>
                  <a:pt x="1853664" y="3060450"/>
                </a:lnTo>
                <a:lnTo>
                  <a:pt x="1820367" y="2202911"/>
                </a:lnTo>
                <a:lnTo>
                  <a:pt x="1450551" y="1029354"/>
                </a:lnTo>
                <a:lnTo>
                  <a:pt x="1812179" y="1897815"/>
                </a:lnTo>
                <a:lnTo>
                  <a:pt x="1883499" y="1956536"/>
                </a:lnTo>
                <a:lnTo>
                  <a:pt x="1904470" y="2116547"/>
                </a:lnTo>
                <a:lnTo>
                  <a:pt x="2164676" y="2745819"/>
                </a:lnTo>
                <a:lnTo>
                  <a:pt x="2246770" y="2813410"/>
                </a:lnTo>
                <a:lnTo>
                  <a:pt x="2224182" y="2846758"/>
                </a:lnTo>
                <a:lnTo>
                  <a:pt x="2398109" y="2989959"/>
                </a:lnTo>
                <a:lnTo>
                  <a:pt x="2356742" y="2994586"/>
                </a:lnTo>
                <a:lnTo>
                  <a:pt x="1965601" y="2672544"/>
                </a:lnTo>
                <a:lnTo>
                  <a:pt x="2008380" y="2967265"/>
                </a:lnTo>
                <a:lnTo>
                  <a:pt x="2249205" y="3165546"/>
                </a:lnTo>
                <a:lnTo>
                  <a:pt x="2000942" y="3181710"/>
                </a:lnTo>
                <a:close/>
              </a:path>
              <a:path w="4412615" h="5694045">
                <a:moveTo>
                  <a:pt x="2246770" y="2813410"/>
                </a:moveTo>
                <a:lnTo>
                  <a:pt x="2164676" y="2745819"/>
                </a:lnTo>
                <a:lnTo>
                  <a:pt x="2195344" y="2700711"/>
                </a:lnTo>
                <a:lnTo>
                  <a:pt x="2225297" y="2656437"/>
                </a:lnTo>
                <a:lnTo>
                  <a:pt x="2284484" y="2568721"/>
                </a:lnTo>
                <a:lnTo>
                  <a:pt x="2314433" y="2524444"/>
                </a:lnTo>
                <a:lnTo>
                  <a:pt x="2345097" y="2479333"/>
                </a:lnTo>
                <a:lnTo>
                  <a:pt x="1822537" y="1491385"/>
                </a:lnTo>
                <a:lnTo>
                  <a:pt x="2108959" y="1727207"/>
                </a:lnTo>
                <a:lnTo>
                  <a:pt x="2479676" y="2252833"/>
                </a:lnTo>
                <a:lnTo>
                  <a:pt x="2702378" y="2436192"/>
                </a:lnTo>
                <a:lnTo>
                  <a:pt x="2484805" y="2451615"/>
                </a:lnTo>
                <a:lnTo>
                  <a:pt x="2682233" y="2614165"/>
                </a:lnTo>
                <a:lnTo>
                  <a:pt x="2374240" y="2633003"/>
                </a:lnTo>
                <a:lnTo>
                  <a:pt x="2344359" y="2677091"/>
                </a:lnTo>
                <a:lnTo>
                  <a:pt x="2314292" y="2719145"/>
                </a:lnTo>
                <a:lnTo>
                  <a:pt x="2284160" y="2760531"/>
                </a:lnTo>
                <a:lnTo>
                  <a:pt x="2254083" y="2802614"/>
                </a:lnTo>
                <a:lnTo>
                  <a:pt x="2246770" y="2813410"/>
                </a:lnTo>
                <a:close/>
              </a:path>
              <a:path w="4412615" h="5694045">
                <a:moveTo>
                  <a:pt x="1822261" y="2969785"/>
                </a:moveTo>
                <a:lnTo>
                  <a:pt x="1645778" y="2824480"/>
                </a:lnTo>
                <a:lnTo>
                  <a:pt x="1300624" y="1463767"/>
                </a:lnTo>
                <a:lnTo>
                  <a:pt x="1822261" y="2969785"/>
                </a:lnTo>
                <a:close/>
              </a:path>
              <a:path w="4412615" h="5694045">
                <a:moveTo>
                  <a:pt x="2191438" y="3351399"/>
                </a:moveTo>
                <a:lnTo>
                  <a:pt x="1986484" y="3182651"/>
                </a:lnTo>
                <a:lnTo>
                  <a:pt x="3681532" y="3424063"/>
                </a:lnTo>
                <a:lnTo>
                  <a:pt x="2191438" y="3351399"/>
                </a:lnTo>
                <a:close/>
              </a:path>
              <a:path w="4412615" h="5694045">
                <a:moveTo>
                  <a:pt x="1998002" y="3723904"/>
                </a:moveTo>
                <a:lnTo>
                  <a:pt x="1648272" y="3435957"/>
                </a:lnTo>
                <a:lnTo>
                  <a:pt x="1661035" y="3420455"/>
                </a:lnTo>
                <a:lnTo>
                  <a:pt x="961914" y="1197739"/>
                </a:lnTo>
                <a:lnTo>
                  <a:pt x="1645778" y="2824480"/>
                </a:lnTo>
                <a:lnTo>
                  <a:pt x="1822261" y="2969785"/>
                </a:lnTo>
                <a:lnTo>
                  <a:pt x="1853664" y="3060450"/>
                </a:lnTo>
                <a:lnTo>
                  <a:pt x="2000942" y="3181710"/>
                </a:lnTo>
                <a:lnTo>
                  <a:pt x="1986484" y="3182651"/>
                </a:lnTo>
                <a:lnTo>
                  <a:pt x="2191438" y="3351399"/>
                </a:lnTo>
                <a:lnTo>
                  <a:pt x="1873316" y="3335885"/>
                </a:lnTo>
                <a:lnTo>
                  <a:pt x="1809573" y="3413304"/>
                </a:lnTo>
                <a:lnTo>
                  <a:pt x="2218752" y="3750197"/>
                </a:lnTo>
                <a:lnTo>
                  <a:pt x="1998002" y="3723904"/>
                </a:lnTo>
                <a:close/>
              </a:path>
              <a:path w="4412615" h="5694045">
                <a:moveTo>
                  <a:pt x="2218752" y="3750197"/>
                </a:moveTo>
                <a:lnTo>
                  <a:pt x="1809573" y="3413304"/>
                </a:lnTo>
                <a:lnTo>
                  <a:pt x="3973871" y="3872068"/>
                </a:lnTo>
                <a:lnTo>
                  <a:pt x="2679570" y="3727362"/>
                </a:lnTo>
                <a:lnTo>
                  <a:pt x="2789934" y="3818229"/>
                </a:lnTo>
                <a:lnTo>
                  <a:pt x="2218752" y="3750197"/>
                </a:lnTo>
                <a:close/>
              </a:path>
              <a:path w="4412615" h="5694045">
                <a:moveTo>
                  <a:pt x="1555106" y="3722394"/>
                </a:moveTo>
                <a:lnTo>
                  <a:pt x="1462331" y="3646009"/>
                </a:lnTo>
                <a:lnTo>
                  <a:pt x="1513236" y="3584182"/>
                </a:lnTo>
                <a:lnTo>
                  <a:pt x="908228" y="1672462"/>
                </a:lnTo>
                <a:lnTo>
                  <a:pt x="1648272" y="3435957"/>
                </a:lnTo>
                <a:lnTo>
                  <a:pt x="1998002" y="3723904"/>
                </a:lnTo>
                <a:lnTo>
                  <a:pt x="1924241" y="3715118"/>
                </a:lnTo>
                <a:lnTo>
                  <a:pt x="2046671" y="3815920"/>
                </a:lnTo>
                <a:lnTo>
                  <a:pt x="1574135" y="3699282"/>
                </a:lnTo>
                <a:lnTo>
                  <a:pt x="1555106" y="3722394"/>
                </a:lnTo>
                <a:close/>
              </a:path>
              <a:path w="4412615" h="5694045">
                <a:moveTo>
                  <a:pt x="2789934" y="3818229"/>
                </a:moveTo>
                <a:lnTo>
                  <a:pt x="2679570" y="3727362"/>
                </a:lnTo>
                <a:lnTo>
                  <a:pt x="3636933" y="3919112"/>
                </a:lnTo>
                <a:lnTo>
                  <a:pt x="2789934" y="3818229"/>
                </a:lnTo>
                <a:close/>
              </a:path>
              <a:path w="4412615" h="5694045">
                <a:moveTo>
                  <a:pt x="2249205" y="3165546"/>
                </a:moveTo>
                <a:lnTo>
                  <a:pt x="2008380" y="2967265"/>
                </a:lnTo>
                <a:lnTo>
                  <a:pt x="2052898" y="2913194"/>
                </a:lnTo>
                <a:lnTo>
                  <a:pt x="1965601" y="2672544"/>
                </a:lnTo>
                <a:lnTo>
                  <a:pt x="2356742" y="2994586"/>
                </a:lnTo>
                <a:lnTo>
                  <a:pt x="2162437" y="3016320"/>
                </a:lnTo>
                <a:lnTo>
                  <a:pt x="2336757" y="3159845"/>
                </a:lnTo>
                <a:lnTo>
                  <a:pt x="2249205" y="3165546"/>
                </a:lnTo>
                <a:close/>
              </a:path>
              <a:path w="4412615" h="5694045">
                <a:moveTo>
                  <a:pt x="1299588" y="3719571"/>
                </a:moveTo>
                <a:lnTo>
                  <a:pt x="1089983" y="3546995"/>
                </a:lnTo>
                <a:lnTo>
                  <a:pt x="777787" y="1720654"/>
                </a:lnTo>
                <a:lnTo>
                  <a:pt x="1299588" y="3719571"/>
                </a:lnTo>
                <a:close/>
              </a:path>
              <a:path w="4412615" h="5694045">
                <a:moveTo>
                  <a:pt x="1767143" y="4039888"/>
                </a:moveTo>
                <a:lnTo>
                  <a:pt x="1484977" y="3807570"/>
                </a:lnTo>
                <a:lnTo>
                  <a:pt x="3587012" y="4357740"/>
                </a:lnTo>
                <a:lnTo>
                  <a:pt x="1767143" y="4039888"/>
                </a:lnTo>
                <a:close/>
              </a:path>
              <a:path w="4412615" h="5694045">
                <a:moveTo>
                  <a:pt x="1205412" y="4121932"/>
                </a:moveTo>
                <a:lnTo>
                  <a:pt x="1032200" y="3979320"/>
                </a:lnTo>
                <a:lnTo>
                  <a:pt x="496331" y="1826150"/>
                </a:lnTo>
                <a:lnTo>
                  <a:pt x="1089983" y="3546995"/>
                </a:lnTo>
                <a:lnTo>
                  <a:pt x="1299588" y="3719571"/>
                </a:lnTo>
                <a:lnTo>
                  <a:pt x="1321106" y="3802003"/>
                </a:lnTo>
                <a:lnTo>
                  <a:pt x="1835696" y="4225686"/>
                </a:lnTo>
                <a:lnTo>
                  <a:pt x="1260921" y="4063895"/>
                </a:lnTo>
                <a:lnTo>
                  <a:pt x="1236823" y="4090722"/>
                </a:lnTo>
                <a:lnTo>
                  <a:pt x="1205412" y="4121932"/>
                </a:lnTo>
                <a:close/>
              </a:path>
              <a:path w="4412615" h="5694045">
                <a:moveTo>
                  <a:pt x="951335" y="4392715"/>
                </a:moveTo>
                <a:lnTo>
                  <a:pt x="843081" y="4303585"/>
                </a:lnTo>
                <a:lnTo>
                  <a:pt x="857204" y="4295517"/>
                </a:lnTo>
                <a:lnTo>
                  <a:pt x="869738" y="4284959"/>
                </a:lnTo>
                <a:lnTo>
                  <a:pt x="882002" y="4271783"/>
                </a:lnTo>
                <a:lnTo>
                  <a:pt x="895312" y="4255863"/>
                </a:lnTo>
                <a:lnTo>
                  <a:pt x="255774" y="1913449"/>
                </a:lnTo>
                <a:lnTo>
                  <a:pt x="1032200" y="3979320"/>
                </a:lnTo>
                <a:lnTo>
                  <a:pt x="1205412" y="4121932"/>
                </a:lnTo>
                <a:lnTo>
                  <a:pt x="1188206" y="4139029"/>
                </a:lnTo>
                <a:lnTo>
                  <a:pt x="1164170" y="4165780"/>
                </a:lnTo>
                <a:lnTo>
                  <a:pt x="1444040" y="4396208"/>
                </a:lnTo>
                <a:lnTo>
                  <a:pt x="976825" y="4361756"/>
                </a:lnTo>
                <a:lnTo>
                  <a:pt x="951335" y="4392715"/>
                </a:lnTo>
                <a:close/>
              </a:path>
              <a:path w="4412615" h="5694045">
                <a:moveTo>
                  <a:pt x="2026872" y="4279499"/>
                </a:moveTo>
                <a:lnTo>
                  <a:pt x="1727423" y="4032951"/>
                </a:lnTo>
                <a:lnTo>
                  <a:pt x="2813251" y="4447056"/>
                </a:lnTo>
                <a:lnTo>
                  <a:pt x="3398521" y="4539758"/>
                </a:lnTo>
                <a:lnTo>
                  <a:pt x="2996834" y="4507557"/>
                </a:lnTo>
                <a:lnTo>
                  <a:pt x="3074533" y="4571530"/>
                </a:lnTo>
                <a:lnTo>
                  <a:pt x="2810911" y="4497000"/>
                </a:lnTo>
                <a:lnTo>
                  <a:pt x="2447465" y="4470199"/>
                </a:lnTo>
                <a:lnTo>
                  <a:pt x="2314017" y="4360326"/>
                </a:lnTo>
                <a:lnTo>
                  <a:pt x="2026872" y="4279499"/>
                </a:lnTo>
                <a:close/>
              </a:path>
              <a:path w="4412615" h="5694045">
                <a:moveTo>
                  <a:pt x="2046671" y="3815920"/>
                </a:moveTo>
                <a:lnTo>
                  <a:pt x="1924241" y="3715118"/>
                </a:lnTo>
                <a:lnTo>
                  <a:pt x="2608920" y="3954702"/>
                </a:lnTo>
                <a:lnTo>
                  <a:pt x="2046671" y="3815920"/>
                </a:lnTo>
                <a:close/>
              </a:path>
              <a:path w="4412615" h="5694045">
                <a:moveTo>
                  <a:pt x="1835696" y="4225686"/>
                </a:moveTo>
                <a:lnTo>
                  <a:pt x="1321106" y="3802003"/>
                </a:lnTo>
                <a:lnTo>
                  <a:pt x="1340878" y="3786969"/>
                </a:lnTo>
                <a:lnTo>
                  <a:pt x="1360334" y="3767950"/>
                </a:lnTo>
                <a:lnTo>
                  <a:pt x="1379435" y="3746438"/>
                </a:lnTo>
                <a:lnTo>
                  <a:pt x="1398663" y="3723339"/>
                </a:lnTo>
                <a:lnTo>
                  <a:pt x="1042575" y="2690834"/>
                </a:lnTo>
                <a:lnTo>
                  <a:pt x="1462331" y="3646009"/>
                </a:lnTo>
                <a:lnTo>
                  <a:pt x="1555106" y="3722394"/>
                </a:lnTo>
                <a:lnTo>
                  <a:pt x="1484977" y="3807570"/>
                </a:lnTo>
                <a:lnTo>
                  <a:pt x="1767143" y="4039888"/>
                </a:lnTo>
                <a:lnTo>
                  <a:pt x="1727423" y="4032951"/>
                </a:lnTo>
                <a:lnTo>
                  <a:pt x="2026872" y="4279499"/>
                </a:lnTo>
                <a:lnTo>
                  <a:pt x="1835696" y="4225686"/>
                </a:lnTo>
                <a:close/>
              </a:path>
              <a:path w="4412615" h="5694045">
                <a:moveTo>
                  <a:pt x="3074533" y="4571530"/>
                </a:moveTo>
                <a:lnTo>
                  <a:pt x="2996834" y="4507557"/>
                </a:lnTo>
                <a:lnTo>
                  <a:pt x="3402043" y="4663238"/>
                </a:lnTo>
                <a:lnTo>
                  <a:pt x="3401452" y="4663956"/>
                </a:lnTo>
                <a:lnTo>
                  <a:pt x="3074533" y="4571530"/>
                </a:lnTo>
                <a:close/>
              </a:path>
              <a:path w="4412615" h="5694045">
                <a:moveTo>
                  <a:pt x="95824" y="2585889"/>
                </a:moveTo>
                <a:lnTo>
                  <a:pt x="54436" y="2551813"/>
                </a:lnTo>
                <a:lnTo>
                  <a:pt x="1221" y="2222620"/>
                </a:lnTo>
                <a:lnTo>
                  <a:pt x="95824" y="2585889"/>
                </a:lnTo>
                <a:close/>
              </a:path>
              <a:path w="4412615" h="5694045">
                <a:moveTo>
                  <a:pt x="1400918" y="4801823"/>
                </a:moveTo>
                <a:lnTo>
                  <a:pt x="932223" y="4415928"/>
                </a:lnTo>
                <a:lnTo>
                  <a:pt x="3186518" y="4923156"/>
                </a:lnTo>
                <a:lnTo>
                  <a:pt x="1390066" y="4663214"/>
                </a:lnTo>
                <a:lnTo>
                  <a:pt x="1623244" y="4855198"/>
                </a:lnTo>
                <a:lnTo>
                  <a:pt x="1400918" y="4801823"/>
                </a:lnTo>
                <a:close/>
              </a:path>
              <a:path w="4412615" h="5694045">
                <a:moveTo>
                  <a:pt x="561096" y="4382804"/>
                </a:moveTo>
                <a:lnTo>
                  <a:pt x="334775" y="4196464"/>
                </a:lnTo>
                <a:lnTo>
                  <a:pt x="69051" y="2628617"/>
                </a:lnTo>
                <a:lnTo>
                  <a:pt x="0" y="2419439"/>
                </a:lnTo>
                <a:lnTo>
                  <a:pt x="0" y="2418582"/>
                </a:lnTo>
                <a:lnTo>
                  <a:pt x="54436" y="2551813"/>
                </a:lnTo>
                <a:lnTo>
                  <a:pt x="95824" y="2585889"/>
                </a:lnTo>
                <a:lnTo>
                  <a:pt x="125893" y="2701352"/>
                </a:lnTo>
                <a:lnTo>
                  <a:pt x="319121" y="3133034"/>
                </a:lnTo>
                <a:lnTo>
                  <a:pt x="216398" y="3048458"/>
                </a:lnTo>
                <a:lnTo>
                  <a:pt x="561096" y="4382804"/>
                </a:lnTo>
                <a:close/>
              </a:path>
              <a:path w="4412615" h="5694045">
                <a:moveTo>
                  <a:pt x="1444040" y="4396208"/>
                </a:moveTo>
                <a:lnTo>
                  <a:pt x="1164170" y="4165780"/>
                </a:lnTo>
                <a:lnTo>
                  <a:pt x="2314017" y="4360326"/>
                </a:lnTo>
                <a:lnTo>
                  <a:pt x="2447465" y="4470199"/>
                </a:lnTo>
                <a:lnTo>
                  <a:pt x="1444040" y="4396208"/>
                </a:lnTo>
                <a:close/>
              </a:path>
              <a:path w="4412615" h="5694045">
                <a:moveTo>
                  <a:pt x="1623244" y="4855198"/>
                </a:moveTo>
                <a:lnTo>
                  <a:pt x="1390066" y="4663214"/>
                </a:lnTo>
                <a:lnTo>
                  <a:pt x="2802009" y="5138193"/>
                </a:lnTo>
                <a:lnTo>
                  <a:pt x="1623244" y="4855198"/>
                </a:lnTo>
                <a:close/>
              </a:path>
              <a:path w="4412615" h="5694045">
                <a:moveTo>
                  <a:pt x="711787" y="4636378"/>
                </a:moveTo>
                <a:lnTo>
                  <a:pt x="603589" y="4547294"/>
                </a:lnTo>
                <a:lnTo>
                  <a:pt x="627636" y="4520561"/>
                </a:lnTo>
                <a:lnTo>
                  <a:pt x="676325" y="4472308"/>
                </a:lnTo>
                <a:lnTo>
                  <a:pt x="700440" y="4445492"/>
                </a:lnTo>
                <a:lnTo>
                  <a:pt x="216398" y="3048458"/>
                </a:lnTo>
                <a:lnTo>
                  <a:pt x="319121" y="3133034"/>
                </a:lnTo>
                <a:lnTo>
                  <a:pt x="843081" y="4303585"/>
                </a:lnTo>
                <a:lnTo>
                  <a:pt x="951335" y="4392715"/>
                </a:lnTo>
                <a:lnTo>
                  <a:pt x="932223" y="4415928"/>
                </a:lnTo>
                <a:lnTo>
                  <a:pt x="1400918" y="4801823"/>
                </a:lnTo>
                <a:lnTo>
                  <a:pt x="711787" y="4636378"/>
                </a:lnTo>
                <a:close/>
              </a:path>
              <a:path w="4412615" h="5694045">
                <a:moveTo>
                  <a:pt x="890836" y="4926636"/>
                </a:moveTo>
                <a:lnTo>
                  <a:pt x="633950" y="4715132"/>
                </a:lnTo>
                <a:lnTo>
                  <a:pt x="2397196" y="5220004"/>
                </a:lnTo>
                <a:lnTo>
                  <a:pt x="890836" y="4926636"/>
                </a:lnTo>
                <a:close/>
              </a:path>
              <a:path w="4412615" h="5694045">
                <a:moveTo>
                  <a:pt x="1188943" y="5613030"/>
                </a:moveTo>
                <a:lnTo>
                  <a:pt x="270797" y="4857084"/>
                </a:lnTo>
                <a:lnTo>
                  <a:pt x="287280" y="4839495"/>
                </a:lnTo>
                <a:lnTo>
                  <a:pt x="325575" y="4803678"/>
                </a:lnTo>
                <a:lnTo>
                  <a:pt x="342098" y="4786039"/>
                </a:lnTo>
                <a:lnTo>
                  <a:pt x="0" y="3711565"/>
                </a:lnTo>
                <a:lnTo>
                  <a:pt x="0" y="3394744"/>
                </a:lnTo>
                <a:lnTo>
                  <a:pt x="334775" y="4196464"/>
                </a:lnTo>
                <a:lnTo>
                  <a:pt x="561096" y="4382804"/>
                </a:lnTo>
                <a:lnTo>
                  <a:pt x="603589" y="4547294"/>
                </a:lnTo>
                <a:lnTo>
                  <a:pt x="711787" y="4636378"/>
                </a:lnTo>
                <a:lnTo>
                  <a:pt x="688276" y="4655808"/>
                </a:lnTo>
                <a:lnTo>
                  <a:pt x="667559" y="4676285"/>
                </a:lnTo>
                <a:lnTo>
                  <a:pt x="649496" y="4696497"/>
                </a:lnTo>
                <a:lnTo>
                  <a:pt x="633950" y="4715132"/>
                </a:lnTo>
                <a:lnTo>
                  <a:pt x="890836" y="4926636"/>
                </a:lnTo>
                <a:lnTo>
                  <a:pt x="787763" y="4906563"/>
                </a:lnTo>
                <a:lnTo>
                  <a:pt x="1385564" y="5398755"/>
                </a:lnTo>
                <a:lnTo>
                  <a:pt x="581641" y="4983264"/>
                </a:lnTo>
                <a:lnTo>
                  <a:pt x="1395345" y="5693466"/>
                </a:lnTo>
                <a:lnTo>
                  <a:pt x="1298892" y="5693466"/>
                </a:lnTo>
                <a:lnTo>
                  <a:pt x="1188943" y="5613030"/>
                </a:lnTo>
                <a:close/>
              </a:path>
              <a:path w="4412615" h="5694045">
                <a:moveTo>
                  <a:pt x="1385564" y="5398755"/>
                </a:moveTo>
                <a:lnTo>
                  <a:pt x="787763" y="4906563"/>
                </a:lnTo>
                <a:lnTo>
                  <a:pt x="2017093" y="5693466"/>
                </a:lnTo>
                <a:lnTo>
                  <a:pt x="1955790" y="5693466"/>
                </a:lnTo>
                <a:lnTo>
                  <a:pt x="1385564" y="5398755"/>
                </a:lnTo>
                <a:close/>
              </a:path>
              <a:path w="4412615" h="5694045">
                <a:moveTo>
                  <a:pt x="309134" y="5018473"/>
                </a:moveTo>
                <a:lnTo>
                  <a:pt x="75625" y="4826215"/>
                </a:lnTo>
                <a:lnTo>
                  <a:pt x="0" y="4606608"/>
                </a:lnTo>
                <a:lnTo>
                  <a:pt x="0" y="4247975"/>
                </a:lnTo>
                <a:lnTo>
                  <a:pt x="270797" y="4857084"/>
                </a:lnTo>
                <a:lnTo>
                  <a:pt x="1188943" y="5613030"/>
                </a:lnTo>
                <a:lnTo>
                  <a:pt x="340863" y="4992596"/>
                </a:lnTo>
                <a:lnTo>
                  <a:pt x="309134" y="5018473"/>
                </a:lnTo>
                <a:close/>
              </a:path>
              <a:path w="4412615" h="5694045">
                <a:moveTo>
                  <a:pt x="0" y="5296098"/>
                </a:moveTo>
                <a:lnTo>
                  <a:pt x="0" y="5095359"/>
                </a:lnTo>
                <a:lnTo>
                  <a:pt x="28477" y="5072568"/>
                </a:lnTo>
                <a:lnTo>
                  <a:pt x="0" y="5017661"/>
                </a:lnTo>
                <a:lnTo>
                  <a:pt x="0" y="4707552"/>
                </a:lnTo>
                <a:lnTo>
                  <a:pt x="75625" y="4826215"/>
                </a:lnTo>
                <a:lnTo>
                  <a:pt x="309134" y="5018473"/>
                </a:lnTo>
                <a:lnTo>
                  <a:pt x="251839" y="5065201"/>
                </a:lnTo>
                <a:lnTo>
                  <a:pt x="222237" y="5089391"/>
                </a:lnTo>
                <a:lnTo>
                  <a:pt x="655815" y="5602133"/>
                </a:lnTo>
                <a:lnTo>
                  <a:pt x="766744" y="5693466"/>
                </a:lnTo>
                <a:lnTo>
                  <a:pt x="752327" y="5693466"/>
                </a:lnTo>
                <a:lnTo>
                  <a:pt x="704961" y="5668532"/>
                </a:lnTo>
                <a:lnTo>
                  <a:pt x="726018" y="5693466"/>
                </a:lnTo>
                <a:lnTo>
                  <a:pt x="703974" y="5693466"/>
                </a:lnTo>
                <a:lnTo>
                  <a:pt x="104877" y="5200205"/>
                </a:lnTo>
                <a:lnTo>
                  <a:pt x="71554" y="5224939"/>
                </a:lnTo>
                <a:lnTo>
                  <a:pt x="640610" y="5693466"/>
                </a:lnTo>
                <a:lnTo>
                  <a:pt x="434856" y="5524098"/>
                </a:lnTo>
                <a:lnTo>
                  <a:pt x="368" y="5295798"/>
                </a:lnTo>
                <a:lnTo>
                  <a:pt x="0" y="5296098"/>
                </a:lnTo>
                <a:close/>
              </a:path>
              <a:path w="4412615" h="5694045">
                <a:moveTo>
                  <a:pt x="766744" y="5693466"/>
                </a:moveTo>
                <a:lnTo>
                  <a:pt x="655815" y="5602133"/>
                </a:lnTo>
                <a:lnTo>
                  <a:pt x="794954" y="5693466"/>
                </a:lnTo>
                <a:lnTo>
                  <a:pt x="766744" y="5693466"/>
                </a:lnTo>
                <a:close/>
              </a:path>
              <a:path w="4412615" h="5694045">
                <a:moveTo>
                  <a:pt x="640610" y="5693466"/>
                </a:moveTo>
                <a:lnTo>
                  <a:pt x="71554" y="5224939"/>
                </a:lnTo>
                <a:lnTo>
                  <a:pt x="254345" y="5349447"/>
                </a:lnTo>
                <a:lnTo>
                  <a:pt x="104877" y="5200205"/>
                </a:lnTo>
                <a:lnTo>
                  <a:pt x="703974" y="5693466"/>
                </a:lnTo>
                <a:lnTo>
                  <a:pt x="640610" y="5693466"/>
                </a:lnTo>
                <a:close/>
              </a:path>
              <a:path w="4412615" h="5694045">
                <a:moveTo>
                  <a:pt x="604208" y="5693466"/>
                </a:moveTo>
                <a:lnTo>
                  <a:pt x="434856" y="5524098"/>
                </a:lnTo>
                <a:lnTo>
                  <a:pt x="640563" y="5693466"/>
                </a:lnTo>
                <a:lnTo>
                  <a:pt x="604208" y="5693466"/>
                </a:lnTo>
                <a:close/>
              </a:path>
              <a:path w="4412615" h="5694045">
                <a:moveTo>
                  <a:pt x="0" y="5501469"/>
                </a:moveTo>
                <a:lnTo>
                  <a:pt x="0" y="5361238"/>
                </a:lnTo>
                <a:lnTo>
                  <a:pt x="391926" y="5693465"/>
                </a:lnTo>
                <a:lnTo>
                  <a:pt x="269821" y="5693465"/>
                </a:lnTo>
                <a:lnTo>
                  <a:pt x="0" y="5501469"/>
                </a:lnTo>
                <a:close/>
              </a:path>
            </a:pathLst>
          </a:custGeom>
          <a:solidFill>
            <a:srgbClr val="FA774A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33965" y="1"/>
            <a:ext cx="5854033" cy="667157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708746" y="3976240"/>
            <a:ext cx="3999229" cy="2504440"/>
            <a:chOff x="2708746" y="3976240"/>
            <a:chExt cx="3999229" cy="25044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9397" y="4012182"/>
              <a:ext cx="1857017" cy="233530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035825" y="4031956"/>
              <a:ext cx="671830" cy="2315845"/>
            </a:xfrm>
            <a:custGeom>
              <a:avLst/>
              <a:gdLst/>
              <a:ahLst/>
              <a:cxnLst/>
              <a:rect l="l" t="t" r="r" b="b"/>
              <a:pathLst>
                <a:path w="671829" h="2315845">
                  <a:moveTo>
                    <a:pt x="85050" y="484322"/>
                  </a:moveTo>
                  <a:lnTo>
                    <a:pt x="103994" y="401779"/>
                  </a:lnTo>
                  <a:lnTo>
                    <a:pt x="104163" y="401114"/>
                  </a:lnTo>
                  <a:lnTo>
                    <a:pt x="85050" y="484322"/>
                  </a:lnTo>
                  <a:close/>
                </a:path>
                <a:path w="671829" h="2315845">
                  <a:moveTo>
                    <a:pt x="235335" y="2315532"/>
                  </a:moveTo>
                  <a:lnTo>
                    <a:pt x="243801" y="2313821"/>
                  </a:lnTo>
                  <a:lnTo>
                    <a:pt x="250717" y="2309153"/>
                  </a:lnTo>
                  <a:lnTo>
                    <a:pt x="255382" y="2302225"/>
                  </a:lnTo>
                  <a:lnTo>
                    <a:pt x="257093" y="2293738"/>
                  </a:lnTo>
                  <a:lnTo>
                    <a:pt x="257093" y="506157"/>
                  </a:lnTo>
                  <a:lnTo>
                    <a:pt x="255382" y="497646"/>
                  </a:lnTo>
                  <a:lnTo>
                    <a:pt x="250717" y="490707"/>
                  </a:lnTo>
                  <a:lnTo>
                    <a:pt x="243803" y="486036"/>
                  </a:lnTo>
                  <a:lnTo>
                    <a:pt x="250752" y="490722"/>
                  </a:lnTo>
                  <a:lnTo>
                    <a:pt x="255421" y="497663"/>
                  </a:lnTo>
                  <a:lnTo>
                    <a:pt x="257133" y="506157"/>
                  </a:lnTo>
                  <a:lnTo>
                    <a:pt x="257133" y="2293738"/>
                  </a:lnTo>
                  <a:lnTo>
                    <a:pt x="255421" y="2302225"/>
                  </a:lnTo>
                  <a:lnTo>
                    <a:pt x="250752" y="2309153"/>
                  </a:lnTo>
                  <a:lnTo>
                    <a:pt x="243824" y="2313821"/>
                  </a:lnTo>
                  <a:lnTo>
                    <a:pt x="235335" y="2315532"/>
                  </a:lnTo>
                  <a:close/>
                </a:path>
                <a:path w="671829" h="2315845">
                  <a:moveTo>
                    <a:pt x="127377" y="300056"/>
                  </a:moveTo>
                  <a:lnTo>
                    <a:pt x="165305" y="134692"/>
                  </a:lnTo>
                  <a:lnTo>
                    <a:pt x="127377" y="300056"/>
                  </a:lnTo>
                  <a:close/>
                </a:path>
                <a:path w="671829" h="2315845">
                  <a:moveTo>
                    <a:pt x="0" y="262727"/>
                  </a:moveTo>
                  <a:lnTo>
                    <a:pt x="20410" y="173646"/>
                  </a:lnTo>
                  <a:lnTo>
                    <a:pt x="40464" y="86387"/>
                  </a:lnTo>
                  <a:lnTo>
                    <a:pt x="0" y="262727"/>
                  </a:lnTo>
                  <a:close/>
                </a:path>
                <a:path w="671829" h="2315845">
                  <a:moveTo>
                    <a:pt x="632623" y="240576"/>
                  </a:moveTo>
                  <a:lnTo>
                    <a:pt x="632410" y="240576"/>
                  </a:lnTo>
                  <a:lnTo>
                    <a:pt x="635501" y="239902"/>
                  </a:lnTo>
                  <a:lnTo>
                    <a:pt x="638394" y="238595"/>
                  </a:lnTo>
                  <a:lnTo>
                    <a:pt x="635580" y="239902"/>
                  </a:lnTo>
                  <a:lnTo>
                    <a:pt x="632623" y="240576"/>
                  </a:lnTo>
                  <a:close/>
                </a:path>
                <a:path w="671829" h="2315845">
                  <a:moveTo>
                    <a:pt x="626322" y="240449"/>
                  </a:moveTo>
                  <a:lnTo>
                    <a:pt x="625989" y="240417"/>
                  </a:lnTo>
                  <a:lnTo>
                    <a:pt x="624788" y="240124"/>
                  </a:lnTo>
                  <a:lnTo>
                    <a:pt x="626068" y="240417"/>
                  </a:lnTo>
                  <a:lnTo>
                    <a:pt x="626322" y="240449"/>
                  </a:lnTo>
                  <a:close/>
                </a:path>
                <a:path w="671829" h="2315845">
                  <a:moveTo>
                    <a:pt x="632449" y="240616"/>
                  </a:moveTo>
                  <a:lnTo>
                    <a:pt x="627654" y="240616"/>
                  </a:lnTo>
                  <a:lnTo>
                    <a:pt x="626322" y="240449"/>
                  </a:lnTo>
                  <a:lnTo>
                    <a:pt x="627654" y="240576"/>
                  </a:lnTo>
                  <a:lnTo>
                    <a:pt x="632623" y="240576"/>
                  </a:lnTo>
                  <a:lnTo>
                    <a:pt x="632449" y="240616"/>
                  </a:lnTo>
                  <a:close/>
                </a:path>
                <a:path w="671829" h="2315845">
                  <a:moveTo>
                    <a:pt x="646678" y="232284"/>
                  </a:moveTo>
                  <a:lnTo>
                    <a:pt x="648342" y="229916"/>
                  </a:lnTo>
                  <a:lnTo>
                    <a:pt x="649610" y="226667"/>
                  </a:lnTo>
                  <a:lnTo>
                    <a:pt x="648302" y="230035"/>
                  </a:lnTo>
                  <a:lnTo>
                    <a:pt x="646678" y="232284"/>
                  </a:lnTo>
                  <a:close/>
                </a:path>
                <a:path w="671829" h="2315845">
                  <a:moveTo>
                    <a:pt x="518294" y="215716"/>
                  </a:moveTo>
                  <a:lnTo>
                    <a:pt x="518111" y="215690"/>
                  </a:lnTo>
                  <a:lnTo>
                    <a:pt x="517833" y="215611"/>
                  </a:lnTo>
                  <a:lnTo>
                    <a:pt x="518294" y="215716"/>
                  </a:lnTo>
                  <a:close/>
                </a:path>
                <a:path w="671829" h="2315845">
                  <a:moveTo>
                    <a:pt x="572585" y="228138"/>
                  </a:moveTo>
                  <a:lnTo>
                    <a:pt x="518294" y="215716"/>
                  </a:lnTo>
                  <a:lnTo>
                    <a:pt x="518665" y="215769"/>
                  </a:lnTo>
                  <a:lnTo>
                    <a:pt x="572585" y="228138"/>
                  </a:lnTo>
                  <a:close/>
                </a:path>
                <a:path w="671829" h="2315845">
                  <a:moveTo>
                    <a:pt x="582433" y="230392"/>
                  </a:moveTo>
                  <a:lnTo>
                    <a:pt x="582235" y="230352"/>
                  </a:lnTo>
                  <a:lnTo>
                    <a:pt x="572585" y="228138"/>
                  </a:lnTo>
                  <a:lnTo>
                    <a:pt x="582433" y="230392"/>
                  </a:lnTo>
                  <a:close/>
                </a:path>
                <a:path w="671829" h="2315845">
                  <a:moveTo>
                    <a:pt x="654168" y="110956"/>
                  </a:moveTo>
                  <a:lnTo>
                    <a:pt x="653969" y="110916"/>
                  </a:lnTo>
                  <a:lnTo>
                    <a:pt x="654168" y="110956"/>
                  </a:lnTo>
                  <a:close/>
                </a:path>
                <a:path w="671829" h="2315845">
                  <a:moveTo>
                    <a:pt x="654355" y="111002"/>
                  </a:moveTo>
                  <a:lnTo>
                    <a:pt x="654147" y="110956"/>
                  </a:lnTo>
                  <a:lnTo>
                    <a:pt x="654355" y="111002"/>
                  </a:lnTo>
                  <a:close/>
                </a:path>
                <a:path w="671829" h="2315845">
                  <a:moveTo>
                    <a:pt x="658289" y="189655"/>
                  </a:moveTo>
                  <a:lnTo>
                    <a:pt x="670377" y="136991"/>
                  </a:lnTo>
                  <a:lnTo>
                    <a:pt x="670734" y="135366"/>
                  </a:lnTo>
                  <a:lnTo>
                    <a:pt x="670809" y="131363"/>
                  </a:lnTo>
                  <a:lnTo>
                    <a:pt x="669707" y="124971"/>
                  </a:lnTo>
                  <a:lnTo>
                    <a:pt x="666305" y="118737"/>
                  </a:lnTo>
                  <a:lnTo>
                    <a:pt x="661045" y="113893"/>
                  </a:lnTo>
                  <a:lnTo>
                    <a:pt x="654355" y="111002"/>
                  </a:lnTo>
                  <a:lnTo>
                    <a:pt x="659637" y="112184"/>
                  </a:lnTo>
                  <a:lnTo>
                    <a:pt x="664512" y="115671"/>
                  </a:lnTo>
                  <a:lnTo>
                    <a:pt x="670694" y="125459"/>
                  </a:lnTo>
                  <a:lnTo>
                    <a:pt x="671685" y="131363"/>
                  </a:lnTo>
                  <a:lnTo>
                    <a:pt x="658289" y="189655"/>
                  </a:lnTo>
                  <a:close/>
                </a:path>
                <a:path w="671829" h="2315845">
                  <a:moveTo>
                    <a:pt x="317108" y="33564"/>
                  </a:moveTo>
                  <a:lnTo>
                    <a:pt x="233948" y="14503"/>
                  </a:lnTo>
                  <a:lnTo>
                    <a:pt x="233750" y="14424"/>
                  </a:lnTo>
                  <a:lnTo>
                    <a:pt x="233314" y="14345"/>
                  </a:lnTo>
                  <a:lnTo>
                    <a:pt x="170933" y="0"/>
                  </a:lnTo>
                  <a:lnTo>
                    <a:pt x="317108" y="33564"/>
                  </a:lnTo>
                  <a:close/>
                </a:path>
                <a:path w="671829" h="2315845">
                  <a:moveTo>
                    <a:pt x="317280" y="33603"/>
                  </a:moveTo>
                  <a:lnTo>
                    <a:pt x="317096" y="33564"/>
                  </a:lnTo>
                  <a:lnTo>
                    <a:pt x="317280" y="33603"/>
                  </a:lnTo>
                  <a:close/>
                </a:path>
              </a:pathLst>
            </a:custGeom>
            <a:solidFill>
              <a:srgbClr val="AFC7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8746" y="3976240"/>
              <a:ext cx="3998011" cy="250426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81811" y="3064773"/>
            <a:ext cx="3971924" cy="41147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165599" y="1979361"/>
            <a:ext cx="260858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1" spc="10" dirty="0">
                <a:solidFill>
                  <a:srgbClr val="613169"/>
                </a:solidFill>
                <a:latin typeface="Roboto"/>
                <a:cs typeface="Roboto"/>
              </a:rPr>
              <a:t>Birici</a:t>
            </a:r>
            <a:r>
              <a:rPr sz="2500" i="1" spc="70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2500" i="1" spc="20" dirty="0">
                <a:solidFill>
                  <a:srgbClr val="613169"/>
                </a:solidFill>
                <a:latin typeface="Roboto"/>
                <a:cs typeface="Roboto"/>
              </a:rPr>
              <a:t>Sınıf</a:t>
            </a:r>
            <a:r>
              <a:rPr sz="2500" i="1" spc="70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2500" i="1" spc="15" dirty="0">
                <a:solidFill>
                  <a:srgbClr val="613169"/>
                </a:solidFill>
                <a:latin typeface="Roboto"/>
                <a:cs typeface="Roboto"/>
              </a:rPr>
              <a:t>Mutfak</a:t>
            </a:r>
            <a:endParaRPr sz="2500" dirty="0">
              <a:latin typeface="Roboto"/>
              <a:cs typeface="Robo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777411" y="951951"/>
            <a:ext cx="5854033" cy="7437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145" dirty="0"/>
              <a:t>Yiyecek</a:t>
            </a:r>
            <a:r>
              <a:rPr sz="4750" spc="330" dirty="0"/>
              <a:t> </a:t>
            </a:r>
            <a:r>
              <a:rPr sz="4750" spc="-220" dirty="0"/>
              <a:t>ve</a:t>
            </a:r>
            <a:r>
              <a:rPr sz="4750" spc="330" dirty="0"/>
              <a:t> </a:t>
            </a:r>
            <a:r>
              <a:rPr sz="4750" spc="-55" dirty="0"/>
              <a:t>İçecekler</a:t>
            </a:r>
            <a:endParaRPr sz="4750" dirty="0"/>
          </a:p>
        </p:txBody>
      </p:sp>
      <p:sp>
        <p:nvSpPr>
          <p:cNvPr id="11" name="object 11"/>
          <p:cNvSpPr txBox="1"/>
          <p:nvPr/>
        </p:nvSpPr>
        <p:spPr>
          <a:xfrm>
            <a:off x="13702836" y="9782201"/>
            <a:ext cx="43440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613169"/>
                </a:solidFill>
                <a:latin typeface="Roboto"/>
                <a:cs typeface="Roboto"/>
              </a:rPr>
              <a:t>12-M</a:t>
            </a:r>
            <a:r>
              <a:rPr sz="1500" spc="14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25" dirty="0">
                <a:solidFill>
                  <a:srgbClr val="613169"/>
                </a:solidFill>
                <a:latin typeface="Roboto"/>
                <a:cs typeface="Roboto"/>
              </a:rPr>
              <a:t>BÜYÜK</a:t>
            </a:r>
            <a:r>
              <a:rPr sz="1500" spc="150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60" dirty="0">
                <a:solidFill>
                  <a:srgbClr val="613169"/>
                </a:solidFill>
                <a:latin typeface="Roboto"/>
                <a:cs typeface="Roboto"/>
              </a:rPr>
              <a:t>MEZUNYET</a:t>
            </a:r>
            <a:r>
              <a:rPr sz="1500" spc="14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50" dirty="0">
                <a:solidFill>
                  <a:srgbClr val="613169"/>
                </a:solidFill>
                <a:latin typeface="Roboto"/>
                <a:cs typeface="Roboto"/>
              </a:rPr>
              <a:t>PARTİSİ</a:t>
            </a:r>
            <a:r>
              <a:rPr sz="1500" spc="150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613169"/>
                </a:solidFill>
                <a:latin typeface="Roboto"/>
                <a:cs typeface="Roboto"/>
              </a:rPr>
              <a:t>|</a:t>
            </a:r>
            <a:r>
              <a:rPr sz="1500" spc="150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60" dirty="0">
                <a:solidFill>
                  <a:srgbClr val="613169"/>
                </a:solidFill>
                <a:latin typeface="Roboto"/>
                <a:cs typeface="Roboto"/>
              </a:rPr>
              <a:t>01.11.2024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10945" y="6662558"/>
            <a:ext cx="2990633" cy="12350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73660" marR="5080" indent="-61594">
              <a:lnSpc>
                <a:spcPts val="4730"/>
              </a:lnSpc>
              <a:spcBef>
                <a:spcPts val="265"/>
              </a:spcBef>
            </a:pPr>
            <a:r>
              <a:rPr sz="4000" i="1" spc="-505" dirty="0">
                <a:solidFill>
                  <a:srgbClr val="613169"/>
                </a:solidFill>
                <a:latin typeface="Calibri"/>
                <a:cs typeface="Calibri"/>
              </a:rPr>
              <a:t>A</a:t>
            </a:r>
            <a:r>
              <a:rPr sz="4000" i="1" spc="-650" dirty="0">
                <a:solidFill>
                  <a:srgbClr val="613169"/>
                </a:solidFill>
                <a:latin typeface="Calibri"/>
                <a:cs typeface="Calibri"/>
              </a:rPr>
              <a:t>b</a:t>
            </a:r>
            <a:r>
              <a:rPr sz="4000" i="1" spc="-450" dirty="0">
                <a:solidFill>
                  <a:srgbClr val="613169"/>
                </a:solidFill>
                <a:latin typeface="Calibri"/>
                <a:cs typeface="Calibri"/>
              </a:rPr>
              <a:t>u</a:t>
            </a:r>
            <a:r>
              <a:rPr sz="4000" i="1" spc="285" dirty="0">
                <a:solidFill>
                  <a:srgbClr val="613169"/>
                </a:solidFill>
                <a:latin typeface="Calibri"/>
                <a:cs typeface="Calibri"/>
              </a:rPr>
              <a:t>r</a:t>
            </a:r>
            <a:r>
              <a:rPr sz="4000" i="1" spc="95" dirty="0">
                <a:solidFill>
                  <a:srgbClr val="613169"/>
                </a:solidFill>
                <a:latin typeface="Calibri"/>
                <a:cs typeface="Calibri"/>
              </a:rPr>
              <a:t> </a:t>
            </a:r>
            <a:r>
              <a:rPr sz="4000" i="1" spc="-150" dirty="0">
                <a:solidFill>
                  <a:srgbClr val="613169"/>
                </a:solidFill>
                <a:latin typeface="Calibri"/>
                <a:cs typeface="Calibri"/>
              </a:rPr>
              <a:t>c</a:t>
            </a:r>
            <a:r>
              <a:rPr sz="4000" i="1" spc="-450" dirty="0">
                <a:solidFill>
                  <a:srgbClr val="613169"/>
                </a:solidFill>
                <a:latin typeface="Calibri"/>
                <a:cs typeface="Calibri"/>
              </a:rPr>
              <a:t>u</a:t>
            </a:r>
            <a:r>
              <a:rPr sz="4000" i="1" spc="-650" dirty="0">
                <a:solidFill>
                  <a:srgbClr val="613169"/>
                </a:solidFill>
                <a:latin typeface="Calibri"/>
                <a:cs typeface="Calibri"/>
              </a:rPr>
              <a:t>b</a:t>
            </a:r>
            <a:r>
              <a:rPr sz="4000" i="1" spc="-450" dirty="0">
                <a:solidFill>
                  <a:srgbClr val="613169"/>
                </a:solidFill>
                <a:latin typeface="Calibri"/>
                <a:cs typeface="Calibri"/>
              </a:rPr>
              <a:t>u</a:t>
            </a:r>
            <a:r>
              <a:rPr sz="4000" i="1" spc="285" dirty="0">
                <a:solidFill>
                  <a:srgbClr val="613169"/>
                </a:solidFill>
                <a:latin typeface="Calibri"/>
                <a:cs typeface="Calibri"/>
              </a:rPr>
              <a:t>r</a:t>
            </a:r>
            <a:r>
              <a:rPr sz="4000" i="1" spc="95" dirty="0">
                <a:solidFill>
                  <a:srgbClr val="613169"/>
                </a:solidFill>
                <a:latin typeface="Calibri"/>
                <a:cs typeface="Calibri"/>
              </a:rPr>
              <a:t> </a:t>
            </a:r>
            <a:r>
              <a:rPr sz="4000" i="1" spc="-625" dirty="0">
                <a:solidFill>
                  <a:srgbClr val="613169"/>
                </a:solidFill>
                <a:latin typeface="Calibri"/>
                <a:cs typeface="Calibri"/>
              </a:rPr>
              <a:t>v</a:t>
            </a:r>
            <a:r>
              <a:rPr sz="4000" i="1" spc="-295" dirty="0">
                <a:solidFill>
                  <a:srgbClr val="613169"/>
                </a:solidFill>
                <a:latin typeface="Calibri"/>
                <a:cs typeface="Calibri"/>
              </a:rPr>
              <a:t>e  </a:t>
            </a:r>
            <a:r>
              <a:rPr sz="4000" i="1" spc="-220" dirty="0">
                <a:solidFill>
                  <a:srgbClr val="613169"/>
                </a:solidFill>
                <a:latin typeface="Calibri"/>
                <a:cs typeface="Calibri"/>
              </a:rPr>
              <a:t>me</a:t>
            </a:r>
            <a:r>
              <a:rPr sz="4000" spc="-220" dirty="0">
                <a:solidFill>
                  <a:srgbClr val="613169"/>
                </a:solidFill>
                <a:latin typeface="Lucida Sans Unicode"/>
                <a:cs typeface="Lucida Sans Unicode"/>
              </a:rPr>
              <a:t>ş</a:t>
            </a:r>
            <a:r>
              <a:rPr sz="4000" i="1" spc="-220" dirty="0">
                <a:solidFill>
                  <a:srgbClr val="613169"/>
                </a:solidFill>
                <a:latin typeface="Calibri"/>
                <a:cs typeface="Calibri"/>
              </a:rPr>
              <a:t>rubatlar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54933" y="6555775"/>
            <a:ext cx="2924810" cy="12350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777240" marR="5080" indent="-765175">
              <a:lnSpc>
                <a:spcPts val="4730"/>
              </a:lnSpc>
              <a:spcBef>
                <a:spcPts val="265"/>
              </a:spcBef>
            </a:pPr>
            <a:r>
              <a:rPr sz="4000" i="1" spc="-575" dirty="0">
                <a:solidFill>
                  <a:srgbClr val="613169"/>
                </a:solidFill>
                <a:latin typeface="Calibri"/>
                <a:cs typeface="Calibri"/>
              </a:rPr>
              <a:t>N</a:t>
            </a:r>
            <a:r>
              <a:rPr sz="4000" i="1" spc="-459" dirty="0">
                <a:solidFill>
                  <a:srgbClr val="613169"/>
                </a:solidFill>
                <a:latin typeface="Calibri"/>
                <a:cs typeface="Calibri"/>
              </a:rPr>
              <a:t>e</a:t>
            </a:r>
            <a:r>
              <a:rPr sz="4000" i="1" spc="-270" dirty="0">
                <a:solidFill>
                  <a:srgbClr val="613169"/>
                </a:solidFill>
                <a:latin typeface="Calibri"/>
                <a:cs typeface="Calibri"/>
              </a:rPr>
              <a:t>f</a:t>
            </a:r>
            <a:r>
              <a:rPr sz="4000" i="1" spc="280" dirty="0">
                <a:solidFill>
                  <a:srgbClr val="613169"/>
                </a:solidFill>
                <a:latin typeface="Calibri"/>
                <a:cs typeface="Calibri"/>
              </a:rPr>
              <a:t>i</a:t>
            </a:r>
            <a:r>
              <a:rPr sz="4000" i="1" spc="-165" dirty="0">
                <a:solidFill>
                  <a:srgbClr val="613169"/>
                </a:solidFill>
                <a:latin typeface="Calibri"/>
                <a:cs typeface="Calibri"/>
              </a:rPr>
              <a:t>s</a:t>
            </a:r>
            <a:r>
              <a:rPr sz="4000" i="1" spc="95" dirty="0">
                <a:solidFill>
                  <a:srgbClr val="613169"/>
                </a:solidFill>
                <a:latin typeface="Calibri"/>
                <a:cs typeface="Calibri"/>
              </a:rPr>
              <a:t> </a:t>
            </a:r>
            <a:r>
              <a:rPr sz="4000" i="1" spc="10" dirty="0">
                <a:solidFill>
                  <a:srgbClr val="613169"/>
                </a:solidFill>
                <a:latin typeface="Calibri"/>
                <a:cs typeface="Calibri"/>
              </a:rPr>
              <a:t>E</a:t>
            </a:r>
            <a:r>
              <a:rPr sz="4000" i="1" spc="-625" dirty="0">
                <a:solidFill>
                  <a:srgbClr val="613169"/>
                </a:solidFill>
                <a:latin typeface="Calibri"/>
                <a:cs typeface="Calibri"/>
              </a:rPr>
              <a:t>v</a:t>
            </a:r>
            <a:r>
              <a:rPr sz="4000" i="1" spc="95" dirty="0">
                <a:solidFill>
                  <a:srgbClr val="613169"/>
                </a:solidFill>
                <a:latin typeface="Calibri"/>
                <a:cs typeface="Calibri"/>
              </a:rPr>
              <a:t> </a:t>
            </a:r>
            <a:r>
              <a:rPr sz="4000" i="1" spc="450" dirty="0">
                <a:solidFill>
                  <a:srgbClr val="613169"/>
                </a:solidFill>
                <a:latin typeface="Calibri"/>
                <a:cs typeface="Calibri"/>
              </a:rPr>
              <a:t>Y</a:t>
            </a:r>
            <a:r>
              <a:rPr sz="4000" i="1" spc="-505" dirty="0">
                <a:solidFill>
                  <a:srgbClr val="613169"/>
                </a:solidFill>
                <a:latin typeface="Calibri"/>
                <a:cs typeface="Calibri"/>
              </a:rPr>
              <a:t>a</a:t>
            </a:r>
            <a:r>
              <a:rPr sz="4000" i="1" spc="-320" dirty="0">
                <a:solidFill>
                  <a:srgbClr val="613169"/>
                </a:solidFill>
                <a:latin typeface="Calibri"/>
                <a:cs typeface="Calibri"/>
              </a:rPr>
              <a:t>p</a:t>
            </a:r>
            <a:r>
              <a:rPr sz="4000" i="1" spc="280" dirty="0">
                <a:solidFill>
                  <a:srgbClr val="613169"/>
                </a:solidFill>
                <a:latin typeface="Calibri"/>
                <a:cs typeface="Calibri"/>
              </a:rPr>
              <a:t>ı</a:t>
            </a:r>
            <a:r>
              <a:rPr sz="4000" i="1" spc="-600" dirty="0">
                <a:solidFill>
                  <a:srgbClr val="613169"/>
                </a:solidFill>
                <a:latin typeface="Calibri"/>
                <a:cs typeface="Calibri"/>
              </a:rPr>
              <a:t>m</a:t>
            </a:r>
            <a:r>
              <a:rPr sz="4000" i="1" spc="275" dirty="0">
                <a:solidFill>
                  <a:srgbClr val="613169"/>
                </a:solidFill>
                <a:latin typeface="Calibri"/>
                <a:cs typeface="Calibri"/>
              </a:rPr>
              <a:t>ı  </a:t>
            </a:r>
            <a:r>
              <a:rPr sz="4000" i="1" spc="-100" dirty="0">
                <a:solidFill>
                  <a:srgbClr val="613169"/>
                </a:solidFill>
                <a:latin typeface="Calibri"/>
                <a:cs typeface="Calibri"/>
              </a:rPr>
              <a:t>Tatlılar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AFDFD49E-CC78-468F-29C2-4EF1D0B0A1AF}"/>
              </a:ext>
            </a:extLst>
          </p:cNvPr>
          <p:cNvSpPr txBox="1"/>
          <p:nvPr/>
        </p:nvSpPr>
        <p:spPr>
          <a:xfrm>
            <a:off x="7481809" y="7288056"/>
            <a:ext cx="3971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>
                <a:solidFill>
                  <a:srgbClr val="7030A0"/>
                </a:solidFill>
              </a:rPr>
              <a:t>Doğum günü kutlaması ve süsleme.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955732"/>
            <a:ext cx="4450715" cy="3331845"/>
          </a:xfrm>
          <a:custGeom>
            <a:avLst/>
            <a:gdLst/>
            <a:ahLst/>
            <a:cxnLst/>
            <a:rect l="l" t="t" r="r" b="b"/>
            <a:pathLst>
              <a:path w="4450715" h="3331845">
                <a:moveTo>
                  <a:pt x="0" y="3331267"/>
                </a:moveTo>
                <a:lnTo>
                  <a:pt x="0" y="3303503"/>
                </a:lnTo>
                <a:lnTo>
                  <a:pt x="11593" y="3331267"/>
                </a:lnTo>
                <a:lnTo>
                  <a:pt x="0" y="3331267"/>
                </a:lnTo>
                <a:close/>
              </a:path>
              <a:path w="4450715" h="3331845">
                <a:moveTo>
                  <a:pt x="3196613" y="1618459"/>
                </a:moveTo>
                <a:lnTo>
                  <a:pt x="3087831" y="1528895"/>
                </a:lnTo>
                <a:lnTo>
                  <a:pt x="4392629" y="605785"/>
                </a:lnTo>
                <a:lnTo>
                  <a:pt x="3196613" y="1618459"/>
                </a:lnTo>
                <a:close/>
              </a:path>
              <a:path w="4450715" h="3331845">
                <a:moveTo>
                  <a:pt x="3033536" y="1756536"/>
                </a:moveTo>
                <a:lnTo>
                  <a:pt x="2869252" y="1621274"/>
                </a:lnTo>
                <a:lnTo>
                  <a:pt x="3866056" y="237102"/>
                </a:lnTo>
                <a:lnTo>
                  <a:pt x="3087831" y="1528895"/>
                </a:lnTo>
                <a:lnTo>
                  <a:pt x="3196613" y="1618459"/>
                </a:lnTo>
                <a:lnTo>
                  <a:pt x="3033536" y="1756536"/>
                </a:lnTo>
                <a:close/>
              </a:path>
              <a:path w="4450715" h="3331845">
                <a:moveTo>
                  <a:pt x="2880443" y="1410088"/>
                </a:moveTo>
                <a:lnTo>
                  <a:pt x="2776339" y="1324376"/>
                </a:lnTo>
                <a:lnTo>
                  <a:pt x="2952228" y="55429"/>
                </a:lnTo>
                <a:lnTo>
                  <a:pt x="2880443" y="1410088"/>
                </a:lnTo>
                <a:close/>
              </a:path>
              <a:path w="4450715" h="3331845">
                <a:moveTo>
                  <a:pt x="3013078" y="2051062"/>
                </a:moveTo>
                <a:lnTo>
                  <a:pt x="2863365" y="1927797"/>
                </a:lnTo>
                <a:lnTo>
                  <a:pt x="4450397" y="1496486"/>
                </a:lnTo>
                <a:lnTo>
                  <a:pt x="3013078" y="2051062"/>
                </a:lnTo>
                <a:close/>
              </a:path>
              <a:path w="4450715" h="3331845">
                <a:moveTo>
                  <a:pt x="2871221" y="1584115"/>
                </a:moveTo>
                <a:lnTo>
                  <a:pt x="2664117" y="1413599"/>
                </a:lnTo>
                <a:lnTo>
                  <a:pt x="2569817" y="0"/>
                </a:lnTo>
                <a:lnTo>
                  <a:pt x="2776339" y="1324376"/>
                </a:lnTo>
                <a:lnTo>
                  <a:pt x="2880443" y="1410088"/>
                </a:lnTo>
                <a:lnTo>
                  <a:pt x="2871221" y="1584115"/>
                </a:lnTo>
                <a:close/>
              </a:path>
              <a:path w="4450715" h="3331845">
                <a:moveTo>
                  <a:pt x="2893782" y="1874867"/>
                </a:moveTo>
                <a:lnTo>
                  <a:pt x="2607722" y="1639341"/>
                </a:lnTo>
                <a:lnTo>
                  <a:pt x="2177012" y="130477"/>
                </a:lnTo>
                <a:lnTo>
                  <a:pt x="2664117" y="1413599"/>
                </a:lnTo>
                <a:lnTo>
                  <a:pt x="2871221" y="1584115"/>
                </a:lnTo>
                <a:lnTo>
                  <a:pt x="2869252" y="1621274"/>
                </a:lnTo>
                <a:lnTo>
                  <a:pt x="3033536" y="1756536"/>
                </a:lnTo>
                <a:lnTo>
                  <a:pt x="2893782" y="1874867"/>
                </a:lnTo>
                <a:close/>
              </a:path>
              <a:path w="4450715" h="3331845">
                <a:moveTo>
                  <a:pt x="2885385" y="2425920"/>
                </a:moveTo>
                <a:lnTo>
                  <a:pt x="2658656" y="2239245"/>
                </a:lnTo>
                <a:lnTo>
                  <a:pt x="4161903" y="2335434"/>
                </a:lnTo>
                <a:lnTo>
                  <a:pt x="2885385" y="2425920"/>
                </a:lnTo>
                <a:close/>
              </a:path>
              <a:path w="4450715" h="3331845">
                <a:moveTo>
                  <a:pt x="2740477" y="2436192"/>
                </a:moveTo>
                <a:lnTo>
                  <a:pt x="2517775" y="2252833"/>
                </a:lnTo>
                <a:lnTo>
                  <a:pt x="2546719" y="2206649"/>
                </a:lnTo>
                <a:lnTo>
                  <a:pt x="2574534" y="2159517"/>
                </a:lnTo>
                <a:lnTo>
                  <a:pt x="2601972" y="2112053"/>
                </a:lnTo>
                <a:lnTo>
                  <a:pt x="2629787" y="2064871"/>
                </a:lnTo>
                <a:lnTo>
                  <a:pt x="2658731" y="2018588"/>
                </a:lnTo>
                <a:lnTo>
                  <a:pt x="1675171" y="676996"/>
                </a:lnTo>
                <a:lnTo>
                  <a:pt x="2607722" y="1639341"/>
                </a:lnTo>
                <a:lnTo>
                  <a:pt x="2893782" y="1874867"/>
                </a:lnTo>
                <a:lnTo>
                  <a:pt x="2888741" y="1890230"/>
                </a:lnTo>
                <a:lnTo>
                  <a:pt x="2881510" y="1903759"/>
                </a:lnTo>
                <a:lnTo>
                  <a:pt x="2872809" y="1916076"/>
                </a:lnTo>
                <a:lnTo>
                  <a:pt x="2863365" y="1927797"/>
                </a:lnTo>
                <a:lnTo>
                  <a:pt x="3013078" y="2051062"/>
                </a:lnTo>
                <a:lnTo>
                  <a:pt x="2701976" y="2171097"/>
                </a:lnTo>
                <a:lnTo>
                  <a:pt x="2692547" y="2184977"/>
                </a:lnTo>
                <a:lnTo>
                  <a:pt x="2682738" y="2202229"/>
                </a:lnTo>
                <a:lnTo>
                  <a:pt x="2671719" y="2220952"/>
                </a:lnTo>
                <a:lnTo>
                  <a:pt x="2658656" y="2239245"/>
                </a:lnTo>
                <a:lnTo>
                  <a:pt x="2885385" y="2425920"/>
                </a:lnTo>
                <a:lnTo>
                  <a:pt x="2740477" y="2436192"/>
                </a:lnTo>
                <a:close/>
              </a:path>
              <a:path w="4450715" h="3331845">
                <a:moveTo>
                  <a:pt x="2720332" y="2614165"/>
                </a:moveTo>
                <a:lnTo>
                  <a:pt x="2522904" y="2451615"/>
                </a:lnTo>
                <a:lnTo>
                  <a:pt x="3805376" y="2547802"/>
                </a:lnTo>
                <a:lnTo>
                  <a:pt x="2720332" y="2614165"/>
                </a:lnTo>
                <a:close/>
              </a:path>
              <a:path w="4450715" h="3331845">
                <a:moveTo>
                  <a:pt x="2436208" y="2989959"/>
                </a:moveTo>
                <a:lnTo>
                  <a:pt x="2262281" y="2846758"/>
                </a:lnTo>
                <a:lnTo>
                  <a:pt x="4100679" y="2803781"/>
                </a:lnTo>
                <a:lnTo>
                  <a:pt x="2436208" y="2989959"/>
                </a:lnTo>
                <a:close/>
              </a:path>
              <a:path w="4450715" h="3331845">
                <a:moveTo>
                  <a:pt x="1921598" y="1956535"/>
                </a:moveTo>
                <a:lnTo>
                  <a:pt x="1850278" y="1897815"/>
                </a:lnTo>
                <a:lnTo>
                  <a:pt x="1833482" y="1430003"/>
                </a:lnTo>
                <a:lnTo>
                  <a:pt x="1521003" y="848437"/>
                </a:lnTo>
                <a:lnTo>
                  <a:pt x="1824776" y="1267226"/>
                </a:lnTo>
                <a:lnTo>
                  <a:pt x="1839430" y="1279290"/>
                </a:lnTo>
                <a:lnTo>
                  <a:pt x="1841570" y="1294067"/>
                </a:lnTo>
                <a:lnTo>
                  <a:pt x="2147058" y="1727207"/>
                </a:lnTo>
                <a:lnTo>
                  <a:pt x="1860636" y="1491385"/>
                </a:lnTo>
                <a:lnTo>
                  <a:pt x="1921598" y="1956535"/>
                </a:lnTo>
                <a:close/>
              </a:path>
              <a:path w="4450715" h="3331845">
                <a:moveTo>
                  <a:pt x="1839430" y="1279290"/>
                </a:moveTo>
                <a:lnTo>
                  <a:pt x="1824776" y="1267226"/>
                </a:lnTo>
                <a:lnTo>
                  <a:pt x="1820231" y="1146748"/>
                </a:lnTo>
                <a:lnTo>
                  <a:pt x="1839430" y="1279290"/>
                </a:lnTo>
                <a:close/>
              </a:path>
              <a:path w="4450715" h="3331845">
                <a:moveTo>
                  <a:pt x="2374857" y="3159845"/>
                </a:moveTo>
                <a:lnTo>
                  <a:pt x="2200536" y="3016320"/>
                </a:lnTo>
                <a:lnTo>
                  <a:pt x="4039160" y="3051485"/>
                </a:lnTo>
                <a:lnTo>
                  <a:pt x="2374857" y="3159845"/>
                </a:lnTo>
                <a:close/>
              </a:path>
              <a:path w="4450715" h="3331845">
                <a:moveTo>
                  <a:pt x="2039041" y="3181710"/>
                </a:moveTo>
                <a:lnTo>
                  <a:pt x="1891763" y="3060450"/>
                </a:lnTo>
                <a:lnTo>
                  <a:pt x="1858466" y="2202911"/>
                </a:lnTo>
                <a:lnTo>
                  <a:pt x="1488650" y="1029354"/>
                </a:lnTo>
                <a:lnTo>
                  <a:pt x="1850278" y="1897815"/>
                </a:lnTo>
                <a:lnTo>
                  <a:pt x="1921598" y="1956536"/>
                </a:lnTo>
                <a:lnTo>
                  <a:pt x="1942569" y="2116547"/>
                </a:lnTo>
                <a:lnTo>
                  <a:pt x="2202775" y="2745819"/>
                </a:lnTo>
                <a:lnTo>
                  <a:pt x="2284869" y="2813410"/>
                </a:lnTo>
                <a:lnTo>
                  <a:pt x="2262281" y="2846758"/>
                </a:lnTo>
                <a:lnTo>
                  <a:pt x="2436208" y="2989959"/>
                </a:lnTo>
                <a:lnTo>
                  <a:pt x="2394842" y="2994586"/>
                </a:lnTo>
                <a:lnTo>
                  <a:pt x="2003700" y="2672544"/>
                </a:lnTo>
                <a:lnTo>
                  <a:pt x="2046479" y="2967265"/>
                </a:lnTo>
                <a:lnTo>
                  <a:pt x="2287304" y="3165546"/>
                </a:lnTo>
                <a:lnTo>
                  <a:pt x="2039041" y="3181710"/>
                </a:lnTo>
                <a:close/>
              </a:path>
              <a:path w="4450715" h="3331845">
                <a:moveTo>
                  <a:pt x="2284869" y="2813410"/>
                </a:moveTo>
                <a:lnTo>
                  <a:pt x="2202775" y="2745819"/>
                </a:lnTo>
                <a:lnTo>
                  <a:pt x="2233444" y="2700711"/>
                </a:lnTo>
                <a:lnTo>
                  <a:pt x="2263396" y="2656437"/>
                </a:lnTo>
                <a:lnTo>
                  <a:pt x="2322583" y="2568721"/>
                </a:lnTo>
                <a:lnTo>
                  <a:pt x="2352532" y="2524444"/>
                </a:lnTo>
                <a:lnTo>
                  <a:pt x="2383196" y="2479333"/>
                </a:lnTo>
                <a:lnTo>
                  <a:pt x="1860636" y="1491385"/>
                </a:lnTo>
                <a:lnTo>
                  <a:pt x="2147058" y="1727207"/>
                </a:lnTo>
                <a:lnTo>
                  <a:pt x="2517775" y="2252833"/>
                </a:lnTo>
                <a:lnTo>
                  <a:pt x="2740477" y="2436192"/>
                </a:lnTo>
                <a:lnTo>
                  <a:pt x="2522904" y="2451615"/>
                </a:lnTo>
                <a:lnTo>
                  <a:pt x="2720332" y="2614165"/>
                </a:lnTo>
                <a:lnTo>
                  <a:pt x="2412340" y="2633003"/>
                </a:lnTo>
                <a:lnTo>
                  <a:pt x="2382458" y="2677091"/>
                </a:lnTo>
                <a:lnTo>
                  <a:pt x="2352391" y="2719145"/>
                </a:lnTo>
                <a:lnTo>
                  <a:pt x="2322259" y="2760531"/>
                </a:lnTo>
                <a:lnTo>
                  <a:pt x="2292182" y="2802614"/>
                </a:lnTo>
                <a:lnTo>
                  <a:pt x="2284869" y="2813410"/>
                </a:lnTo>
                <a:close/>
              </a:path>
              <a:path w="4450715" h="3331845">
                <a:moveTo>
                  <a:pt x="1860360" y="2969785"/>
                </a:moveTo>
                <a:lnTo>
                  <a:pt x="1683877" y="2824480"/>
                </a:lnTo>
                <a:lnTo>
                  <a:pt x="1338723" y="1463767"/>
                </a:lnTo>
                <a:lnTo>
                  <a:pt x="1860360" y="2969785"/>
                </a:lnTo>
                <a:close/>
              </a:path>
              <a:path w="4450715" h="3331845">
                <a:moveTo>
                  <a:pt x="1671081" y="3331267"/>
                </a:moveTo>
                <a:lnTo>
                  <a:pt x="1000013" y="1197739"/>
                </a:lnTo>
                <a:lnTo>
                  <a:pt x="1683877" y="2824480"/>
                </a:lnTo>
                <a:lnTo>
                  <a:pt x="1860360" y="2969785"/>
                </a:lnTo>
                <a:lnTo>
                  <a:pt x="1891763" y="3060450"/>
                </a:lnTo>
                <a:lnTo>
                  <a:pt x="2039041" y="3181710"/>
                </a:lnTo>
                <a:lnTo>
                  <a:pt x="2024583" y="3182651"/>
                </a:lnTo>
                <a:lnTo>
                  <a:pt x="2205086" y="3331267"/>
                </a:lnTo>
                <a:lnTo>
                  <a:pt x="1671081" y="3331267"/>
                </a:lnTo>
                <a:close/>
              </a:path>
              <a:path w="4450715" h="3331845">
                <a:moveTo>
                  <a:pt x="2205086" y="3331267"/>
                </a:moveTo>
                <a:lnTo>
                  <a:pt x="2024583" y="3182651"/>
                </a:lnTo>
                <a:lnTo>
                  <a:pt x="3068070" y="3331267"/>
                </a:lnTo>
                <a:lnTo>
                  <a:pt x="2205086" y="3331267"/>
                </a:lnTo>
                <a:close/>
              </a:path>
              <a:path w="4450715" h="3331845">
                <a:moveTo>
                  <a:pt x="1471294" y="3331267"/>
                </a:moveTo>
                <a:lnTo>
                  <a:pt x="946327" y="1672462"/>
                </a:lnTo>
                <a:lnTo>
                  <a:pt x="1642438" y="3331267"/>
                </a:lnTo>
                <a:lnTo>
                  <a:pt x="1471294" y="3331267"/>
                </a:lnTo>
                <a:close/>
              </a:path>
              <a:path w="4450715" h="3331845">
                <a:moveTo>
                  <a:pt x="2287304" y="3165546"/>
                </a:moveTo>
                <a:lnTo>
                  <a:pt x="2046479" y="2967265"/>
                </a:lnTo>
                <a:lnTo>
                  <a:pt x="2090998" y="2913194"/>
                </a:lnTo>
                <a:lnTo>
                  <a:pt x="2003700" y="2672544"/>
                </a:lnTo>
                <a:lnTo>
                  <a:pt x="2394842" y="2994586"/>
                </a:lnTo>
                <a:lnTo>
                  <a:pt x="2200536" y="3016320"/>
                </a:lnTo>
                <a:lnTo>
                  <a:pt x="2374857" y="3159845"/>
                </a:lnTo>
                <a:lnTo>
                  <a:pt x="2287304" y="3165546"/>
                </a:lnTo>
                <a:close/>
              </a:path>
              <a:path w="4450715" h="3331845">
                <a:moveTo>
                  <a:pt x="1091205" y="3331267"/>
                </a:moveTo>
                <a:lnTo>
                  <a:pt x="815886" y="1720654"/>
                </a:lnTo>
                <a:lnTo>
                  <a:pt x="1236323" y="3331267"/>
                </a:lnTo>
                <a:lnTo>
                  <a:pt x="1091205" y="3331267"/>
                </a:lnTo>
                <a:close/>
              </a:path>
              <a:path w="4450715" h="3331845">
                <a:moveTo>
                  <a:pt x="909015" y="3331267"/>
                </a:moveTo>
                <a:lnTo>
                  <a:pt x="534430" y="1826150"/>
                </a:lnTo>
                <a:lnTo>
                  <a:pt x="1053661" y="3331267"/>
                </a:lnTo>
                <a:lnTo>
                  <a:pt x="909015" y="3331267"/>
                </a:lnTo>
                <a:close/>
              </a:path>
              <a:path w="4450715" h="3331845">
                <a:moveTo>
                  <a:pt x="680973" y="3331267"/>
                </a:moveTo>
                <a:lnTo>
                  <a:pt x="293873" y="1913449"/>
                </a:lnTo>
                <a:lnTo>
                  <a:pt x="826738" y="3331267"/>
                </a:lnTo>
                <a:lnTo>
                  <a:pt x="680973" y="3331267"/>
                </a:lnTo>
                <a:close/>
              </a:path>
              <a:path w="4450715" h="3331845">
                <a:moveTo>
                  <a:pt x="1301545" y="3331267"/>
                </a:moveTo>
                <a:lnTo>
                  <a:pt x="1080674" y="2690834"/>
                </a:lnTo>
                <a:lnTo>
                  <a:pt x="1362115" y="3331267"/>
                </a:lnTo>
                <a:lnTo>
                  <a:pt x="1301545" y="3331267"/>
                </a:lnTo>
                <a:close/>
              </a:path>
              <a:path w="4450715" h="3331845">
                <a:moveTo>
                  <a:pt x="133923" y="2585889"/>
                </a:moveTo>
                <a:lnTo>
                  <a:pt x="92536" y="2551813"/>
                </a:lnTo>
                <a:lnTo>
                  <a:pt x="39320" y="2222620"/>
                </a:lnTo>
                <a:lnTo>
                  <a:pt x="133923" y="2585889"/>
                </a:lnTo>
                <a:close/>
              </a:path>
              <a:path w="4450715" h="3331845">
                <a:moveTo>
                  <a:pt x="226239" y="3331267"/>
                </a:moveTo>
                <a:lnTo>
                  <a:pt x="107158" y="2628643"/>
                </a:lnTo>
                <a:lnTo>
                  <a:pt x="36627" y="2414981"/>
                </a:lnTo>
                <a:lnTo>
                  <a:pt x="92536" y="2551813"/>
                </a:lnTo>
                <a:lnTo>
                  <a:pt x="133923" y="2585889"/>
                </a:lnTo>
                <a:lnTo>
                  <a:pt x="163992" y="2701352"/>
                </a:lnTo>
                <a:lnTo>
                  <a:pt x="357220" y="3133034"/>
                </a:lnTo>
                <a:lnTo>
                  <a:pt x="254497" y="3048458"/>
                </a:lnTo>
                <a:lnTo>
                  <a:pt x="327554" y="3331267"/>
                </a:lnTo>
                <a:lnTo>
                  <a:pt x="226239" y="3331267"/>
                </a:lnTo>
                <a:close/>
              </a:path>
              <a:path w="4450715" h="3331845">
                <a:moveTo>
                  <a:pt x="352484" y="3331267"/>
                </a:moveTo>
                <a:lnTo>
                  <a:pt x="254497" y="3048458"/>
                </a:lnTo>
                <a:lnTo>
                  <a:pt x="357220" y="3133034"/>
                </a:lnTo>
                <a:lnTo>
                  <a:pt x="445953" y="3331267"/>
                </a:lnTo>
                <a:lnTo>
                  <a:pt x="352484" y="3331267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463555" y="1"/>
            <a:ext cx="3824604" cy="3670300"/>
          </a:xfrm>
          <a:custGeom>
            <a:avLst/>
            <a:gdLst/>
            <a:ahLst/>
            <a:cxnLst/>
            <a:rect l="l" t="t" r="r" b="b"/>
            <a:pathLst>
              <a:path w="3824605" h="3670300">
                <a:moveTo>
                  <a:pt x="1062564" y="2298213"/>
                </a:moveTo>
                <a:lnTo>
                  <a:pt x="1154762" y="2374110"/>
                </a:lnTo>
                <a:lnTo>
                  <a:pt x="49018" y="3156528"/>
                </a:lnTo>
                <a:lnTo>
                  <a:pt x="1062564" y="2298213"/>
                </a:lnTo>
                <a:close/>
              </a:path>
              <a:path w="3824605" h="3670300">
                <a:moveTo>
                  <a:pt x="1200761" y="2181182"/>
                </a:moveTo>
                <a:lnTo>
                  <a:pt x="1340000" y="2295804"/>
                </a:lnTo>
                <a:lnTo>
                  <a:pt x="495310" y="3468948"/>
                </a:lnTo>
                <a:lnTo>
                  <a:pt x="1154762" y="2374110"/>
                </a:lnTo>
                <a:lnTo>
                  <a:pt x="1062564" y="2298213"/>
                </a:lnTo>
                <a:lnTo>
                  <a:pt x="1200761" y="2181182"/>
                </a:lnTo>
                <a:close/>
              </a:path>
              <a:path w="3824605" h="3670300">
                <a:moveTo>
                  <a:pt x="1330530" y="2474784"/>
                </a:moveTo>
                <a:lnTo>
                  <a:pt x="1418763" y="2547417"/>
                </a:lnTo>
                <a:lnTo>
                  <a:pt x="1269785" y="3622852"/>
                </a:lnTo>
                <a:lnTo>
                  <a:pt x="1330530" y="2474784"/>
                </a:lnTo>
                <a:close/>
              </a:path>
              <a:path w="3824605" h="3670300">
                <a:moveTo>
                  <a:pt x="1218079" y="1931573"/>
                </a:moveTo>
                <a:lnTo>
                  <a:pt x="1344969" y="2036028"/>
                </a:lnTo>
                <a:lnTo>
                  <a:pt x="0" y="2401669"/>
                </a:lnTo>
                <a:lnTo>
                  <a:pt x="1218079" y="1931573"/>
                </a:lnTo>
                <a:close/>
              </a:path>
              <a:path w="3824605" h="3670300">
                <a:moveTo>
                  <a:pt x="1338334" y="2327296"/>
                </a:moveTo>
                <a:lnTo>
                  <a:pt x="1513865" y="2471794"/>
                </a:lnTo>
                <a:lnTo>
                  <a:pt x="1593879" y="3669803"/>
                </a:lnTo>
                <a:lnTo>
                  <a:pt x="1418763" y="2547417"/>
                </a:lnTo>
                <a:lnTo>
                  <a:pt x="1330530" y="2474784"/>
                </a:lnTo>
                <a:lnTo>
                  <a:pt x="1338334" y="2327296"/>
                </a:lnTo>
                <a:close/>
              </a:path>
              <a:path w="3824605" h="3670300">
                <a:moveTo>
                  <a:pt x="1319193" y="2080888"/>
                </a:moveTo>
                <a:lnTo>
                  <a:pt x="1561644" y="2280475"/>
                </a:lnTo>
                <a:lnTo>
                  <a:pt x="1926770" y="3559197"/>
                </a:lnTo>
                <a:lnTo>
                  <a:pt x="1513865" y="2471794"/>
                </a:lnTo>
                <a:lnTo>
                  <a:pt x="1338334" y="2327296"/>
                </a:lnTo>
                <a:lnTo>
                  <a:pt x="1340000" y="2295804"/>
                </a:lnTo>
                <a:lnTo>
                  <a:pt x="1200761" y="2181182"/>
                </a:lnTo>
                <a:lnTo>
                  <a:pt x="1319193" y="2080888"/>
                </a:lnTo>
                <a:close/>
              </a:path>
              <a:path w="3824605" h="3670300">
                <a:moveTo>
                  <a:pt x="1326273" y="1613874"/>
                </a:moveTo>
                <a:lnTo>
                  <a:pt x="1518437" y="1772064"/>
                </a:lnTo>
                <a:lnTo>
                  <a:pt x="244439" y="1690647"/>
                </a:lnTo>
                <a:lnTo>
                  <a:pt x="1326273" y="1613874"/>
                </a:lnTo>
                <a:close/>
              </a:path>
              <a:path w="3824605" h="3670300">
                <a:moveTo>
                  <a:pt x="1449081" y="1605159"/>
                </a:moveTo>
                <a:lnTo>
                  <a:pt x="1637831" y="1760539"/>
                </a:lnTo>
                <a:lnTo>
                  <a:pt x="1613304" y="1799682"/>
                </a:lnTo>
                <a:lnTo>
                  <a:pt x="1589735" y="1839628"/>
                </a:lnTo>
                <a:lnTo>
                  <a:pt x="1566484" y="1879855"/>
                </a:lnTo>
                <a:lnTo>
                  <a:pt x="1542914" y="1919843"/>
                </a:lnTo>
                <a:lnTo>
                  <a:pt x="1518388" y="1959070"/>
                </a:lnTo>
                <a:lnTo>
                  <a:pt x="2352039" y="3095992"/>
                </a:lnTo>
                <a:lnTo>
                  <a:pt x="1561644" y="2280475"/>
                </a:lnTo>
                <a:lnTo>
                  <a:pt x="1319193" y="2080888"/>
                </a:lnTo>
                <a:lnTo>
                  <a:pt x="1323465" y="2067867"/>
                </a:lnTo>
                <a:lnTo>
                  <a:pt x="1329592" y="2056402"/>
                </a:lnTo>
                <a:lnTo>
                  <a:pt x="1336966" y="2045962"/>
                </a:lnTo>
                <a:lnTo>
                  <a:pt x="1344969" y="2036028"/>
                </a:lnTo>
                <a:lnTo>
                  <a:pt x="1218079" y="1931573"/>
                </a:lnTo>
                <a:lnTo>
                  <a:pt x="1481728" y="1829822"/>
                </a:lnTo>
                <a:lnTo>
                  <a:pt x="1489718" y="1818059"/>
                </a:lnTo>
                <a:lnTo>
                  <a:pt x="1498029" y="1803437"/>
                </a:lnTo>
                <a:lnTo>
                  <a:pt x="1507367" y="1787568"/>
                </a:lnTo>
                <a:lnTo>
                  <a:pt x="1518437" y="1772064"/>
                </a:lnTo>
                <a:lnTo>
                  <a:pt x="1326273" y="1613874"/>
                </a:lnTo>
                <a:lnTo>
                  <a:pt x="1449081" y="1605159"/>
                </a:lnTo>
                <a:close/>
              </a:path>
              <a:path w="3824605" h="3670300">
                <a:moveTo>
                  <a:pt x="1466141" y="1454326"/>
                </a:moveTo>
                <a:lnTo>
                  <a:pt x="1633471" y="1592074"/>
                </a:lnTo>
                <a:lnTo>
                  <a:pt x="546578" y="1510643"/>
                </a:lnTo>
                <a:lnTo>
                  <a:pt x="1466141" y="1454326"/>
                </a:lnTo>
                <a:close/>
              </a:path>
              <a:path w="3824605" h="3670300">
                <a:moveTo>
                  <a:pt x="1706908" y="1135825"/>
                </a:moveTo>
                <a:lnTo>
                  <a:pt x="1854320" y="1257175"/>
                </a:lnTo>
                <a:lnTo>
                  <a:pt x="296294" y="1293722"/>
                </a:lnTo>
                <a:lnTo>
                  <a:pt x="1706908" y="1135825"/>
                </a:lnTo>
                <a:close/>
              </a:path>
              <a:path w="3824605" h="3670300">
                <a:moveTo>
                  <a:pt x="2143107" y="2011609"/>
                </a:moveTo>
                <a:lnTo>
                  <a:pt x="2203555" y="2061386"/>
                </a:lnTo>
                <a:lnTo>
                  <a:pt x="2217820" y="2457835"/>
                </a:lnTo>
                <a:lnTo>
                  <a:pt x="2482684" y="2950687"/>
                </a:lnTo>
                <a:lnTo>
                  <a:pt x="2225209" y="2595787"/>
                </a:lnTo>
                <a:lnTo>
                  <a:pt x="2212790" y="2585563"/>
                </a:lnTo>
                <a:lnTo>
                  <a:pt x="2210975" y="2573040"/>
                </a:lnTo>
                <a:lnTo>
                  <a:pt x="1952047" y="2205978"/>
                </a:lnTo>
                <a:lnTo>
                  <a:pt x="2194803" y="2405816"/>
                </a:lnTo>
                <a:lnTo>
                  <a:pt x="2143107" y="2011609"/>
                </a:lnTo>
                <a:close/>
              </a:path>
              <a:path w="3824605" h="3670300">
                <a:moveTo>
                  <a:pt x="2212790" y="2585563"/>
                </a:moveTo>
                <a:lnTo>
                  <a:pt x="2225209" y="2595787"/>
                </a:lnTo>
                <a:lnTo>
                  <a:pt x="2229070" y="2697890"/>
                </a:lnTo>
                <a:lnTo>
                  <a:pt x="2212790" y="2585563"/>
                </a:lnTo>
                <a:close/>
              </a:path>
              <a:path w="3824605" h="3670300">
                <a:moveTo>
                  <a:pt x="1758892" y="991843"/>
                </a:moveTo>
                <a:lnTo>
                  <a:pt x="1906637" y="1113468"/>
                </a:lnTo>
                <a:lnTo>
                  <a:pt x="348414" y="1083791"/>
                </a:lnTo>
                <a:lnTo>
                  <a:pt x="1758892" y="991843"/>
                </a:lnTo>
                <a:close/>
              </a:path>
              <a:path w="3824605" h="3670300">
                <a:moveTo>
                  <a:pt x="2043491" y="973290"/>
                </a:moveTo>
                <a:lnTo>
                  <a:pt x="2168317" y="1076047"/>
                </a:lnTo>
                <a:lnTo>
                  <a:pt x="2196594" y="1802803"/>
                </a:lnTo>
                <a:lnTo>
                  <a:pt x="2510090" y="2797359"/>
                </a:lnTo>
                <a:lnTo>
                  <a:pt x="2203554" y="2061369"/>
                </a:lnTo>
                <a:lnTo>
                  <a:pt x="2143107" y="2011608"/>
                </a:lnTo>
                <a:lnTo>
                  <a:pt x="2125324" y="1876001"/>
                </a:lnTo>
                <a:lnTo>
                  <a:pt x="1904758" y="1342716"/>
                </a:lnTo>
                <a:lnTo>
                  <a:pt x="1835084" y="1285360"/>
                </a:lnTo>
                <a:lnTo>
                  <a:pt x="1854320" y="1257175"/>
                </a:lnTo>
                <a:lnTo>
                  <a:pt x="1706908" y="1135825"/>
                </a:lnTo>
                <a:lnTo>
                  <a:pt x="1741966" y="1131900"/>
                </a:lnTo>
                <a:lnTo>
                  <a:pt x="2073478" y="1404802"/>
                </a:lnTo>
                <a:lnTo>
                  <a:pt x="2037203" y="1155031"/>
                </a:lnTo>
                <a:lnTo>
                  <a:pt x="1833092" y="987006"/>
                </a:lnTo>
                <a:lnTo>
                  <a:pt x="2043491" y="973290"/>
                </a:lnTo>
                <a:close/>
              </a:path>
              <a:path w="3824605" h="3670300">
                <a:moveTo>
                  <a:pt x="1835084" y="1285360"/>
                </a:moveTo>
                <a:lnTo>
                  <a:pt x="1904758" y="1342716"/>
                </a:lnTo>
                <a:lnTo>
                  <a:pt x="1873654" y="1388496"/>
                </a:lnTo>
                <a:lnTo>
                  <a:pt x="1843338" y="1433361"/>
                </a:lnTo>
                <a:lnTo>
                  <a:pt x="1813284" y="1477922"/>
                </a:lnTo>
                <a:lnTo>
                  <a:pt x="1782969" y="1522789"/>
                </a:lnTo>
                <a:lnTo>
                  <a:pt x="1751870" y="1568573"/>
                </a:lnTo>
                <a:lnTo>
                  <a:pt x="2194803" y="2405816"/>
                </a:lnTo>
                <a:lnTo>
                  <a:pt x="1952047" y="2205978"/>
                </a:lnTo>
                <a:lnTo>
                  <a:pt x="1637831" y="1760539"/>
                </a:lnTo>
                <a:lnTo>
                  <a:pt x="1449081" y="1605159"/>
                </a:lnTo>
                <a:lnTo>
                  <a:pt x="1633471" y="1592074"/>
                </a:lnTo>
                <a:lnTo>
                  <a:pt x="1466141" y="1454326"/>
                </a:lnTo>
                <a:lnTo>
                  <a:pt x="1727161" y="1438341"/>
                </a:lnTo>
                <a:lnTo>
                  <a:pt x="1758841" y="1391947"/>
                </a:lnTo>
                <a:lnTo>
                  <a:pt x="1822621" y="1303624"/>
                </a:lnTo>
                <a:lnTo>
                  <a:pt x="1835084" y="1285360"/>
                </a:lnTo>
                <a:close/>
              </a:path>
              <a:path w="3824605" h="3670300">
                <a:moveTo>
                  <a:pt x="2194937" y="1152883"/>
                </a:moveTo>
                <a:lnTo>
                  <a:pt x="2344515" y="1276016"/>
                </a:lnTo>
                <a:lnTo>
                  <a:pt x="2637123" y="2429186"/>
                </a:lnTo>
                <a:lnTo>
                  <a:pt x="2194937" y="1152883"/>
                </a:lnTo>
                <a:close/>
              </a:path>
              <a:path w="3824605" h="3670300">
                <a:moveTo>
                  <a:pt x="1882036" y="829493"/>
                </a:moveTo>
                <a:lnTo>
                  <a:pt x="2055745" y="972491"/>
                </a:lnTo>
                <a:lnTo>
                  <a:pt x="619187" y="768012"/>
                </a:lnTo>
                <a:lnTo>
                  <a:pt x="1882036" y="829493"/>
                </a:lnTo>
                <a:close/>
              </a:path>
              <a:path w="3824605" h="3670300">
                <a:moveTo>
                  <a:pt x="2045946" y="513784"/>
                </a:moveTo>
                <a:lnTo>
                  <a:pt x="2342360" y="757794"/>
                </a:lnTo>
                <a:lnTo>
                  <a:pt x="2331544" y="770932"/>
                </a:lnTo>
                <a:lnTo>
                  <a:pt x="2924195" y="2654620"/>
                </a:lnTo>
                <a:lnTo>
                  <a:pt x="2344515" y="1276016"/>
                </a:lnTo>
                <a:lnTo>
                  <a:pt x="2194937" y="1152883"/>
                </a:lnTo>
                <a:lnTo>
                  <a:pt x="2168317" y="1076047"/>
                </a:lnTo>
                <a:lnTo>
                  <a:pt x="2043491" y="973290"/>
                </a:lnTo>
                <a:lnTo>
                  <a:pt x="2055745" y="972491"/>
                </a:lnTo>
                <a:lnTo>
                  <a:pt x="1882036" y="829493"/>
                </a:lnTo>
                <a:lnTo>
                  <a:pt x="2151643" y="842619"/>
                </a:lnTo>
                <a:lnTo>
                  <a:pt x="2205659" y="777003"/>
                </a:lnTo>
                <a:lnTo>
                  <a:pt x="1858861" y="491516"/>
                </a:lnTo>
                <a:lnTo>
                  <a:pt x="2045946" y="513784"/>
                </a:lnTo>
                <a:close/>
              </a:path>
              <a:path w="3824605" h="3670300">
                <a:moveTo>
                  <a:pt x="1858861" y="491516"/>
                </a:moveTo>
                <a:lnTo>
                  <a:pt x="2205659" y="777003"/>
                </a:lnTo>
                <a:lnTo>
                  <a:pt x="371402" y="388351"/>
                </a:lnTo>
                <a:lnTo>
                  <a:pt x="1468322" y="510900"/>
                </a:lnTo>
                <a:lnTo>
                  <a:pt x="1374783" y="433899"/>
                </a:lnTo>
                <a:lnTo>
                  <a:pt x="1858861" y="491516"/>
                </a:lnTo>
                <a:close/>
              </a:path>
              <a:path w="3824605" h="3670300">
                <a:moveTo>
                  <a:pt x="2421298" y="515034"/>
                </a:moveTo>
                <a:lnTo>
                  <a:pt x="2499929" y="579763"/>
                </a:lnTo>
                <a:lnTo>
                  <a:pt x="2456791" y="632165"/>
                </a:lnTo>
                <a:lnTo>
                  <a:pt x="2969661" y="2252293"/>
                </a:lnTo>
                <a:lnTo>
                  <a:pt x="2342360" y="757794"/>
                </a:lnTo>
                <a:lnTo>
                  <a:pt x="2045946" y="513784"/>
                </a:lnTo>
                <a:lnTo>
                  <a:pt x="2108458" y="521225"/>
                </a:lnTo>
                <a:lnTo>
                  <a:pt x="2004693" y="435805"/>
                </a:lnTo>
                <a:lnTo>
                  <a:pt x="2405172" y="534623"/>
                </a:lnTo>
                <a:lnTo>
                  <a:pt x="2421298" y="515034"/>
                </a:lnTo>
                <a:close/>
              </a:path>
              <a:path w="3824605" h="3670300">
                <a:moveTo>
                  <a:pt x="1374783" y="433899"/>
                </a:moveTo>
                <a:lnTo>
                  <a:pt x="1468322" y="510900"/>
                </a:lnTo>
                <a:lnTo>
                  <a:pt x="656951" y="348458"/>
                </a:lnTo>
                <a:lnTo>
                  <a:pt x="1374783" y="433899"/>
                </a:lnTo>
                <a:close/>
              </a:path>
              <a:path w="3824605" h="3670300">
                <a:moveTo>
                  <a:pt x="1833092" y="987006"/>
                </a:moveTo>
                <a:lnTo>
                  <a:pt x="2037203" y="1155031"/>
                </a:lnTo>
                <a:lnTo>
                  <a:pt x="1999477" y="1200859"/>
                </a:lnTo>
                <a:lnTo>
                  <a:pt x="2073478" y="1404802"/>
                </a:lnTo>
                <a:lnTo>
                  <a:pt x="1741966" y="1131900"/>
                </a:lnTo>
                <a:lnTo>
                  <a:pt x="1906637" y="1113468"/>
                </a:lnTo>
                <a:lnTo>
                  <a:pt x="1758892" y="991843"/>
                </a:lnTo>
                <a:lnTo>
                  <a:pt x="1833092" y="987006"/>
                </a:lnTo>
                <a:close/>
              </a:path>
              <a:path w="3824605" h="3670300">
                <a:moveTo>
                  <a:pt x="2637847" y="517409"/>
                </a:moveTo>
                <a:lnTo>
                  <a:pt x="2815498" y="663652"/>
                </a:lnTo>
                <a:lnTo>
                  <a:pt x="3080206" y="2211441"/>
                </a:lnTo>
                <a:lnTo>
                  <a:pt x="2637847" y="517409"/>
                </a:lnTo>
                <a:close/>
              </a:path>
              <a:path w="3824605" h="3670300">
                <a:moveTo>
                  <a:pt x="2717633" y="176405"/>
                </a:moveTo>
                <a:lnTo>
                  <a:pt x="2864439" y="297256"/>
                </a:lnTo>
                <a:lnTo>
                  <a:pt x="3318730" y="2122014"/>
                </a:lnTo>
                <a:lnTo>
                  <a:pt x="2815498" y="663652"/>
                </a:lnTo>
                <a:lnTo>
                  <a:pt x="2637847" y="517409"/>
                </a:lnTo>
                <a:lnTo>
                  <a:pt x="2619605" y="447550"/>
                </a:lnTo>
                <a:lnTo>
                  <a:pt x="2183465" y="88517"/>
                </a:lnTo>
                <a:lnTo>
                  <a:pt x="2670594" y="225594"/>
                </a:lnTo>
                <a:lnTo>
                  <a:pt x="2691015" y="202857"/>
                </a:lnTo>
                <a:lnTo>
                  <a:pt x="2717633" y="176405"/>
                </a:lnTo>
                <a:close/>
              </a:path>
              <a:path w="3824605" h="3670300">
                <a:moveTo>
                  <a:pt x="2241576" y="245975"/>
                </a:moveTo>
                <a:lnTo>
                  <a:pt x="2480725" y="442843"/>
                </a:lnTo>
                <a:lnTo>
                  <a:pt x="788198" y="0"/>
                </a:lnTo>
                <a:lnTo>
                  <a:pt x="832574" y="0"/>
                </a:lnTo>
                <a:lnTo>
                  <a:pt x="2241576" y="245975"/>
                </a:lnTo>
                <a:close/>
              </a:path>
              <a:path w="3824605" h="3670300">
                <a:moveTo>
                  <a:pt x="2997446" y="0"/>
                </a:moveTo>
                <a:lnTo>
                  <a:pt x="3024694" y="22431"/>
                </a:lnTo>
                <a:lnTo>
                  <a:pt x="3012726" y="29269"/>
                </a:lnTo>
                <a:lnTo>
                  <a:pt x="3002103" y="38218"/>
                </a:lnTo>
                <a:lnTo>
                  <a:pt x="2991711" y="49385"/>
                </a:lnTo>
                <a:lnTo>
                  <a:pt x="2980432" y="62878"/>
                </a:lnTo>
                <a:lnTo>
                  <a:pt x="3522595" y="2048013"/>
                </a:lnTo>
                <a:lnTo>
                  <a:pt x="2864439" y="297256"/>
                </a:lnTo>
                <a:lnTo>
                  <a:pt x="2717633" y="176405"/>
                </a:lnTo>
                <a:lnTo>
                  <a:pt x="2732214" y="161914"/>
                </a:lnTo>
                <a:lnTo>
                  <a:pt x="2752582" y="139241"/>
                </a:lnTo>
                <a:lnTo>
                  <a:pt x="2583437" y="0"/>
                </a:lnTo>
                <a:lnTo>
                  <a:pt x="2997446" y="0"/>
                </a:lnTo>
                <a:close/>
              </a:path>
              <a:path w="3824605" h="3670300">
                <a:moveTo>
                  <a:pt x="2004693" y="435805"/>
                </a:moveTo>
                <a:lnTo>
                  <a:pt x="2108458" y="521225"/>
                </a:lnTo>
                <a:lnTo>
                  <a:pt x="1528182" y="318226"/>
                </a:lnTo>
                <a:lnTo>
                  <a:pt x="2004693" y="435805"/>
                </a:lnTo>
                <a:close/>
              </a:path>
              <a:path w="3824605" h="3670300">
                <a:moveTo>
                  <a:pt x="2183465" y="88517"/>
                </a:moveTo>
                <a:lnTo>
                  <a:pt x="2619605" y="447550"/>
                </a:lnTo>
                <a:lnTo>
                  <a:pt x="2602849" y="460293"/>
                </a:lnTo>
                <a:lnTo>
                  <a:pt x="2586362" y="476413"/>
                </a:lnTo>
                <a:lnTo>
                  <a:pt x="2570176" y="494645"/>
                </a:lnTo>
                <a:lnTo>
                  <a:pt x="2553888" y="514241"/>
                </a:lnTo>
                <a:lnTo>
                  <a:pt x="2855734" y="1389239"/>
                </a:lnTo>
                <a:lnTo>
                  <a:pt x="2499929" y="579763"/>
                </a:lnTo>
                <a:lnTo>
                  <a:pt x="2421298" y="515034"/>
                </a:lnTo>
                <a:lnTo>
                  <a:pt x="2480725" y="442843"/>
                </a:lnTo>
                <a:lnTo>
                  <a:pt x="2241576" y="245975"/>
                </a:lnTo>
                <a:lnTo>
                  <a:pt x="2275239" y="251851"/>
                </a:lnTo>
                <a:lnTo>
                  <a:pt x="2021441" y="42924"/>
                </a:lnTo>
                <a:lnTo>
                  <a:pt x="2183465" y="88517"/>
                </a:lnTo>
                <a:close/>
              </a:path>
              <a:path w="3824605" h="3670300">
                <a:moveTo>
                  <a:pt x="3658106" y="1478115"/>
                </a:moveTo>
                <a:lnTo>
                  <a:pt x="3693184" y="1506991"/>
                </a:lnTo>
                <a:lnTo>
                  <a:pt x="3738305" y="1785975"/>
                </a:lnTo>
                <a:lnTo>
                  <a:pt x="3658106" y="1478115"/>
                </a:lnTo>
                <a:close/>
              </a:path>
              <a:path w="3824605" h="3670300">
                <a:moveTo>
                  <a:pt x="2021441" y="42924"/>
                </a:moveTo>
                <a:lnTo>
                  <a:pt x="2275239" y="251851"/>
                </a:lnTo>
                <a:lnTo>
                  <a:pt x="1614699" y="0"/>
                </a:lnTo>
                <a:lnTo>
                  <a:pt x="1868903" y="0"/>
                </a:lnTo>
                <a:lnTo>
                  <a:pt x="2021441" y="42924"/>
                </a:lnTo>
                <a:close/>
              </a:path>
              <a:path w="3824605" h="3670300">
                <a:moveTo>
                  <a:pt x="3318000" y="0"/>
                </a:moveTo>
                <a:lnTo>
                  <a:pt x="3455487" y="113180"/>
                </a:lnTo>
                <a:lnTo>
                  <a:pt x="3680799" y="1441919"/>
                </a:lnTo>
                <a:lnTo>
                  <a:pt x="3740575" y="1622951"/>
                </a:lnTo>
                <a:lnTo>
                  <a:pt x="3693184" y="1506991"/>
                </a:lnTo>
                <a:lnTo>
                  <a:pt x="3658106" y="1478115"/>
                </a:lnTo>
                <a:lnTo>
                  <a:pt x="3632615" y="1380262"/>
                </a:lnTo>
                <a:lnTo>
                  <a:pt x="3468826" y="1014429"/>
                </a:lnTo>
                <a:lnTo>
                  <a:pt x="3555889" y="1086099"/>
                </a:lnTo>
                <a:lnTo>
                  <a:pt x="3275226" y="0"/>
                </a:lnTo>
                <a:lnTo>
                  <a:pt x="3318000" y="0"/>
                </a:lnTo>
                <a:close/>
              </a:path>
              <a:path w="3824605" h="3670300">
                <a:moveTo>
                  <a:pt x="2583437" y="0"/>
                </a:moveTo>
                <a:lnTo>
                  <a:pt x="2752582" y="139241"/>
                </a:lnTo>
                <a:lnTo>
                  <a:pt x="1929206" y="0"/>
                </a:lnTo>
                <a:lnTo>
                  <a:pt x="2583437" y="0"/>
                </a:lnTo>
                <a:close/>
              </a:path>
              <a:path w="3824605" h="3670300">
                <a:moveTo>
                  <a:pt x="3179481" y="0"/>
                </a:moveTo>
                <a:lnTo>
                  <a:pt x="3555889" y="1086099"/>
                </a:lnTo>
                <a:lnTo>
                  <a:pt x="3468826" y="1014429"/>
                </a:lnTo>
                <a:lnTo>
                  <a:pt x="3024694" y="22431"/>
                </a:lnTo>
                <a:lnTo>
                  <a:pt x="2997446" y="0"/>
                </a:lnTo>
                <a:lnTo>
                  <a:pt x="3179481" y="0"/>
                </a:lnTo>
                <a:close/>
              </a:path>
              <a:path w="3824605" h="3670300">
                <a:moveTo>
                  <a:pt x="3572325" y="0"/>
                </a:moveTo>
                <a:lnTo>
                  <a:pt x="3824443" y="791642"/>
                </a:lnTo>
                <a:lnTo>
                  <a:pt x="3824443" y="996559"/>
                </a:lnTo>
                <a:lnTo>
                  <a:pt x="3455487" y="113180"/>
                </a:lnTo>
                <a:lnTo>
                  <a:pt x="3318000" y="0"/>
                </a:lnTo>
                <a:lnTo>
                  <a:pt x="3572325" y="0"/>
                </a:lnTo>
                <a:close/>
              </a:path>
              <a:path w="3824605" h="3670300">
                <a:moveTo>
                  <a:pt x="3819932" y="0"/>
                </a:moveTo>
                <a:lnTo>
                  <a:pt x="3824443" y="13098"/>
                </a:lnTo>
                <a:lnTo>
                  <a:pt x="3824443" y="261193"/>
                </a:lnTo>
                <a:lnTo>
                  <a:pt x="3708297" y="0"/>
                </a:lnTo>
                <a:lnTo>
                  <a:pt x="3819932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8404" y="3063776"/>
            <a:ext cx="444108" cy="5800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9037" y="4148011"/>
            <a:ext cx="281321" cy="22097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492973" y="2739895"/>
            <a:ext cx="3267075" cy="2703830"/>
            <a:chOff x="7492973" y="2739895"/>
            <a:chExt cx="3267075" cy="270383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22825" y="4386637"/>
              <a:ext cx="284035" cy="1691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2973" y="2739895"/>
              <a:ext cx="3266566" cy="270351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6422889" y="6441681"/>
            <a:ext cx="5695950" cy="219075"/>
          </a:xfrm>
          <a:custGeom>
            <a:avLst/>
            <a:gdLst/>
            <a:ahLst/>
            <a:cxnLst/>
            <a:rect l="l" t="t" r="r" b="b"/>
            <a:pathLst>
              <a:path w="5695950" h="219075">
                <a:moveTo>
                  <a:pt x="5695949" y="219074"/>
                </a:moveTo>
                <a:lnTo>
                  <a:pt x="0" y="219074"/>
                </a:lnTo>
                <a:lnTo>
                  <a:pt x="0" y="0"/>
                </a:lnTo>
                <a:lnTo>
                  <a:pt x="5695949" y="0"/>
                </a:lnTo>
                <a:lnTo>
                  <a:pt x="5695949" y="219074"/>
                </a:lnTo>
                <a:close/>
              </a:path>
            </a:pathLst>
          </a:custGeom>
          <a:solidFill>
            <a:srgbClr val="FA77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96112" y="2441961"/>
            <a:ext cx="5695950" cy="219075"/>
          </a:xfrm>
          <a:custGeom>
            <a:avLst/>
            <a:gdLst/>
            <a:ahLst/>
            <a:cxnLst/>
            <a:rect l="l" t="t" r="r" b="b"/>
            <a:pathLst>
              <a:path w="5695950" h="219075">
                <a:moveTo>
                  <a:pt x="5695949" y="219074"/>
                </a:moveTo>
                <a:lnTo>
                  <a:pt x="0" y="219074"/>
                </a:lnTo>
                <a:lnTo>
                  <a:pt x="0" y="0"/>
                </a:lnTo>
                <a:lnTo>
                  <a:pt x="5695949" y="0"/>
                </a:lnTo>
                <a:lnTo>
                  <a:pt x="5695949" y="219074"/>
                </a:lnTo>
                <a:close/>
              </a:path>
            </a:pathLst>
          </a:custGeom>
          <a:solidFill>
            <a:srgbClr val="FA774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808102" y="2696254"/>
            <a:ext cx="3872229" cy="3829050"/>
            <a:chOff x="1808102" y="2696254"/>
            <a:chExt cx="3872229" cy="3829050"/>
          </a:xfrm>
        </p:grpSpPr>
        <p:sp>
          <p:nvSpPr>
            <p:cNvPr id="12" name="object 12"/>
            <p:cNvSpPr/>
            <p:nvPr/>
          </p:nvSpPr>
          <p:spPr>
            <a:xfrm>
              <a:off x="1808102" y="2789677"/>
              <a:ext cx="3474085" cy="3735704"/>
            </a:xfrm>
            <a:custGeom>
              <a:avLst/>
              <a:gdLst/>
              <a:ahLst/>
              <a:cxnLst/>
              <a:rect l="l" t="t" r="r" b="b"/>
              <a:pathLst>
                <a:path w="3474085" h="3735704">
                  <a:moveTo>
                    <a:pt x="451065" y="2882386"/>
                  </a:moveTo>
                  <a:lnTo>
                    <a:pt x="425771" y="2858084"/>
                  </a:lnTo>
                  <a:lnTo>
                    <a:pt x="419926" y="2850203"/>
                  </a:lnTo>
                  <a:lnTo>
                    <a:pt x="416314" y="2844181"/>
                  </a:lnTo>
                  <a:lnTo>
                    <a:pt x="412509" y="2836203"/>
                  </a:lnTo>
                  <a:lnTo>
                    <a:pt x="411273" y="2834970"/>
                  </a:lnTo>
                  <a:lnTo>
                    <a:pt x="8019" y="1875455"/>
                  </a:lnTo>
                  <a:lnTo>
                    <a:pt x="0" y="1844109"/>
                  </a:lnTo>
                  <a:lnTo>
                    <a:pt x="1306" y="1812433"/>
                  </a:lnTo>
                  <a:lnTo>
                    <a:pt x="11564" y="1782435"/>
                  </a:lnTo>
                  <a:lnTo>
                    <a:pt x="30400" y="1756125"/>
                  </a:lnTo>
                  <a:lnTo>
                    <a:pt x="881987" y="875274"/>
                  </a:lnTo>
                  <a:lnTo>
                    <a:pt x="822348" y="118879"/>
                  </a:lnTo>
                  <a:lnTo>
                    <a:pt x="840634" y="48880"/>
                  </a:lnTo>
                  <a:lnTo>
                    <a:pt x="898371" y="5323"/>
                  </a:lnTo>
                  <a:lnTo>
                    <a:pt x="935181" y="0"/>
                  </a:lnTo>
                  <a:lnTo>
                    <a:pt x="970732" y="6907"/>
                  </a:lnTo>
                  <a:lnTo>
                    <a:pt x="1026460" y="53031"/>
                  </a:lnTo>
                  <a:lnTo>
                    <a:pt x="1496925" y="828448"/>
                  </a:lnTo>
                  <a:lnTo>
                    <a:pt x="1510231" y="861797"/>
                  </a:lnTo>
                  <a:lnTo>
                    <a:pt x="1078543" y="563843"/>
                  </a:lnTo>
                  <a:lnTo>
                    <a:pt x="1103751" y="883311"/>
                  </a:lnTo>
                  <a:lnTo>
                    <a:pt x="1327741" y="1282643"/>
                  </a:lnTo>
                  <a:lnTo>
                    <a:pt x="2112889" y="1824557"/>
                  </a:lnTo>
                  <a:lnTo>
                    <a:pt x="2064357" y="1830128"/>
                  </a:lnTo>
                  <a:lnTo>
                    <a:pt x="1567430" y="1487146"/>
                  </a:lnTo>
                  <a:lnTo>
                    <a:pt x="1569630" y="1511627"/>
                  </a:lnTo>
                  <a:lnTo>
                    <a:pt x="972088" y="1099200"/>
                  </a:lnTo>
                  <a:lnTo>
                    <a:pt x="239404" y="1857087"/>
                  </a:lnTo>
                  <a:lnTo>
                    <a:pt x="549097" y="2593931"/>
                  </a:lnTo>
                  <a:lnTo>
                    <a:pt x="732986" y="2720853"/>
                  </a:lnTo>
                  <a:lnTo>
                    <a:pt x="684075" y="2771443"/>
                  </a:lnTo>
                  <a:lnTo>
                    <a:pt x="1933709" y="3633947"/>
                  </a:lnTo>
                  <a:lnTo>
                    <a:pt x="1867302" y="3702635"/>
                  </a:lnTo>
                  <a:lnTo>
                    <a:pt x="1836212" y="3725203"/>
                  </a:lnTo>
                  <a:lnTo>
                    <a:pt x="1800316" y="3735579"/>
                  </a:lnTo>
                  <a:lnTo>
                    <a:pt x="1763012" y="3733385"/>
                  </a:lnTo>
                  <a:lnTo>
                    <a:pt x="1727696" y="3718245"/>
                  </a:lnTo>
                  <a:lnTo>
                    <a:pt x="451831" y="2882852"/>
                  </a:lnTo>
                  <a:lnTo>
                    <a:pt x="451065" y="2882386"/>
                  </a:lnTo>
                  <a:close/>
                </a:path>
                <a:path w="3474085" h="3735704">
                  <a:moveTo>
                    <a:pt x="2112889" y="1824557"/>
                  </a:moveTo>
                  <a:lnTo>
                    <a:pt x="1327741" y="1282643"/>
                  </a:lnTo>
                  <a:lnTo>
                    <a:pt x="1295225" y="920935"/>
                  </a:lnTo>
                  <a:lnTo>
                    <a:pt x="1078543" y="563843"/>
                  </a:lnTo>
                  <a:lnTo>
                    <a:pt x="1510231" y="861797"/>
                  </a:lnTo>
                  <a:lnTo>
                    <a:pt x="1510632" y="863303"/>
                  </a:lnTo>
                  <a:lnTo>
                    <a:pt x="1512457" y="875745"/>
                  </a:lnTo>
                  <a:lnTo>
                    <a:pt x="1540771" y="1190474"/>
                  </a:lnTo>
                  <a:lnTo>
                    <a:pt x="2088862" y="1605434"/>
                  </a:lnTo>
                  <a:lnTo>
                    <a:pt x="3457911" y="2550359"/>
                  </a:lnTo>
                  <a:lnTo>
                    <a:pt x="3468245" y="2570570"/>
                  </a:lnTo>
                  <a:lnTo>
                    <a:pt x="3473986" y="2602365"/>
                  </a:lnTo>
                  <a:lnTo>
                    <a:pt x="3470051" y="2635129"/>
                  </a:lnTo>
                  <a:lnTo>
                    <a:pt x="3456611" y="2665272"/>
                  </a:lnTo>
                  <a:lnTo>
                    <a:pt x="3435369" y="2689626"/>
                  </a:lnTo>
                  <a:lnTo>
                    <a:pt x="3421825" y="2698108"/>
                  </a:lnTo>
                  <a:lnTo>
                    <a:pt x="2150011" y="1820295"/>
                  </a:lnTo>
                  <a:lnTo>
                    <a:pt x="2112889" y="1824557"/>
                  </a:lnTo>
                  <a:close/>
                </a:path>
                <a:path w="3474085" h="3735704">
                  <a:moveTo>
                    <a:pt x="3457911" y="2550359"/>
                  </a:moveTo>
                  <a:lnTo>
                    <a:pt x="2088862" y="1605434"/>
                  </a:lnTo>
                  <a:lnTo>
                    <a:pt x="2168914" y="1596226"/>
                  </a:lnTo>
                  <a:lnTo>
                    <a:pt x="2190070" y="1595843"/>
                  </a:lnTo>
                  <a:lnTo>
                    <a:pt x="2230350" y="1606862"/>
                  </a:lnTo>
                  <a:lnTo>
                    <a:pt x="3430575" y="2518132"/>
                  </a:lnTo>
                  <a:lnTo>
                    <a:pt x="3457911" y="2550359"/>
                  </a:lnTo>
                  <a:close/>
                </a:path>
                <a:path w="3474085" h="3735704">
                  <a:moveTo>
                    <a:pt x="3009524" y="2756483"/>
                  </a:moveTo>
                  <a:lnTo>
                    <a:pt x="2733115" y="2565703"/>
                  </a:lnTo>
                  <a:lnTo>
                    <a:pt x="3078275" y="2526954"/>
                  </a:lnTo>
                  <a:lnTo>
                    <a:pt x="2150011" y="1820295"/>
                  </a:lnTo>
                  <a:lnTo>
                    <a:pt x="3421825" y="2698108"/>
                  </a:lnTo>
                  <a:lnTo>
                    <a:pt x="3407980" y="2706779"/>
                  </a:lnTo>
                  <a:lnTo>
                    <a:pt x="3376101" y="2715322"/>
                  </a:lnTo>
                  <a:lnTo>
                    <a:pt x="3009524" y="2756483"/>
                  </a:lnTo>
                  <a:close/>
                </a:path>
                <a:path w="3474085" h="3735704">
                  <a:moveTo>
                    <a:pt x="1858897" y="1853712"/>
                  </a:moveTo>
                  <a:lnTo>
                    <a:pt x="1583274" y="1663476"/>
                  </a:lnTo>
                  <a:lnTo>
                    <a:pt x="1771779" y="1641852"/>
                  </a:lnTo>
                  <a:lnTo>
                    <a:pt x="1567430" y="1487146"/>
                  </a:lnTo>
                  <a:lnTo>
                    <a:pt x="2064357" y="1830128"/>
                  </a:lnTo>
                  <a:lnTo>
                    <a:pt x="1858897" y="1853712"/>
                  </a:lnTo>
                  <a:close/>
                </a:path>
                <a:path w="3474085" h="3735704">
                  <a:moveTo>
                    <a:pt x="732986" y="2720853"/>
                  </a:moveTo>
                  <a:lnTo>
                    <a:pt x="549097" y="2593931"/>
                  </a:lnTo>
                  <a:lnTo>
                    <a:pt x="1347348" y="1768232"/>
                  </a:lnTo>
                  <a:lnTo>
                    <a:pt x="972088" y="1099200"/>
                  </a:lnTo>
                  <a:lnTo>
                    <a:pt x="1569630" y="1511627"/>
                  </a:lnTo>
                  <a:lnTo>
                    <a:pt x="1583274" y="1663476"/>
                  </a:lnTo>
                  <a:lnTo>
                    <a:pt x="1858897" y="1853712"/>
                  </a:lnTo>
                  <a:lnTo>
                    <a:pt x="1775522" y="1863283"/>
                  </a:lnTo>
                  <a:lnTo>
                    <a:pt x="2733115" y="2565703"/>
                  </a:lnTo>
                  <a:lnTo>
                    <a:pt x="3009524" y="2756483"/>
                  </a:lnTo>
                  <a:lnTo>
                    <a:pt x="2754329" y="2785137"/>
                  </a:lnTo>
                  <a:lnTo>
                    <a:pt x="2745629" y="2794137"/>
                  </a:lnTo>
                  <a:lnTo>
                    <a:pt x="1495998" y="1931635"/>
                  </a:lnTo>
                  <a:lnTo>
                    <a:pt x="732986" y="2720853"/>
                  </a:lnTo>
                  <a:close/>
                </a:path>
                <a:path w="3474085" h="3735704">
                  <a:moveTo>
                    <a:pt x="1933709" y="3633947"/>
                  </a:moveTo>
                  <a:lnTo>
                    <a:pt x="684075" y="2771443"/>
                  </a:lnTo>
                  <a:lnTo>
                    <a:pt x="1772201" y="3483899"/>
                  </a:lnTo>
                  <a:lnTo>
                    <a:pt x="2535620" y="2694240"/>
                  </a:lnTo>
                  <a:lnTo>
                    <a:pt x="1495998" y="1931635"/>
                  </a:lnTo>
                  <a:lnTo>
                    <a:pt x="2745629" y="2794137"/>
                  </a:lnTo>
                  <a:lnTo>
                    <a:pt x="1933709" y="3633947"/>
                  </a:lnTo>
                  <a:close/>
                </a:path>
              </a:pathLst>
            </a:custGeom>
            <a:solidFill>
              <a:srgbClr val="862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20901" y="2696254"/>
              <a:ext cx="702945" cy="923290"/>
            </a:xfrm>
            <a:custGeom>
              <a:avLst/>
              <a:gdLst/>
              <a:ahLst/>
              <a:cxnLst/>
              <a:rect l="l" t="t" r="r" b="b"/>
              <a:pathLst>
                <a:path w="702945" h="923289">
                  <a:moveTo>
                    <a:pt x="40158" y="909508"/>
                  </a:moveTo>
                  <a:lnTo>
                    <a:pt x="37416" y="907615"/>
                  </a:lnTo>
                  <a:lnTo>
                    <a:pt x="14739" y="884805"/>
                  </a:lnTo>
                  <a:lnTo>
                    <a:pt x="1957" y="856136"/>
                  </a:lnTo>
                  <a:lnTo>
                    <a:pt x="0" y="824690"/>
                  </a:lnTo>
                  <a:lnTo>
                    <a:pt x="9795" y="793550"/>
                  </a:lnTo>
                  <a:lnTo>
                    <a:pt x="62617" y="694674"/>
                  </a:lnTo>
                  <a:lnTo>
                    <a:pt x="87903" y="655592"/>
                  </a:lnTo>
                  <a:lnTo>
                    <a:pt x="118851" y="621696"/>
                  </a:lnTo>
                  <a:lnTo>
                    <a:pt x="154632" y="593445"/>
                  </a:lnTo>
                  <a:lnTo>
                    <a:pt x="194417" y="571302"/>
                  </a:lnTo>
                  <a:lnTo>
                    <a:pt x="237377" y="555726"/>
                  </a:lnTo>
                  <a:lnTo>
                    <a:pt x="282684" y="547179"/>
                  </a:lnTo>
                  <a:lnTo>
                    <a:pt x="329507" y="546121"/>
                  </a:lnTo>
                  <a:lnTo>
                    <a:pt x="380326" y="542175"/>
                  </a:lnTo>
                  <a:lnTo>
                    <a:pt x="426900" y="525098"/>
                  </a:lnTo>
                  <a:lnTo>
                    <a:pt x="467094" y="496411"/>
                  </a:lnTo>
                  <a:lnTo>
                    <a:pt x="498773" y="457633"/>
                  </a:lnTo>
                  <a:lnTo>
                    <a:pt x="519803" y="410288"/>
                  </a:lnTo>
                  <a:lnTo>
                    <a:pt x="526860" y="358342"/>
                  </a:lnTo>
                  <a:lnTo>
                    <a:pt x="518867" y="306971"/>
                  </a:lnTo>
                  <a:lnTo>
                    <a:pt x="496937" y="259830"/>
                  </a:lnTo>
                  <a:lnTo>
                    <a:pt x="462186" y="220574"/>
                  </a:lnTo>
                  <a:lnTo>
                    <a:pt x="426526" y="196672"/>
                  </a:lnTo>
                  <a:lnTo>
                    <a:pt x="387930" y="181610"/>
                  </a:lnTo>
                  <a:lnTo>
                    <a:pt x="347315" y="175644"/>
                  </a:lnTo>
                  <a:lnTo>
                    <a:pt x="305601" y="179032"/>
                  </a:lnTo>
                  <a:lnTo>
                    <a:pt x="266023" y="191395"/>
                  </a:lnTo>
                  <a:lnTo>
                    <a:pt x="230704" y="211845"/>
                  </a:lnTo>
                  <a:lnTo>
                    <a:pt x="200770" y="239550"/>
                  </a:lnTo>
                  <a:lnTo>
                    <a:pt x="177346" y="273680"/>
                  </a:lnTo>
                  <a:lnTo>
                    <a:pt x="155054" y="300694"/>
                  </a:lnTo>
                  <a:lnTo>
                    <a:pt x="91558" y="319971"/>
                  </a:lnTo>
                  <a:lnTo>
                    <a:pt x="30929" y="287581"/>
                  </a:lnTo>
                  <a:lnTo>
                    <a:pt x="11709" y="224109"/>
                  </a:lnTo>
                  <a:lnTo>
                    <a:pt x="21789" y="190579"/>
                  </a:lnTo>
                  <a:lnTo>
                    <a:pt x="46236" y="151078"/>
                  </a:lnTo>
                  <a:lnTo>
                    <a:pt x="75129" y="115447"/>
                  </a:lnTo>
                  <a:lnTo>
                    <a:pt x="108058" y="83988"/>
                  </a:lnTo>
                  <a:lnTo>
                    <a:pt x="144614" y="57004"/>
                  </a:lnTo>
                  <a:lnTo>
                    <a:pt x="184388" y="34799"/>
                  </a:lnTo>
                  <a:lnTo>
                    <a:pt x="226970" y="17676"/>
                  </a:lnTo>
                  <a:lnTo>
                    <a:pt x="271951" y="5936"/>
                  </a:lnTo>
                  <a:lnTo>
                    <a:pt x="318104" y="0"/>
                  </a:lnTo>
                  <a:lnTo>
                    <a:pt x="364159" y="22"/>
                  </a:lnTo>
                  <a:lnTo>
                    <a:pt x="409609" y="5882"/>
                  </a:lnTo>
                  <a:lnTo>
                    <a:pt x="453950" y="17455"/>
                  </a:lnTo>
                  <a:lnTo>
                    <a:pt x="496675" y="34621"/>
                  </a:lnTo>
                  <a:lnTo>
                    <a:pt x="537279" y="57255"/>
                  </a:lnTo>
                  <a:lnTo>
                    <a:pt x="575258" y="85235"/>
                  </a:lnTo>
                  <a:lnTo>
                    <a:pt x="608752" y="117311"/>
                  </a:lnTo>
                  <a:lnTo>
                    <a:pt x="637480" y="153254"/>
                  </a:lnTo>
                  <a:lnTo>
                    <a:pt x="661250" y="192431"/>
                  </a:lnTo>
                  <a:lnTo>
                    <a:pt x="679869" y="234206"/>
                  </a:lnTo>
                  <a:lnTo>
                    <a:pt x="693147" y="277948"/>
                  </a:lnTo>
                  <a:lnTo>
                    <a:pt x="700892" y="323022"/>
                  </a:lnTo>
                  <a:lnTo>
                    <a:pt x="702913" y="368794"/>
                  </a:lnTo>
                  <a:lnTo>
                    <a:pt x="699017" y="414630"/>
                  </a:lnTo>
                  <a:lnTo>
                    <a:pt x="689013" y="459898"/>
                  </a:lnTo>
                  <a:lnTo>
                    <a:pt x="671497" y="507512"/>
                  </a:lnTo>
                  <a:lnTo>
                    <a:pt x="648265" y="551354"/>
                  </a:lnTo>
                  <a:lnTo>
                    <a:pt x="619836" y="591056"/>
                  </a:lnTo>
                  <a:lnTo>
                    <a:pt x="586730" y="626249"/>
                  </a:lnTo>
                  <a:lnTo>
                    <a:pt x="549464" y="656567"/>
                  </a:lnTo>
                  <a:lnTo>
                    <a:pt x="508557" y="681641"/>
                  </a:lnTo>
                  <a:lnTo>
                    <a:pt x="464529" y="701104"/>
                  </a:lnTo>
                  <a:lnTo>
                    <a:pt x="417898" y="714588"/>
                  </a:lnTo>
                  <a:lnTo>
                    <a:pt x="369183" y="721725"/>
                  </a:lnTo>
                  <a:lnTo>
                    <a:pt x="318902" y="722148"/>
                  </a:lnTo>
                  <a:lnTo>
                    <a:pt x="288258" y="724676"/>
                  </a:lnTo>
                  <a:lnTo>
                    <a:pt x="260135" y="735402"/>
                  </a:lnTo>
                  <a:lnTo>
                    <a:pt x="236213" y="753404"/>
                  </a:lnTo>
                  <a:lnTo>
                    <a:pt x="218172" y="777760"/>
                  </a:lnTo>
                  <a:lnTo>
                    <a:pt x="165349" y="876636"/>
                  </a:lnTo>
                  <a:lnTo>
                    <a:pt x="143072" y="903643"/>
                  </a:lnTo>
                  <a:lnTo>
                    <a:pt x="113201" y="919464"/>
                  </a:lnTo>
                  <a:lnTo>
                    <a:pt x="79573" y="922930"/>
                  </a:lnTo>
                  <a:lnTo>
                    <a:pt x="46022" y="912872"/>
                  </a:lnTo>
                  <a:lnTo>
                    <a:pt x="43018" y="911266"/>
                  </a:lnTo>
                  <a:lnTo>
                    <a:pt x="40158" y="909508"/>
                  </a:lnTo>
                  <a:close/>
                </a:path>
              </a:pathLst>
            </a:custGeom>
            <a:solidFill>
              <a:srgbClr val="E61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7384" y="3744274"/>
              <a:ext cx="179050" cy="17906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93298" y="4053890"/>
              <a:ext cx="986790" cy="723265"/>
            </a:xfrm>
            <a:custGeom>
              <a:avLst/>
              <a:gdLst/>
              <a:ahLst/>
              <a:cxnLst/>
              <a:rect l="l" t="t" r="r" b="b"/>
              <a:pathLst>
                <a:path w="986789" h="723264">
                  <a:moveTo>
                    <a:pt x="38101" y="450562"/>
                  </a:moveTo>
                  <a:lnTo>
                    <a:pt x="22876" y="437252"/>
                  </a:lnTo>
                  <a:lnTo>
                    <a:pt x="11029" y="420773"/>
                  </a:lnTo>
                  <a:lnTo>
                    <a:pt x="3193" y="401719"/>
                  </a:lnTo>
                  <a:lnTo>
                    <a:pt x="0" y="380679"/>
                  </a:lnTo>
                  <a:lnTo>
                    <a:pt x="5868" y="346145"/>
                  </a:lnTo>
                  <a:lnTo>
                    <a:pt x="23893" y="317551"/>
                  </a:lnTo>
                  <a:lnTo>
                    <a:pt x="51321" y="297814"/>
                  </a:lnTo>
                  <a:lnTo>
                    <a:pt x="85398" y="289853"/>
                  </a:lnTo>
                  <a:lnTo>
                    <a:pt x="197523" y="286398"/>
                  </a:lnTo>
                  <a:lnTo>
                    <a:pt x="243974" y="288870"/>
                  </a:lnTo>
                  <a:lnTo>
                    <a:pt x="288761" y="298832"/>
                  </a:lnTo>
                  <a:lnTo>
                    <a:pt x="331069" y="315793"/>
                  </a:lnTo>
                  <a:lnTo>
                    <a:pt x="370082" y="339265"/>
                  </a:lnTo>
                  <a:lnTo>
                    <a:pt x="404987" y="368760"/>
                  </a:lnTo>
                  <a:lnTo>
                    <a:pt x="434969" y="403790"/>
                  </a:lnTo>
                  <a:lnTo>
                    <a:pt x="459213" y="443865"/>
                  </a:lnTo>
                  <a:lnTo>
                    <a:pt x="487941" y="485996"/>
                  </a:lnTo>
                  <a:lnTo>
                    <a:pt x="525932" y="517896"/>
                  </a:lnTo>
                  <a:lnTo>
                    <a:pt x="570810" y="538474"/>
                  </a:lnTo>
                  <a:lnTo>
                    <a:pt x="620202" y="546637"/>
                  </a:lnTo>
                  <a:lnTo>
                    <a:pt x="671731" y="541294"/>
                  </a:lnTo>
                  <a:lnTo>
                    <a:pt x="720305" y="521541"/>
                  </a:lnTo>
                  <a:lnTo>
                    <a:pt x="760887" y="489026"/>
                  </a:lnTo>
                  <a:lnTo>
                    <a:pt x="790857" y="446535"/>
                  </a:lnTo>
                  <a:lnTo>
                    <a:pt x="807597" y="396853"/>
                  </a:lnTo>
                  <a:lnTo>
                    <a:pt x="810591" y="354064"/>
                  </a:lnTo>
                  <a:lnTo>
                    <a:pt x="804421" y="313077"/>
                  </a:lnTo>
                  <a:lnTo>
                    <a:pt x="789344" y="274852"/>
                  </a:lnTo>
                  <a:lnTo>
                    <a:pt x="765618" y="240351"/>
                  </a:lnTo>
                  <a:lnTo>
                    <a:pt x="735215" y="212199"/>
                  </a:lnTo>
                  <a:lnTo>
                    <a:pt x="699896" y="191760"/>
                  </a:lnTo>
                  <a:lnTo>
                    <a:pt x="660959" y="179597"/>
                  </a:lnTo>
                  <a:lnTo>
                    <a:pt x="619701" y="176277"/>
                  </a:lnTo>
                  <a:lnTo>
                    <a:pt x="585226" y="170432"/>
                  </a:lnTo>
                  <a:lnTo>
                    <a:pt x="536882" y="124966"/>
                  </a:lnTo>
                  <a:lnTo>
                    <a:pt x="534752" y="56332"/>
                  </a:lnTo>
                  <a:lnTo>
                    <a:pt x="580197" y="7987"/>
                  </a:lnTo>
                  <a:lnTo>
                    <a:pt x="614271" y="0"/>
                  </a:lnTo>
                  <a:lnTo>
                    <a:pt x="660716" y="1523"/>
                  </a:lnTo>
                  <a:lnTo>
                    <a:pt x="706009" y="8839"/>
                  </a:lnTo>
                  <a:lnTo>
                    <a:pt x="749686" y="21739"/>
                  </a:lnTo>
                  <a:lnTo>
                    <a:pt x="791286" y="40012"/>
                  </a:lnTo>
                  <a:lnTo>
                    <a:pt x="830346" y="63448"/>
                  </a:lnTo>
                  <a:lnTo>
                    <a:pt x="866404" y="91839"/>
                  </a:lnTo>
                  <a:lnTo>
                    <a:pt x="898996" y="124973"/>
                  </a:lnTo>
                  <a:lnTo>
                    <a:pt x="927121" y="162055"/>
                  </a:lnTo>
                  <a:lnTo>
                    <a:pt x="950010" y="202007"/>
                  </a:lnTo>
                  <a:lnTo>
                    <a:pt x="967532" y="244337"/>
                  </a:lnTo>
                  <a:lnTo>
                    <a:pt x="979551" y="288548"/>
                  </a:lnTo>
                  <a:lnTo>
                    <a:pt x="985935" y="334146"/>
                  </a:lnTo>
                  <a:lnTo>
                    <a:pt x="986550" y="380637"/>
                  </a:lnTo>
                  <a:lnTo>
                    <a:pt x="981262" y="427524"/>
                  </a:lnTo>
                  <a:lnTo>
                    <a:pt x="970126" y="472534"/>
                  </a:lnTo>
                  <a:lnTo>
                    <a:pt x="953261" y="515340"/>
                  </a:lnTo>
                  <a:lnTo>
                    <a:pt x="931122" y="555461"/>
                  </a:lnTo>
                  <a:lnTo>
                    <a:pt x="904163" y="592412"/>
                  </a:lnTo>
                  <a:lnTo>
                    <a:pt x="872839" y="625712"/>
                  </a:lnTo>
                  <a:lnTo>
                    <a:pt x="837603" y="654877"/>
                  </a:lnTo>
                  <a:lnTo>
                    <a:pt x="798911" y="679425"/>
                  </a:lnTo>
                  <a:lnTo>
                    <a:pt x="757217" y="698872"/>
                  </a:lnTo>
                  <a:lnTo>
                    <a:pt x="712975" y="712737"/>
                  </a:lnTo>
                  <a:lnTo>
                    <a:pt x="662967" y="721270"/>
                  </a:lnTo>
                  <a:lnTo>
                    <a:pt x="613387" y="722968"/>
                  </a:lnTo>
                  <a:lnTo>
                    <a:pt x="564810" y="718096"/>
                  </a:lnTo>
                  <a:lnTo>
                    <a:pt x="517814" y="706920"/>
                  </a:lnTo>
                  <a:lnTo>
                    <a:pt x="472974" y="689706"/>
                  </a:lnTo>
                  <a:lnTo>
                    <a:pt x="430867" y="666720"/>
                  </a:lnTo>
                  <a:lnTo>
                    <a:pt x="392069" y="638229"/>
                  </a:lnTo>
                  <a:lnTo>
                    <a:pt x="357156" y="604497"/>
                  </a:lnTo>
                  <a:lnTo>
                    <a:pt x="326706" y="565791"/>
                  </a:lnTo>
                  <a:lnTo>
                    <a:pt x="301293" y="522377"/>
                  </a:lnTo>
                  <a:lnTo>
                    <a:pt x="283850" y="497062"/>
                  </a:lnTo>
                  <a:lnTo>
                    <a:pt x="260549" y="478008"/>
                  </a:lnTo>
                  <a:lnTo>
                    <a:pt x="233029" y="466209"/>
                  </a:lnTo>
                  <a:lnTo>
                    <a:pt x="202927" y="462658"/>
                  </a:lnTo>
                  <a:lnTo>
                    <a:pt x="90846" y="466104"/>
                  </a:lnTo>
                  <a:lnTo>
                    <a:pt x="76450" y="465373"/>
                  </a:lnTo>
                  <a:lnTo>
                    <a:pt x="62738" y="462421"/>
                  </a:lnTo>
                  <a:lnTo>
                    <a:pt x="49895" y="457424"/>
                  </a:lnTo>
                  <a:lnTo>
                    <a:pt x="38101" y="450562"/>
                  </a:lnTo>
                  <a:close/>
                </a:path>
              </a:pathLst>
            </a:custGeom>
            <a:solidFill>
              <a:srgbClr val="34A7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48102" y="4352121"/>
              <a:ext cx="180452" cy="18044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179978" y="2877552"/>
              <a:ext cx="2459990" cy="1400175"/>
            </a:xfrm>
            <a:custGeom>
              <a:avLst/>
              <a:gdLst/>
              <a:ahLst/>
              <a:cxnLst/>
              <a:rect l="l" t="t" r="r" b="b"/>
              <a:pathLst>
                <a:path w="2459990" h="1400175">
                  <a:moveTo>
                    <a:pt x="354126" y="144614"/>
                  </a:moveTo>
                  <a:lnTo>
                    <a:pt x="347637" y="128346"/>
                  </a:lnTo>
                  <a:lnTo>
                    <a:pt x="335813" y="116255"/>
                  </a:lnTo>
                  <a:lnTo>
                    <a:pt x="320332" y="109499"/>
                  </a:lnTo>
                  <a:lnTo>
                    <a:pt x="302818" y="109194"/>
                  </a:lnTo>
                  <a:lnTo>
                    <a:pt x="273812" y="114503"/>
                  </a:lnTo>
                  <a:lnTo>
                    <a:pt x="290550" y="90246"/>
                  </a:lnTo>
                  <a:lnTo>
                    <a:pt x="297459" y="74142"/>
                  </a:lnTo>
                  <a:lnTo>
                    <a:pt x="297637" y="57238"/>
                  </a:lnTo>
                  <a:lnTo>
                    <a:pt x="291477" y="41503"/>
                  </a:lnTo>
                  <a:lnTo>
                    <a:pt x="279323" y="28905"/>
                  </a:lnTo>
                  <a:lnTo>
                    <a:pt x="263232" y="22009"/>
                  </a:lnTo>
                  <a:lnTo>
                    <a:pt x="246329" y="21831"/>
                  </a:lnTo>
                  <a:lnTo>
                    <a:pt x="230593" y="27990"/>
                  </a:lnTo>
                  <a:lnTo>
                    <a:pt x="217982" y="40157"/>
                  </a:lnTo>
                  <a:lnTo>
                    <a:pt x="201244" y="64414"/>
                  </a:lnTo>
                  <a:lnTo>
                    <a:pt x="195922" y="35407"/>
                  </a:lnTo>
                  <a:lnTo>
                    <a:pt x="189420" y="19151"/>
                  </a:lnTo>
                  <a:lnTo>
                    <a:pt x="177609" y="7061"/>
                  </a:lnTo>
                  <a:lnTo>
                    <a:pt x="162128" y="304"/>
                  </a:lnTo>
                  <a:lnTo>
                    <a:pt x="144614" y="0"/>
                  </a:lnTo>
                  <a:lnTo>
                    <a:pt x="128358" y="6502"/>
                  </a:lnTo>
                  <a:lnTo>
                    <a:pt x="116281" y="18313"/>
                  </a:lnTo>
                  <a:lnTo>
                    <a:pt x="109524" y="33794"/>
                  </a:lnTo>
                  <a:lnTo>
                    <a:pt x="109220" y="51295"/>
                  </a:lnTo>
                  <a:lnTo>
                    <a:pt x="114528" y="80352"/>
                  </a:lnTo>
                  <a:lnTo>
                    <a:pt x="90220" y="63576"/>
                  </a:lnTo>
                  <a:lnTo>
                    <a:pt x="74129" y="56680"/>
                  </a:lnTo>
                  <a:lnTo>
                    <a:pt x="57238" y="56489"/>
                  </a:lnTo>
                  <a:lnTo>
                    <a:pt x="41490" y="62661"/>
                  </a:lnTo>
                  <a:lnTo>
                    <a:pt x="28892" y="74828"/>
                  </a:lnTo>
                  <a:lnTo>
                    <a:pt x="21996" y="90906"/>
                  </a:lnTo>
                  <a:lnTo>
                    <a:pt x="21818" y="107810"/>
                  </a:lnTo>
                  <a:lnTo>
                    <a:pt x="27978" y="123545"/>
                  </a:lnTo>
                  <a:lnTo>
                    <a:pt x="40132" y="136144"/>
                  </a:lnTo>
                  <a:lnTo>
                    <a:pt x="64414" y="152908"/>
                  </a:lnTo>
                  <a:lnTo>
                    <a:pt x="35420" y="158216"/>
                  </a:lnTo>
                  <a:lnTo>
                    <a:pt x="19151" y="164719"/>
                  </a:lnTo>
                  <a:lnTo>
                    <a:pt x="7073" y="176542"/>
                  </a:lnTo>
                  <a:lnTo>
                    <a:pt x="304" y="192024"/>
                  </a:lnTo>
                  <a:lnTo>
                    <a:pt x="0" y="209537"/>
                  </a:lnTo>
                  <a:lnTo>
                    <a:pt x="2476" y="218109"/>
                  </a:lnTo>
                  <a:lnTo>
                    <a:pt x="33807" y="244627"/>
                  </a:lnTo>
                  <a:lnTo>
                    <a:pt x="42405" y="245656"/>
                  </a:lnTo>
                  <a:lnTo>
                    <a:pt x="51308" y="244944"/>
                  </a:lnTo>
                  <a:lnTo>
                    <a:pt x="80327" y="239610"/>
                  </a:lnTo>
                  <a:lnTo>
                    <a:pt x="63563" y="263893"/>
                  </a:lnTo>
                  <a:lnTo>
                    <a:pt x="56667" y="279971"/>
                  </a:lnTo>
                  <a:lnTo>
                    <a:pt x="56489" y="296875"/>
                  </a:lnTo>
                  <a:lnTo>
                    <a:pt x="62661" y="312597"/>
                  </a:lnTo>
                  <a:lnTo>
                    <a:pt x="74815" y="325196"/>
                  </a:lnTo>
                  <a:lnTo>
                    <a:pt x="90906" y="332105"/>
                  </a:lnTo>
                  <a:lnTo>
                    <a:pt x="107810" y="332282"/>
                  </a:lnTo>
                  <a:lnTo>
                    <a:pt x="123532" y="326123"/>
                  </a:lnTo>
                  <a:lnTo>
                    <a:pt x="136131" y="313982"/>
                  </a:lnTo>
                  <a:lnTo>
                    <a:pt x="152895" y="289687"/>
                  </a:lnTo>
                  <a:lnTo>
                    <a:pt x="158203" y="318731"/>
                  </a:lnTo>
                  <a:lnTo>
                    <a:pt x="183908" y="351167"/>
                  </a:lnTo>
                  <a:lnTo>
                    <a:pt x="200609" y="354850"/>
                  </a:lnTo>
                  <a:lnTo>
                    <a:pt x="209511" y="354139"/>
                  </a:lnTo>
                  <a:lnTo>
                    <a:pt x="225767" y="347637"/>
                  </a:lnTo>
                  <a:lnTo>
                    <a:pt x="237845" y="335813"/>
                  </a:lnTo>
                  <a:lnTo>
                    <a:pt x="244614" y="320332"/>
                  </a:lnTo>
                  <a:lnTo>
                    <a:pt x="244919" y="302818"/>
                  </a:lnTo>
                  <a:lnTo>
                    <a:pt x="239598" y="273824"/>
                  </a:lnTo>
                  <a:lnTo>
                    <a:pt x="263893" y="290588"/>
                  </a:lnTo>
                  <a:lnTo>
                    <a:pt x="279971" y="297472"/>
                  </a:lnTo>
                  <a:lnTo>
                    <a:pt x="296875" y="297662"/>
                  </a:lnTo>
                  <a:lnTo>
                    <a:pt x="312610" y="291490"/>
                  </a:lnTo>
                  <a:lnTo>
                    <a:pt x="325208" y="279349"/>
                  </a:lnTo>
                  <a:lnTo>
                    <a:pt x="332117" y="263245"/>
                  </a:lnTo>
                  <a:lnTo>
                    <a:pt x="332295" y="246341"/>
                  </a:lnTo>
                  <a:lnTo>
                    <a:pt x="326136" y="230606"/>
                  </a:lnTo>
                  <a:lnTo>
                    <a:pt x="313982" y="218008"/>
                  </a:lnTo>
                  <a:lnTo>
                    <a:pt x="289674" y="201231"/>
                  </a:lnTo>
                  <a:lnTo>
                    <a:pt x="318731" y="195897"/>
                  </a:lnTo>
                  <a:lnTo>
                    <a:pt x="334975" y="189407"/>
                  </a:lnTo>
                  <a:lnTo>
                    <a:pt x="347052" y="177596"/>
                  </a:lnTo>
                  <a:lnTo>
                    <a:pt x="353809" y="162115"/>
                  </a:lnTo>
                  <a:lnTo>
                    <a:pt x="354126" y="144614"/>
                  </a:lnTo>
                  <a:close/>
                </a:path>
                <a:path w="2459990" h="1400175">
                  <a:moveTo>
                    <a:pt x="2459634" y="744918"/>
                  </a:moveTo>
                  <a:lnTo>
                    <a:pt x="2448204" y="713117"/>
                  </a:lnTo>
                  <a:lnTo>
                    <a:pt x="2424620" y="687260"/>
                  </a:lnTo>
                  <a:lnTo>
                    <a:pt x="2392413" y="672261"/>
                  </a:lnTo>
                  <a:lnTo>
                    <a:pt x="2358682" y="670979"/>
                  </a:lnTo>
                  <a:lnTo>
                    <a:pt x="2327110" y="682574"/>
                  </a:lnTo>
                  <a:lnTo>
                    <a:pt x="2301367" y="706247"/>
                  </a:lnTo>
                  <a:lnTo>
                    <a:pt x="2278951" y="724598"/>
                  </a:lnTo>
                  <a:lnTo>
                    <a:pt x="2246795" y="733374"/>
                  </a:lnTo>
                  <a:lnTo>
                    <a:pt x="2205634" y="734034"/>
                  </a:lnTo>
                  <a:lnTo>
                    <a:pt x="2156206" y="728091"/>
                  </a:lnTo>
                  <a:lnTo>
                    <a:pt x="2099246" y="716991"/>
                  </a:lnTo>
                  <a:lnTo>
                    <a:pt x="2035479" y="702233"/>
                  </a:lnTo>
                  <a:lnTo>
                    <a:pt x="1981365" y="689483"/>
                  </a:lnTo>
                  <a:lnTo>
                    <a:pt x="1927288" y="678230"/>
                  </a:lnTo>
                  <a:lnTo>
                    <a:pt x="1873897" y="670128"/>
                  </a:lnTo>
                  <a:lnTo>
                    <a:pt x="1821853" y="666813"/>
                  </a:lnTo>
                  <a:lnTo>
                    <a:pt x="1771802" y="669937"/>
                  </a:lnTo>
                  <a:lnTo>
                    <a:pt x="1724393" y="681151"/>
                  </a:lnTo>
                  <a:lnTo>
                    <a:pt x="1674202" y="703973"/>
                  </a:lnTo>
                  <a:lnTo>
                    <a:pt x="1635328" y="732663"/>
                  </a:lnTo>
                  <a:lnTo>
                    <a:pt x="1605991" y="765822"/>
                  </a:lnTo>
                  <a:lnTo>
                    <a:pt x="1584375" y="802055"/>
                  </a:lnTo>
                  <a:lnTo>
                    <a:pt x="1568716" y="839952"/>
                  </a:lnTo>
                  <a:lnTo>
                    <a:pt x="1557235" y="878128"/>
                  </a:lnTo>
                  <a:lnTo>
                    <a:pt x="1548117" y="915187"/>
                  </a:lnTo>
                  <a:lnTo>
                    <a:pt x="1541932" y="940943"/>
                  </a:lnTo>
                  <a:lnTo>
                    <a:pt x="1535049" y="966965"/>
                  </a:lnTo>
                  <a:lnTo>
                    <a:pt x="1516849" y="1019187"/>
                  </a:lnTo>
                  <a:lnTo>
                    <a:pt x="1477873" y="1066152"/>
                  </a:lnTo>
                  <a:lnTo>
                    <a:pt x="1434680" y="1070394"/>
                  </a:lnTo>
                  <a:lnTo>
                    <a:pt x="1358023" y="1065961"/>
                  </a:lnTo>
                  <a:lnTo>
                    <a:pt x="1315732" y="1062786"/>
                  </a:lnTo>
                  <a:lnTo>
                    <a:pt x="1268755" y="1060183"/>
                  </a:lnTo>
                  <a:lnTo>
                    <a:pt x="1217218" y="1059103"/>
                  </a:lnTo>
                  <a:lnTo>
                    <a:pt x="1161275" y="1060513"/>
                  </a:lnTo>
                  <a:lnTo>
                    <a:pt x="1095603" y="1066609"/>
                  </a:lnTo>
                  <a:lnTo>
                    <a:pt x="1039177" y="1077531"/>
                  </a:lnTo>
                  <a:lnTo>
                    <a:pt x="990777" y="1092962"/>
                  </a:lnTo>
                  <a:lnTo>
                    <a:pt x="949198" y="1112596"/>
                  </a:lnTo>
                  <a:lnTo>
                    <a:pt x="913218" y="1136103"/>
                  </a:lnTo>
                  <a:lnTo>
                    <a:pt x="881634" y="1163218"/>
                  </a:lnTo>
                  <a:lnTo>
                    <a:pt x="853224" y="1193596"/>
                  </a:lnTo>
                  <a:lnTo>
                    <a:pt x="826795" y="1226947"/>
                  </a:lnTo>
                  <a:lnTo>
                    <a:pt x="801116" y="1262964"/>
                  </a:lnTo>
                  <a:lnTo>
                    <a:pt x="786968" y="1328915"/>
                  </a:lnTo>
                  <a:lnTo>
                    <a:pt x="799299" y="1360385"/>
                  </a:lnTo>
                  <a:lnTo>
                    <a:pt x="823620" y="1385595"/>
                  </a:lnTo>
                  <a:lnTo>
                    <a:pt x="855776" y="1399374"/>
                  </a:lnTo>
                  <a:lnTo>
                    <a:pt x="889571" y="1399730"/>
                  </a:lnTo>
                  <a:lnTo>
                    <a:pt x="921042" y="1387411"/>
                  </a:lnTo>
                  <a:lnTo>
                    <a:pt x="946226" y="1363116"/>
                  </a:lnTo>
                  <a:lnTo>
                    <a:pt x="974699" y="1323454"/>
                  </a:lnTo>
                  <a:lnTo>
                    <a:pt x="1001534" y="1292453"/>
                  </a:lnTo>
                  <a:lnTo>
                    <a:pt x="1065834" y="1252778"/>
                  </a:lnTo>
                  <a:lnTo>
                    <a:pt x="1111084" y="1242225"/>
                  </a:lnTo>
                  <a:lnTo>
                    <a:pt x="1170241" y="1236624"/>
                  </a:lnTo>
                  <a:lnTo>
                    <a:pt x="1218145" y="1235456"/>
                  </a:lnTo>
                  <a:lnTo>
                    <a:pt x="1262976" y="1236446"/>
                  </a:lnTo>
                  <a:lnTo>
                    <a:pt x="1304899" y="1238808"/>
                  </a:lnTo>
                  <a:lnTo>
                    <a:pt x="1344104" y="1241767"/>
                  </a:lnTo>
                  <a:lnTo>
                    <a:pt x="1386827" y="1244904"/>
                  </a:lnTo>
                  <a:lnTo>
                    <a:pt x="1429346" y="1246543"/>
                  </a:lnTo>
                  <a:lnTo>
                    <a:pt x="1471180" y="1245171"/>
                  </a:lnTo>
                  <a:lnTo>
                    <a:pt x="1511795" y="1239278"/>
                  </a:lnTo>
                  <a:lnTo>
                    <a:pt x="1550682" y="1227340"/>
                  </a:lnTo>
                  <a:lnTo>
                    <a:pt x="1587347" y="1207833"/>
                  </a:lnTo>
                  <a:lnTo>
                    <a:pt x="1621282" y="1179258"/>
                  </a:lnTo>
                  <a:lnTo>
                    <a:pt x="1651952" y="1140091"/>
                  </a:lnTo>
                  <a:lnTo>
                    <a:pt x="1678863" y="1088821"/>
                  </a:lnTo>
                  <a:lnTo>
                    <a:pt x="1692783" y="1052995"/>
                  </a:lnTo>
                  <a:lnTo>
                    <a:pt x="1712353" y="986320"/>
                  </a:lnTo>
                  <a:lnTo>
                    <a:pt x="1719732" y="955713"/>
                  </a:lnTo>
                  <a:lnTo>
                    <a:pt x="1732762" y="905675"/>
                  </a:lnTo>
                  <a:lnTo>
                    <a:pt x="1744992" y="875309"/>
                  </a:lnTo>
                  <a:lnTo>
                    <a:pt x="1760105" y="858189"/>
                  </a:lnTo>
                  <a:lnTo>
                    <a:pt x="1781810" y="847877"/>
                  </a:lnTo>
                  <a:lnTo>
                    <a:pt x="1822043" y="842949"/>
                  </a:lnTo>
                  <a:lnTo>
                    <a:pt x="1874456" y="848055"/>
                  </a:lnTo>
                  <a:lnTo>
                    <a:pt x="1933676" y="859523"/>
                  </a:lnTo>
                  <a:lnTo>
                    <a:pt x="1994293" y="873709"/>
                  </a:lnTo>
                  <a:lnTo>
                    <a:pt x="2041080" y="884783"/>
                  </a:lnTo>
                  <a:lnTo>
                    <a:pt x="2089404" y="895184"/>
                  </a:lnTo>
                  <a:lnTo>
                    <a:pt x="2138502" y="903732"/>
                  </a:lnTo>
                  <a:lnTo>
                    <a:pt x="2187676" y="909205"/>
                  </a:lnTo>
                  <a:lnTo>
                    <a:pt x="2236203" y="910424"/>
                  </a:lnTo>
                  <a:lnTo>
                    <a:pt x="2283345" y="906170"/>
                  </a:lnTo>
                  <a:lnTo>
                    <a:pt x="2328380" y="895261"/>
                  </a:lnTo>
                  <a:lnTo>
                    <a:pt x="2370582" y="876477"/>
                  </a:lnTo>
                  <a:lnTo>
                    <a:pt x="2409240" y="848626"/>
                  </a:lnTo>
                  <a:lnTo>
                    <a:pt x="2443607" y="810501"/>
                  </a:lnTo>
                  <a:lnTo>
                    <a:pt x="2458301" y="778713"/>
                  </a:lnTo>
                  <a:lnTo>
                    <a:pt x="2459634" y="744918"/>
                  </a:lnTo>
                  <a:close/>
                </a:path>
              </a:pathLst>
            </a:custGeom>
            <a:solidFill>
              <a:srgbClr val="F7B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94346" y="4949739"/>
              <a:ext cx="354330" cy="354965"/>
            </a:xfrm>
            <a:custGeom>
              <a:avLst/>
              <a:gdLst/>
              <a:ahLst/>
              <a:cxnLst/>
              <a:rect l="l" t="t" r="r" b="b"/>
              <a:pathLst>
                <a:path w="354329" h="354964">
                  <a:moveTo>
                    <a:pt x="74822" y="325200"/>
                  </a:moveTo>
                  <a:lnTo>
                    <a:pt x="62669" y="312602"/>
                  </a:lnTo>
                  <a:lnTo>
                    <a:pt x="56503" y="296865"/>
                  </a:lnTo>
                  <a:lnTo>
                    <a:pt x="56687" y="279965"/>
                  </a:lnTo>
                  <a:lnTo>
                    <a:pt x="63582" y="263875"/>
                  </a:lnTo>
                  <a:lnTo>
                    <a:pt x="80326" y="239615"/>
                  </a:lnTo>
                  <a:lnTo>
                    <a:pt x="51321" y="244924"/>
                  </a:lnTo>
                  <a:lnTo>
                    <a:pt x="11854" y="232401"/>
                  </a:lnTo>
                  <a:lnTo>
                    <a:pt x="0" y="209502"/>
                  </a:lnTo>
                  <a:lnTo>
                    <a:pt x="317" y="192009"/>
                  </a:lnTo>
                  <a:lnTo>
                    <a:pt x="7085" y="176526"/>
                  </a:lnTo>
                  <a:lnTo>
                    <a:pt x="19161" y="164706"/>
                  </a:lnTo>
                  <a:lnTo>
                    <a:pt x="35404" y="158206"/>
                  </a:lnTo>
                  <a:lnTo>
                    <a:pt x="64441" y="152906"/>
                  </a:lnTo>
                  <a:lnTo>
                    <a:pt x="40147" y="136139"/>
                  </a:lnTo>
                  <a:lnTo>
                    <a:pt x="27994" y="123540"/>
                  </a:lnTo>
                  <a:lnTo>
                    <a:pt x="21828" y="107805"/>
                  </a:lnTo>
                  <a:lnTo>
                    <a:pt x="22009" y="90907"/>
                  </a:lnTo>
                  <a:lnTo>
                    <a:pt x="28901" y="74822"/>
                  </a:lnTo>
                  <a:lnTo>
                    <a:pt x="41507" y="62658"/>
                  </a:lnTo>
                  <a:lnTo>
                    <a:pt x="57243" y="56494"/>
                  </a:lnTo>
                  <a:lnTo>
                    <a:pt x="74139" y="56684"/>
                  </a:lnTo>
                  <a:lnTo>
                    <a:pt x="90226" y="63582"/>
                  </a:lnTo>
                  <a:lnTo>
                    <a:pt x="114520" y="80350"/>
                  </a:lnTo>
                  <a:lnTo>
                    <a:pt x="109195" y="51295"/>
                  </a:lnTo>
                  <a:lnTo>
                    <a:pt x="109517" y="33796"/>
                  </a:lnTo>
                  <a:lnTo>
                    <a:pt x="116280" y="18319"/>
                  </a:lnTo>
                  <a:lnTo>
                    <a:pt x="128351" y="6507"/>
                  </a:lnTo>
                  <a:lnTo>
                    <a:pt x="144599" y="0"/>
                  </a:lnTo>
                  <a:lnTo>
                    <a:pt x="162113" y="310"/>
                  </a:lnTo>
                  <a:lnTo>
                    <a:pt x="177601" y="7074"/>
                  </a:lnTo>
                  <a:lnTo>
                    <a:pt x="189419" y="19157"/>
                  </a:lnTo>
                  <a:lnTo>
                    <a:pt x="195921" y="35422"/>
                  </a:lnTo>
                  <a:lnTo>
                    <a:pt x="201244" y="64425"/>
                  </a:lnTo>
                  <a:lnTo>
                    <a:pt x="218006" y="40139"/>
                  </a:lnTo>
                  <a:lnTo>
                    <a:pt x="230597" y="27997"/>
                  </a:lnTo>
                  <a:lnTo>
                    <a:pt x="246334" y="21830"/>
                  </a:lnTo>
                  <a:lnTo>
                    <a:pt x="263239" y="22008"/>
                  </a:lnTo>
                  <a:lnTo>
                    <a:pt x="279331" y="28899"/>
                  </a:lnTo>
                  <a:lnTo>
                    <a:pt x="291482" y="41501"/>
                  </a:lnTo>
                  <a:lnTo>
                    <a:pt x="297643" y="57244"/>
                  </a:lnTo>
                  <a:lnTo>
                    <a:pt x="297459" y="74145"/>
                  </a:lnTo>
                  <a:lnTo>
                    <a:pt x="290571" y="90224"/>
                  </a:lnTo>
                  <a:lnTo>
                    <a:pt x="273809" y="114509"/>
                  </a:lnTo>
                  <a:lnTo>
                    <a:pt x="302806" y="109195"/>
                  </a:lnTo>
                  <a:lnTo>
                    <a:pt x="320321" y="109506"/>
                  </a:lnTo>
                  <a:lnTo>
                    <a:pt x="335812" y="116272"/>
                  </a:lnTo>
                  <a:lnTo>
                    <a:pt x="347633" y="128357"/>
                  </a:lnTo>
                  <a:lnTo>
                    <a:pt x="354136" y="144623"/>
                  </a:lnTo>
                  <a:lnTo>
                    <a:pt x="353814" y="162123"/>
                  </a:lnTo>
                  <a:lnTo>
                    <a:pt x="347051" y="177599"/>
                  </a:lnTo>
                  <a:lnTo>
                    <a:pt x="334979" y="189411"/>
                  </a:lnTo>
                  <a:lnTo>
                    <a:pt x="318731" y="195919"/>
                  </a:lnTo>
                  <a:lnTo>
                    <a:pt x="289677" y="201244"/>
                  </a:lnTo>
                  <a:lnTo>
                    <a:pt x="313971" y="218012"/>
                  </a:lnTo>
                  <a:lnTo>
                    <a:pt x="326126" y="230607"/>
                  </a:lnTo>
                  <a:lnTo>
                    <a:pt x="332296" y="246337"/>
                  </a:lnTo>
                  <a:lnTo>
                    <a:pt x="332113" y="263236"/>
                  </a:lnTo>
                  <a:lnTo>
                    <a:pt x="327461" y="274088"/>
                  </a:lnTo>
                  <a:lnTo>
                    <a:pt x="321104" y="283297"/>
                  </a:lnTo>
                  <a:lnTo>
                    <a:pt x="312616" y="291485"/>
                  </a:lnTo>
                  <a:lnTo>
                    <a:pt x="296881" y="297648"/>
                  </a:lnTo>
                  <a:lnTo>
                    <a:pt x="279981" y="297463"/>
                  </a:lnTo>
                  <a:lnTo>
                    <a:pt x="263892" y="290568"/>
                  </a:lnTo>
                  <a:lnTo>
                    <a:pt x="239598" y="273801"/>
                  </a:lnTo>
                  <a:lnTo>
                    <a:pt x="244941" y="302829"/>
                  </a:lnTo>
                  <a:lnTo>
                    <a:pt x="225779" y="347625"/>
                  </a:lnTo>
                  <a:lnTo>
                    <a:pt x="200623" y="354836"/>
                  </a:lnTo>
                  <a:lnTo>
                    <a:pt x="192009" y="353797"/>
                  </a:lnTo>
                  <a:lnTo>
                    <a:pt x="160699" y="327279"/>
                  </a:lnTo>
                  <a:lnTo>
                    <a:pt x="152891" y="289700"/>
                  </a:lnTo>
                  <a:lnTo>
                    <a:pt x="136147" y="313960"/>
                  </a:lnTo>
                  <a:lnTo>
                    <a:pt x="123549" y="326113"/>
                  </a:lnTo>
                  <a:lnTo>
                    <a:pt x="107812" y="332279"/>
                  </a:lnTo>
                  <a:lnTo>
                    <a:pt x="90912" y="332095"/>
                  </a:lnTo>
                  <a:lnTo>
                    <a:pt x="74822" y="325200"/>
                  </a:lnTo>
                  <a:close/>
                </a:path>
              </a:pathLst>
            </a:custGeom>
            <a:solidFill>
              <a:srgbClr val="E61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67461" y="2721997"/>
              <a:ext cx="1002030" cy="1035685"/>
            </a:xfrm>
            <a:custGeom>
              <a:avLst/>
              <a:gdLst/>
              <a:ahLst/>
              <a:cxnLst/>
              <a:rect l="l" t="t" r="r" b="b"/>
              <a:pathLst>
                <a:path w="1002029" h="1035685">
                  <a:moveTo>
                    <a:pt x="43511" y="1023570"/>
                  </a:moveTo>
                  <a:lnTo>
                    <a:pt x="38001" y="1019767"/>
                  </a:lnTo>
                  <a:lnTo>
                    <a:pt x="16976" y="999285"/>
                  </a:lnTo>
                  <a:lnTo>
                    <a:pt x="3973" y="973472"/>
                  </a:lnTo>
                  <a:lnTo>
                    <a:pt x="0" y="944632"/>
                  </a:lnTo>
                  <a:lnTo>
                    <a:pt x="6064" y="915071"/>
                  </a:lnTo>
                  <a:lnTo>
                    <a:pt x="25869" y="877110"/>
                  </a:lnTo>
                  <a:lnTo>
                    <a:pt x="52638" y="843792"/>
                  </a:lnTo>
                  <a:lnTo>
                    <a:pt x="85136" y="814098"/>
                  </a:lnTo>
                  <a:lnTo>
                    <a:pt x="122130" y="787005"/>
                  </a:lnTo>
                  <a:lnTo>
                    <a:pt x="162384" y="761492"/>
                  </a:lnTo>
                  <a:lnTo>
                    <a:pt x="204665" y="736540"/>
                  </a:lnTo>
                  <a:lnTo>
                    <a:pt x="256065" y="705785"/>
                  </a:lnTo>
                  <a:lnTo>
                    <a:pt x="301348" y="676074"/>
                  </a:lnTo>
                  <a:lnTo>
                    <a:pt x="339897" y="646255"/>
                  </a:lnTo>
                  <a:lnTo>
                    <a:pt x="371096" y="615178"/>
                  </a:lnTo>
                  <a:lnTo>
                    <a:pt x="394327" y="581691"/>
                  </a:lnTo>
                  <a:lnTo>
                    <a:pt x="408973" y="544644"/>
                  </a:lnTo>
                  <a:lnTo>
                    <a:pt x="414416" y="502884"/>
                  </a:lnTo>
                  <a:lnTo>
                    <a:pt x="406261" y="413969"/>
                  </a:lnTo>
                  <a:lnTo>
                    <a:pt x="410057" y="372022"/>
                  </a:lnTo>
                  <a:lnTo>
                    <a:pt x="421282" y="329755"/>
                  </a:lnTo>
                  <a:lnTo>
                    <a:pt x="439789" y="287502"/>
                  </a:lnTo>
                  <a:lnTo>
                    <a:pt x="465432" y="245596"/>
                  </a:lnTo>
                  <a:lnTo>
                    <a:pt x="498064" y="204374"/>
                  </a:lnTo>
                  <a:lnTo>
                    <a:pt x="537538" y="164167"/>
                  </a:lnTo>
                  <a:lnTo>
                    <a:pt x="575898" y="131447"/>
                  </a:lnTo>
                  <a:lnTo>
                    <a:pt x="618274" y="100402"/>
                  </a:lnTo>
                  <a:lnTo>
                    <a:pt x="663591" y="71939"/>
                  </a:lnTo>
                  <a:lnTo>
                    <a:pt x="710776" y="46961"/>
                  </a:lnTo>
                  <a:lnTo>
                    <a:pt x="758753" y="26373"/>
                  </a:lnTo>
                  <a:lnTo>
                    <a:pt x="806448" y="11080"/>
                  </a:lnTo>
                  <a:lnTo>
                    <a:pt x="852786" y="1988"/>
                  </a:lnTo>
                  <a:lnTo>
                    <a:pt x="896694" y="0"/>
                  </a:lnTo>
                  <a:lnTo>
                    <a:pt x="937096" y="6021"/>
                  </a:lnTo>
                  <a:lnTo>
                    <a:pt x="968417" y="21563"/>
                  </a:lnTo>
                  <a:lnTo>
                    <a:pt x="990562" y="47092"/>
                  </a:lnTo>
                  <a:lnTo>
                    <a:pt x="1001521" y="79096"/>
                  </a:lnTo>
                  <a:lnTo>
                    <a:pt x="999288" y="114064"/>
                  </a:lnTo>
                  <a:lnTo>
                    <a:pt x="983655" y="145399"/>
                  </a:lnTo>
                  <a:lnTo>
                    <a:pt x="958114" y="167541"/>
                  </a:lnTo>
                  <a:lnTo>
                    <a:pt x="926141" y="178490"/>
                  </a:lnTo>
                  <a:lnTo>
                    <a:pt x="891213" y="176246"/>
                  </a:lnTo>
                  <a:lnTo>
                    <a:pt x="869598" y="177268"/>
                  </a:lnTo>
                  <a:lnTo>
                    <a:pt x="793328" y="203221"/>
                  </a:lnTo>
                  <a:lnTo>
                    <a:pt x="745534" y="228253"/>
                  </a:lnTo>
                  <a:lnTo>
                    <a:pt x="695874" y="261389"/>
                  </a:lnTo>
                  <a:lnTo>
                    <a:pt x="647778" y="302679"/>
                  </a:lnTo>
                  <a:lnTo>
                    <a:pt x="617550" y="336270"/>
                  </a:lnTo>
                  <a:lnTo>
                    <a:pt x="596264" y="368428"/>
                  </a:lnTo>
                  <a:lnTo>
                    <a:pt x="583433" y="422978"/>
                  </a:lnTo>
                  <a:lnTo>
                    <a:pt x="590574" y="482160"/>
                  </a:lnTo>
                  <a:lnTo>
                    <a:pt x="589569" y="536370"/>
                  </a:lnTo>
                  <a:lnTo>
                    <a:pt x="581301" y="585902"/>
                  </a:lnTo>
                  <a:lnTo>
                    <a:pt x="566654" y="631052"/>
                  </a:lnTo>
                  <a:lnTo>
                    <a:pt x="546510" y="672114"/>
                  </a:lnTo>
                  <a:lnTo>
                    <a:pt x="521754" y="709383"/>
                  </a:lnTo>
                  <a:lnTo>
                    <a:pt x="493270" y="743154"/>
                  </a:lnTo>
                  <a:lnTo>
                    <a:pt x="461939" y="773722"/>
                  </a:lnTo>
                  <a:lnTo>
                    <a:pt x="428648" y="801382"/>
                  </a:lnTo>
                  <a:lnTo>
                    <a:pt x="394277" y="826430"/>
                  </a:lnTo>
                  <a:lnTo>
                    <a:pt x="359712" y="849159"/>
                  </a:lnTo>
                  <a:lnTo>
                    <a:pt x="325836" y="869864"/>
                  </a:lnTo>
                  <a:lnTo>
                    <a:pt x="293533" y="888842"/>
                  </a:lnTo>
                  <a:lnTo>
                    <a:pt x="255339" y="911427"/>
                  </a:lnTo>
                  <a:lnTo>
                    <a:pt x="217428" y="935580"/>
                  </a:lnTo>
                  <a:lnTo>
                    <a:pt x="186746" y="959003"/>
                  </a:lnTo>
                  <a:lnTo>
                    <a:pt x="170239" y="979399"/>
                  </a:lnTo>
                  <a:lnTo>
                    <a:pt x="151283" y="1008828"/>
                  </a:lnTo>
                  <a:lnTo>
                    <a:pt x="123469" y="1028033"/>
                  </a:lnTo>
                  <a:lnTo>
                    <a:pt x="90482" y="1035405"/>
                  </a:lnTo>
                  <a:lnTo>
                    <a:pt x="56005" y="1029334"/>
                  </a:lnTo>
                  <a:lnTo>
                    <a:pt x="49507" y="1026798"/>
                  </a:lnTo>
                  <a:lnTo>
                    <a:pt x="43511" y="1023570"/>
                  </a:lnTo>
                  <a:close/>
                </a:path>
              </a:pathLst>
            </a:custGeom>
            <a:solidFill>
              <a:srgbClr val="93B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729410" y="404243"/>
            <a:ext cx="2756535" cy="154114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850"/>
              </a:spcBef>
            </a:pPr>
            <a:r>
              <a:rPr sz="7000" spc="100" dirty="0">
                <a:solidFill>
                  <a:srgbClr val="FA774A"/>
                </a:solidFill>
                <a:latin typeface="Roboto Cn"/>
                <a:cs typeface="Roboto Cn"/>
              </a:rPr>
              <a:t>%100</a:t>
            </a:r>
            <a:endParaRPr sz="7000">
              <a:latin typeface="Roboto Cn"/>
              <a:cs typeface="Roboto Cn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100" b="0" spc="30" dirty="0">
                <a:solidFill>
                  <a:srgbClr val="FFFFFF"/>
                </a:solidFill>
                <a:latin typeface="Roboto"/>
                <a:cs typeface="Roboto"/>
              </a:rPr>
              <a:t>Memnuniyet</a:t>
            </a:r>
            <a:r>
              <a:rPr sz="2100" b="0" spc="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00" b="0" spc="25" dirty="0">
                <a:solidFill>
                  <a:srgbClr val="FFFFFF"/>
                </a:solidFill>
                <a:latin typeface="Roboto"/>
                <a:cs typeface="Roboto"/>
              </a:rPr>
              <a:t>Garantisi</a:t>
            </a:r>
            <a:endParaRPr sz="210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92312" y="5846224"/>
            <a:ext cx="8130540" cy="26695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45" dirty="0">
                <a:solidFill>
                  <a:srgbClr val="FFFFFF"/>
                </a:solidFill>
                <a:latin typeface="Roboto"/>
                <a:cs typeface="Roboto"/>
              </a:rPr>
              <a:t>Çekiliş</a:t>
            </a:r>
            <a:r>
              <a:rPr sz="2750" spc="11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750" spc="30" dirty="0">
                <a:solidFill>
                  <a:srgbClr val="FFFFFF"/>
                </a:solidFill>
                <a:latin typeface="Roboto"/>
                <a:cs typeface="Roboto"/>
              </a:rPr>
              <a:t>ile</a:t>
            </a:r>
            <a:r>
              <a:rPr sz="2750" spc="11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750" spc="45" dirty="0">
                <a:solidFill>
                  <a:srgbClr val="FFFFFF"/>
                </a:solidFill>
                <a:latin typeface="Roboto"/>
                <a:cs typeface="Roboto"/>
              </a:rPr>
              <a:t>seçilen</a:t>
            </a:r>
            <a:r>
              <a:rPr sz="2750" spc="1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750" spc="30" dirty="0">
                <a:solidFill>
                  <a:srgbClr val="FFFFFF"/>
                </a:solidFill>
                <a:latin typeface="Roboto"/>
                <a:cs typeface="Roboto"/>
              </a:rPr>
              <a:t>kişiye,</a:t>
            </a:r>
            <a:r>
              <a:rPr sz="2750" spc="11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750" spc="45" dirty="0">
                <a:solidFill>
                  <a:srgbClr val="FFFFFF"/>
                </a:solidFill>
                <a:latin typeface="Roboto"/>
                <a:cs typeface="Roboto"/>
              </a:rPr>
              <a:t>özel</a:t>
            </a:r>
            <a:r>
              <a:rPr sz="2750" spc="1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750" spc="35" dirty="0">
                <a:solidFill>
                  <a:srgbClr val="FFFFFF"/>
                </a:solidFill>
                <a:latin typeface="Roboto"/>
                <a:cs typeface="Roboto"/>
              </a:rPr>
              <a:t>hediyeler</a:t>
            </a:r>
            <a:r>
              <a:rPr sz="2750" spc="11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750" spc="40" dirty="0">
                <a:solidFill>
                  <a:srgbClr val="FFFFFF"/>
                </a:solidFill>
                <a:latin typeface="Roboto"/>
                <a:cs typeface="Roboto"/>
              </a:rPr>
              <a:t>verilecektir</a:t>
            </a:r>
            <a:endParaRPr sz="2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50">
              <a:latin typeface="Roboto"/>
              <a:cs typeface="Roboto"/>
            </a:endParaRPr>
          </a:p>
          <a:p>
            <a:pPr marR="163195" algn="ctr">
              <a:lnSpc>
                <a:spcPct val="100000"/>
              </a:lnSpc>
            </a:pPr>
            <a:r>
              <a:rPr sz="7000" b="1" spc="185" dirty="0">
                <a:solidFill>
                  <a:srgbClr val="FA774A"/>
                </a:solidFill>
                <a:latin typeface="Roboto Cn"/>
                <a:cs typeface="Roboto Cn"/>
              </a:rPr>
              <a:t>EN</a:t>
            </a:r>
            <a:r>
              <a:rPr sz="7000" b="1" spc="735" dirty="0">
                <a:solidFill>
                  <a:srgbClr val="FA774A"/>
                </a:solidFill>
                <a:latin typeface="Roboto Cn"/>
                <a:cs typeface="Roboto Cn"/>
              </a:rPr>
              <a:t> </a:t>
            </a:r>
            <a:r>
              <a:rPr sz="7000" b="1" spc="229" dirty="0">
                <a:solidFill>
                  <a:srgbClr val="FA774A"/>
                </a:solidFill>
                <a:latin typeface="Roboto Cn"/>
                <a:cs typeface="Roboto Cn"/>
              </a:rPr>
              <a:t>İYİ</a:t>
            </a:r>
            <a:r>
              <a:rPr sz="7000" b="1" spc="740" dirty="0">
                <a:solidFill>
                  <a:srgbClr val="FA774A"/>
                </a:solidFill>
                <a:latin typeface="Roboto Cn"/>
                <a:cs typeface="Roboto Cn"/>
              </a:rPr>
              <a:t> </a:t>
            </a:r>
            <a:r>
              <a:rPr sz="7000" b="1" spc="280" dirty="0">
                <a:solidFill>
                  <a:srgbClr val="FA774A"/>
                </a:solidFill>
                <a:latin typeface="Roboto Cn"/>
                <a:cs typeface="Roboto Cn"/>
              </a:rPr>
              <a:t>SINIF</a:t>
            </a:r>
            <a:endParaRPr sz="7000">
              <a:latin typeface="Roboto Cn"/>
              <a:cs typeface="Roboto Cn"/>
            </a:endParaRPr>
          </a:p>
          <a:p>
            <a:pPr marR="165735" algn="ctr">
              <a:lnSpc>
                <a:spcPct val="100000"/>
              </a:lnSpc>
              <a:spcBef>
                <a:spcPts val="1315"/>
              </a:spcBef>
            </a:pPr>
            <a:r>
              <a:rPr sz="2100" spc="30" dirty="0">
                <a:solidFill>
                  <a:srgbClr val="FFFFFF"/>
                </a:solidFill>
                <a:latin typeface="Roboto"/>
                <a:cs typeface="Roboto"/>
              </a:rPr>
              <a:t>Sınıfın</a:t>
            </a:r>
            <a:r>
              <a:rPr sz="2100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00" spc="20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2100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00" spc="20" dirty="0">
                <a:solidFill>
                  <a:srgbClr val="FFFFFF"/>
                </a:solidFill>
                <a:latin typeface="Roboto"/>
                <a:cs typeface="Roboto"/>
              </a:rPr>
              <a:t>iyilerinin</a:t>
            </a:r>
            <a:r>
              <a:rPr sz="2100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00" spc="30" dirty="0">
                <a:solidFill>
                  <a:srgbClr val="FFFFFF"/>
                </a:solidFill>
                <a:latin typeface="Roboto"/>
                <a:cs typeface="Roboto"/>
              </a:rPr>
              <a:t>toplantısı,</a:t>
            </a:r>
            <a:r>
              <a:rPr sz="2100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00" spc="35" dirty="0">
                <a:solidFill>
                  <a:srgbClr val="FFFFFF"/>
                </a:solidFill>
                <a:latin typeface="Roboto"/>
                <a:cs typeface="Roboto"/>
              </a:rPr>
              <a:t>erken</a:t>
            </a:r>
            <a:r>
              <a:rPr sz="2100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00" spc="30" dirty="0">
                <a:solidFill>
                  <a:srgbClr val="FFFFFF"/>
                </a:solidFill>
                <a:latin typeface="Roboto"/>
                <a:cs typeface="Roboto"/>
              </a:rPr>
              <a:t>mezuniyet</a:t>
            </a:r>
            <a:endParaRPr sz="2100">
              <a:latin typeface="Roboto"/>
              <a:cs typeface="Roboto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2374" y="6481829"/>
            <a:ext cx="6622415" cy="8051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100" b="1" spc="215" dirty="0">
                <a:solidFill>
                  <a:srgbClr val="613169"/>
                </a:solidFill>
                <a:latin typeface="Roboto Cn"/>
                <a:cs typeface="Roboto Cn"/>
              </a:rPr>
              <a:t>DOĞUM</a:t>
            </a:r>
            <a:r>
              <a:rPr sz="5100" b="1" spc="520" dirty="0">
                <a:solidFill>
                  <a:srgbClr val="613169"/>
                </a:solidFill>
                <a:latin typeface="Roboto Cn"/>
                <a:cs typeface="Roboto Cn"/>
              </a:rPr>
              <a:t> </a:t>
            </a:r>
            <a:r>
              <a:rPr sz="5100" b="1" spc="135" dirty="0">
                <a:solidFill>
                  <a:srgbClr val="613169"/>
                </a:solidFill>
                <a:latin typeface="Roboto Cn"/>
                <a:cs typeface="Roboto Cn"/>
              </a:rPr>
              <a:t>GÜNÜ</a:t>
            </a:r>
            <a:r>
              <a:rPr sz="5100" b="1" spc="525" dirty="0">
                <a:solidFill>
                  <a:srgbClr val="613169"/>
                </a:solidFill>
                <a:latin typeface="Roboto Cn"/>
                <a:cs typeface="Roboto Cn"/>
              </a:rPr>
              <a:t> </a:t>
            </a:r>
            <a:r>
              <a:rPr sz="5100" b="1" spc="210" dirty="0">
                <a:solidFill>
                  <a:srgbClr val="613169"/>
                </a:solidFill>
                <a:latin typeface="Roboto Cn"/>
                <a:cs typeface="Roboto Cn"/>
              </a:rPr>
              <a:t>ÇOCUĞU</a:t>
            </a:r>
            <a:endParaRPr sz="5100">
              <a:latin typeface="Roboto Cn"/>
              <a:cs typeface="Roboto C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06290">
              <a:lnSpc>
                <a:spcPct val="100000"/>
              </a:lnSpc>
              <a:spcBef>
                <a:spcPts val="95"/>
              </a:spcBef>
              <a:tabLst>
                <a:tab pos="6581140" algn="l"/>
              </a:tabLst>
            </a:pPr>
            <a:r>
              <a:rPr spc="-580" dirty="0"/>
              <a:t>Efe	</a:t>
            </a:r>
            <a:r>
              <a:rPr spc="-705" dirty="0"/>
              <a:t>Korkmaz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641370" y="9782201"/>
            <a:ext cx="44056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613169"/>
                </a:solidFill>
                <a:latin typeface="Roboto"/>
                <a:cs typeface="Roboto"/>
              </a:rPr>
              <a:t>12-M</a:t>
            </a:r>
            <a:r>
              <a:rPr sz="1500" spc="14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25" dirty="0">
                <a:solidFill>
                  <a:srgbClr val="613169"/>
                </a:solidFill>
                <a:latin typeface="Roboto"/>
                <a:cs typeface="Roboto"/>
              </a:rPr>
              <a:t>BÜYÜK</a:t>
            </a:r>
            <a:r>
              <a:rPr sz="1500" spc="150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60" dirty="0">
                <a:solidFill>
                  <a:srgbClr val="613169"/>
                </a:solidFill>
                <a:latin typeface="Roboto"/>
                <a:cs typeface="Roboto"/>
              </a:rPr>
              <a:t>MEZUNİYET</a:t>
            </a:r>
            <a:r>
              <a:rPr sz="1500" spc="14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50" dirty="0">
                <a:solidFill>
                  <a:srgbClr val="613169"/>
                </a:solidFill>
                <a:latin typeface="Roboto"/>
                <a:cs typeface="Roboto"/>
              </a:rPr>
              <a:t>PARTİSİ</a:t>
            </a:r>
            <a:r>
              <a:rPr sz="1500" spc="150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613169"/>
                </a:solidFill>
                <a:latin typeface="Roboto"/>
                <a:cs typeface="Roboto"/>
              </a:rPr>
              <a:t>|</a:t>
            </a:r>
            <a:r>
              <a:rPr sz="1500" spc="14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60" dirty="0">
                <a:solidFill>
                  <a:srgbClr val="613169"/>
                </a:solidFill>
                <a:latin typeface="Roboto"/>
                <a:cs typeface="Roboto"/>
              </a:rPr>
              <a:t>01.11.2024</a:t>
            </a:r>
            <a:endParaRPr sz="1500">
              <a:latin typeface="Roboto"/>
              <a:cs typeface="Roboto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93533"/>
            <a:ext cx="4412615" cy="5694045"/>
          </a:xfrm>
          <a:custGeom>
            <a:avLst/>
            <a:gdLst/>
            <a:ahLst/>
            <a:cxnLst/>
            <a:rect l="l" t="t" r="r" b="b"/>
            <a:pathLst>
              <a:path w="4412615" h="5694045">
                <a:moveTo>
                  <a:pt x="3158513" y="1618459"/>
                </a:moveTo>
                <a:lnTo>
                  <a:pt x="3049732" y="1528895"/>
                </a:lnTo>
                <a:lnTo>
                  <a:pt x="4354530" y="605785"/>
                </a:lnTo>
                <a:lnTo>
                  <a:pt x="3158513" y="1618459"/>
                </a:lnTo>
                <a:close/>
              </a:path>
              <a:path w="4412615" h="5694045">
                <a:moveTo>
                  <a:pt x="2995437" y="1756536"/>
                </a:moveTo>
                <a:lnTo>
                  <a:pt x="2831152" y="1621274"/>
                </a:lnTo>
                <a:lnTo>
                  <a:pt x="3827957" y="237102"/>
                </a:lnTo>
                <a:lnTo>
                  <a:pt x="3049732" y="1528895"/>
                </a:lnTo>
                <a:lnTo>
                  <a:pt x="3158513" y="1618459"/>
                </a:lnTo>
                <a:lnTo>
                  <a:pt x="2995437" y="1756536"/>
                </a:lnTo>
                <a:close/>
              </a:path>
              <a:path w="4412615" h="5694045">
                <a:moveTo>
                  <a:pt x="2842343" y="1410088"/>
                </a:moveTo>
                <a:lnTo>
                  <a:pt x="2738240" y="1324376"/>
                </a:lnTo>
                <a:lnTo>
                  <a:pt x="2914129" y="55429"/>
                </a:lnTo>
                <a:lnTo>
                  <a:pt x="2842343" y="1410088"/>
                </a:lnTo>
                <a:close/>
              </a:path>
              <a:path w="4412615" h="5694045">
                <a:moveTo>
                  <a:pt x="2974979" y="2051062"/>
                </a:moveTo>
                <a:lnTo>
                  <a:pt x="2825265" y="1927797"/>
                </a:lnTo>
                <a:lnTo>
                  <a:pt x="4412298" y="1496486"/>
                </a:lnTo>
                <a:lnTo>
                  <a:pt x="2974979" y="2051062"/>
                </a:lnTo>
                <a:close/>
              </a:path>
              <a:path w="4412615" h="5694045">
                <a:moveTo>
                  <a:pt x="2833121" y="1584115"/>
                </a:moveTo>
                <a:lnTo>
                  <a:pt x="2626018" y="1413599"/>
                </a:lnTo>
                <a:lnTo>
                  <a:pt x="2531718" y="0"/>
                </a:lnTo>
                <a:lnTo>
                  <a:pt x="2738240" y="1324376"/>
                </a:lnTo>
                <a:lnTo>
                  <a:pt x="2842343" y="1410088"/>
                </a:lnTo>
                <a:lnTo>
                  <a:pt x="2833121" y="1584115"/>
                </a:lnTo>
                <a:close/>
              </a:path>
              <a:path w="4412615" h="5694045">
                <a:moveTo>
                  <a:pt x="2855683" y="1874867"/>
                </a:moveTo>
                <a:lnTo>
                  <a:pt x="2569622" y="1639341"/>
                </a:lnTo>
                <a:lnTo>
                  <a:pt x="2138913" y="130477"/>
                </a:lnTo>
                <a:lnTo>
                  <a:pt x="2626018" y="1413599"/>
                </a:lnTo>
                <a:lnTo>
                  <a:pt x="2833121" y="1584115"/>
                </a:lnTo>
                <a:lnTo>
                  <a:pt x="2831152" y="1621274"/>
                </a:lnTo>
                <a:lnTo>
                  <a:pt x="2995437" y="1756536"/>
                </a:lnTo>
                <a:lnTo>
                  <a:pt x="2855683" y="1874867"/>
                </a:lnTo>
                <a:close/>
              </a:path>
              <a:path w="4412615" h="5694045">
                <a:moveTo>
                  <a:pt x="2847286" y="2425920"/>
                </a:moveTo>
                <a:lnTo>
                  <a:pt x="2620557" y="2239245"/>
                </a:lnTo>
                <a:lnTo>
                  <a:pt x="4123803" y="2335434"/>
                </a:lnTo>
                <a:lnTo>
                  <a:pt x="2847286" y="2425920"/>
                </a:lnTo>
                <a:close/>
              </a:path>
              <a:path w="4412615" h="5694045">
                <a:moveTo>
                  <a:pt x="2702378" y="2436192"/>
                </a:moveTo>
                <a:lnTo>
                  <a:pt x="2479676" y="2252833"/>
                </a:lnTo>
                <a:lnTo>
                  <a:pt x="2508620" y="2206649"/>
                </a:lnTo>
                <a:lnTo>
                  <a:pt x="2536435" y="2159517"/>
                </a:lnTo>
                <a:lnTo>
                  <a:pt x="2563873" y="2112053"/>
                </a:lnTo>
                <a:lnTo>
                  <a:pt x="2591688" y="2064871"/>
                </a:lnTo>
                <a:lnTo>
                  <a:pt x="2620632" y="2018588"/>
                </a:lnTo>
                <a:lnTo>
                  <a:pt x="1637072" y="676996"/>
                </a:lnTo>
                <a:lnTo>
                  <a:pt x="2569622" y="1639341"/>
                </a:lnTo>
                <a:lnTo>
                  <a:pt x="2855683" y="1874867"/>
                </a:lnTo>
                <a:lnTo>
                  <a:pt x="2850641" y="1890230"/>
                </a:lnTo>
                <a:lnTo>
                  <a:pt x="2843411" y="1903759"/>
                </a:lnTo>
                <a:lnTo>
                  <a:pt x="2834709" y="1916076"/>
                </a:lnTo>
                <a:lnTo>
                  <a:pt x="2825265" y="1927797"/>
                </a:lnTo>
                <a:lnTo>
                  <a:pt x="2974979" y="2051062"/>
                </a:lnTo>
                <a:lnTo>
                  <a:pt x="2663877" y="2171097"/>
                </a:lnTo>
                <a:lnTo>
                  <a:pt x="2654448" y="2184977"/>
                </a:lnTo>
                <a:lnTo>
                  <a:pt x="2644639" y="2202229"/>
                </a:lnTo>
                <a:lnTo>
                  <a:pt x="2633620" y="2220952"/>
                </a:lnTo>
                <a:lnTo>
                  <a:pt x="2620557" y="2239245"/>
                </a:lnTo>
                <a:lnTo>
                  <a:pt x="2847286" y="2425920"/>
                </a:lnTo>
                <a:lnTo>
                  <a:pt x="2702378" y="2436192"/>
                </a:lnTo>
                <a:close/>
              </a:path>
              <a:path w="4412615" h="5694045">
                <a:moveTo>
                  <a:pt x="2682233" y="2614165"/>
                </a:moveTo>
                <a:lnTo>
                  <a:pt x="2484805" y="2451615"/>
                </a:lnTo>
                <a:lnTo>
                  <a:pt x="3767277" y="2547802"/>
                </a:lnTo>
                <a:lnTo>
                  <a:pt x="2682233" y="2614165"/>
                </a:lnTo>
                <a:close/>
              </a:path>
              <a:path w="4412615" h="5694045">
                <a:moveTo>
                  <a:pt x="2398109" y="2989959"/>
                </a:moveTo>
                <a:lnTo>
                  <a:pt x="2224182" y="2846758"/>
                </a:lnTo>
                <a:lnTo>
                  <a:pt x="4062580" y="2803781"/>
                </a:lnTo>
                <a:lnTo>
                  <a:pt x="2398109" y="2989959"/>
                </a:lnTo>
                <a:close/>
              </a:path>
              <a:path w="4412615" h="5694045">
                <a:moveTo>
                  <a:pt x="1883499" y="1956535"/>
                </a:moveTo>
                <a:lnTo>
                  <a:pt x="1812179" y="1897815"/>
                </a:lnTo>
                <a:lnTo>
                  <a:pt x="1795383" y="1430003"/>
                </a:lnTo>
                <a:lnTo>
                  <a:pt x="1482903" y="848437"/>
                </a:lnTo>
                <a:lnTo>
                  <a:pt x="1786677" y="1267226"/>
                </a:lnTo>
                <a:lnTo>
                  <a:pt x="1801330" y="1279290"/>
                </a:lnTo>
                <a:lnTo>
                  <a:pt x="1803471" y="1294067"/>
                </a:lnTo>
                <a:lnTo>
                  <a:pt x="2108959" y="1727207"/>
                </a:lnTo>
                <a:lnTo>
                  <a:pt x="1822537" y="1491385"/>
                </a:lnTo>
                <a:lnTo>
                  <a:pt x="1883499" y="1956535"/>
                </a:lnTo>
                <a:close/>
              </a:path>
              <a:path w="4412615" h="5694045">
                <a:moveTo>
                  <a:pt x="1801330" y="1279290"/>
                </a:moveTo>
                <a:lnTo>
                  <a:pt x="1786677" y="1267226"/>
                </a:lnTo>
                <a:lnTo>
                  <a:pt x="1782132" y="1146748"/>
                </a:lnTo>
                <a:lnTo>
                  <a:pt x="1801330" y="1279290"/>
                </a:lnTo>
                <a:close/>
              </a:path>
              <a:path w="4412615" h="5694045">
                <a:moveTo>
                  <a:pt x="2336757" y="3159845"/>
                </a:moveTo>
                <a:lnTo>
                  <a:pt x="2162437" y="3016320"/>
                </a:lnTo>
                <a:lnTo>
                  <a:pt x="4001061" y="3051485"/>
                </a:lnTo>
                <a:lnTo>
                  <a:pt x="2336757" y="3159845"/>
                </a:lnTo>
                <a:close/>
              </a:path>
              <a:path w="4412615" h="5694045">
                <a:moveTo>
                  <a:pt x="2000942" y="3181710"/>
                </a:moveTo>
                <a:lnTo>
                  <a:pt x="1853664" y="3060450"/>
                </a:lnTo>
                <a:lnTo>
                  <a:pt x="1820367" y="2202911"/>
                </a:lnTo>
                <a:lnTo>
                  <a:pt x="1450551" y="1029354"/>
                </a:lnTo>
                <a:lnTo>
                  <a:pt x="1812179" y="1897815"/>
                </a:lnTo>
                <a:lnTo>
                  <a:pt x="1883499" y="1956536"/>
                </a:lnTo>
                <a:lnTo>
                  <a:pt x="1904470" y="2116547"/>
                </a:lnTo>
                <a:lnTo>
                  <a:pt x="2164676" y="2745819"/>
                </a:lnTo>
                <a:lnTo>
                  <a:pt x="2246770" y="2813410"/>
                </a:lnTo>
                <a:lnTo>
                  <a:pt x="2224182" y="2846758"/>
                </a:lnTo>
                <a:lnTo>
                  <a:pt x="2398109" y="2989959"/>
                </a:lnTo>
                <a:lnTo>
                  <a:pt x="2356742" y="2994586"/>
                </a:lnTo>
                <a:lnTo>
                  <a:pt x="1965601" y="2672544"/>
                </a:lnTo>
                <a:lnTo>
                  <a:pt x="2008380" y="2967265"/>
                </a:lnTo>
                <a:lnTo>
                  <a:pt x="2249205" y="3165546"/>
                </a:lnTo>
                <a:lnTo>
                  <a:pt x="2000942" y="3181710"/>
                </a:lnTo>
                <a:close/>
              </a:path>
              <a:path w="4412615" h="5694045">
                <a:moveTo>
                  <a:pt x="2246770" y="2813410"/>
                </a:moveTo>
                <a:lnTo>
                  <a:pt x="2164676" y="2745819"/>
                </a:lnTo>
                <a:lnTo>
                  <a:pt x="2195344" y="2700711"/>
                </a:lnTo>
                <a:lnTo>
                  <a:pt x="2225297" y="2656437"/>
                </a:lnTo>
                <a:lnTo>
                  <a:pt x="2284484" y="2568721"/>
                </a:lnTo>
                <a:lnTo>
                  <a:pt x="2314433" y="2524444"/>
                </a:lnTo>
                <a:lnTo>
                  <a:pt x="2345097" y="2479333"/>
                </a:lnTo>
                <a:lnTo>
                  <a:pt x="1822537" y="1491385"/>
                </a:lnTo>
                <a:lnTo>
                  <a:pt x="2108959" y="1727207"/>
                </a:lnTo>
                <a:lnTo>
                  <a:pt x="2479676" y="2252833"/>
                </a:lnTo>
                <a:lnTo>
                  <a:pt x="2702378" y="2436192"/>
                </a:lnTo>
                <a:lnTo>
                  <a:pt x="2484805" y="2451615"/>
                </a:lnTo>
                <a:lnTo>
                  <a:pt x="2682233" y="2614165"/>
                </a:lnTo>
                <a:lnTo>
                  <a:pt x="2374240" y="2633003"/>
                </a:lnTo>
                <a:lnTo>
                  <a:pt x="2344359" y="2677091"/>
                </a:lnTo>
                <a:lnTo>
                  <a:pt x="2314292" y="2719145"/>
                </a:lnTo>
                <a:lnTo>
                  <a:pt x="2284160" y="2760531"/>
                </a:lnTo>
                <a:lnTo>
                  <a:pt x="2254083" y="2802614"/>
                </a:lnTo>
                <a:lnTo>
                  <a:pt x="2246770" y="2813410"/>
                </a:lnTo>
                <a:close/>
              </a:path>
              <a:path w="4412615" h="5694045">
                <a:moveTo>
                  <a:pt x="1822261" y="2969785"/>
                </a:moveTo>
                <a:lnTo>
                  <a:pt x="1645778" y="2824480"/>
                </a:lnTo>
                <a:lnTo>
                  <a:pt x="1300624" y="1463767"/>
                </a:lnTo>
                <a:lnTo>
                  <a:pt x="1822261" y="2969785"/>
                </a:lnTo>
                <a:close/>
              </a:path>
              <a:path w="4412615" h="5694045">
                <a:moveTo>
                  <a:pt x="2191438" y="3351399"/>
                </a:moveTo>
                <a:lnTo>
                  <a:pt x="1986484" y="3182651"/>
                </a:lnTo>
                <a:lnTo>
                  <a:pt x="3681532" y="3424063"/>
                </a:lnTo>
                <a:lnTo>
                  <a:pt x="2191438" y="3351399"/>
                </a:lnTo>
                <a:close/>
              </a:path>
              <a:path w="4412615" h="5694045">
                <a:moveTo>
                  <a:pt x="1998002" y="3723904"/>
                </a:moveTo>
                <a:lnTo>
                  <a:pt x="1648272" y="3435957"/>
                </a:lnTo>
                <a:lnTo>
                  <a:pt x="1661035" y="3420455"/>
                </a:lnTo>
                <a:lnTo>
                  <a:pt x="961914" y="1197739"/>
                </a:lnTo>
                <a:lnTo>
                  <a:pt x="1645778" y="2824480"/>
                </a:lnTo>
                <a:lnTo>
                  <a:pt x="1822261" y="2969785"/>
                </a:lnTo>
                <a:lnTo>
                  <a:pt x="1853664" y="3060450"/>
                </a:lnTo>
                <a:lnTo>
                  <a:pt x="2000942" y="3181710"/>
                </a:lnTo>
                <a:lnTo>
                  <a:pt x="1986484" y="3182651"/>
                </a:lnTo>
                <a:lnTo>
                  <a:pt x="2191438" y="3351399"/>
                </a:lnTo>
                <a:lnTo>
                  <a:pt x="1873316" y="3335885"/>
                </a:lnTo>
                <a:lnTo>
                  <a:pt x="1809573" y="3413304"/>
                </a:lnTo>
                <a:lnTo>
                  <a:pt x="2218752" y="3750197"/>
                </a:lnTo>
                <a:lnTo>
                  <a:pt x="1998002" y="3723904"/>
                </a:lnTo>
                <a:close/>
              </a:path>
              <a:path w="4412615" h="5694045">
                <a:moveTo>
                  <a:pt x="2218752" y="3750197"/>
                </a:moveTo>
                <a:lnTo>
                  <a:pt x="1809573" y="3413304"/>
                </a:lnTo>
                <a:lnTo>
                  <a:pt x="3973871" y="3872068"/>
                </a:lnTo>
                <a:lnTo>
                  <a:pt x="2679570" y="3727362"/>
                </a:lnTo>
                <a:lnTo>
                  <a:pt x="2789934" y="3818229"/>
                </a:lnTo>
                <a:lnTo>
                  <a:pt x="2218752" y="3750197"/>
                </a:lnTo>
                <a:close/>
              </a:path>
              <a:path w="4412615" h="5694045">
                <a:moveTo>
                  <a:pt x="1555106" y="3722394"/>
                </a:moveTo>
                <a:lnTo>
                  <a:pt x="1462331" y="3646009"/>
                </a:lnTo>
                <a:lnTo>
                  <a:pt x="1513236" y="3584182"/>
                </a:lnTo>
                <a:lnTo>
                  <a:pt x="908228" y="1672462"/>
                </a:lnTo>
                <a:lnTo>
                  <a:pt x="1648272" y="3435957"/>
                </a:lnTo>
                <a:lnTo>
                  <a:pt x="1998002" y="3723904"/>
                </a:lnTo>
                <a:lnTo>
                  <a:pt x="1924241" y="3715118"/>
                </a:lnTo>
                <a:lnTo>
                  <a:pt x="2046671" y="3815920"/>
                </a:lnTo>
                <a:lnTo>
                  <a:pt x="1574135" y="3699282"/>
                </a:lnTo>
                <a:lnTo>
                  <a:pt x="1555106" y="3722394"/>
                </a:lnTo>
                <a:close/>
              </a:path>
              <a:path w="4412615" h="5694045">
                <a:moveTo>
                  <a:pt x="2789934" y="3818229"/>
                </a:moveTo>
                <a:lnTo>
                  <a:pt x="2679570" y="3727362"/>
                </a:lnTo>
                <a:lnTo>
                  <a:pt x="3636933" y="3919112"/>
                </a:lnTo>
                <a:lnTo>
                  <a:pt x="2789934" y="3818229"/>
                </a:lnTo>
                <a:close/>
              </a:path>
              <a:path w="4412615" h="5694045">
                <a:moveTo>
                  <a:pt x="2249205" y="3165546"/>
                </a:moveTo>
                <a:lnTo>
                  <a:pt x="2008380" y="2967265"/>
                </a:lnTo>
                <a:lnTo>
                  <a:pt x="2052898" y="2913194"/>
                </a:lnTo>
                <a:lnTo>
                  <a:pt x="1965601" y="2672544"/>
                </a:lnTo>
                <a:lnTo>
                  <a:pt x="2356742" y="2994586"/>
                </a:lnTo>
                <a:lnTo>
                  <a:pt x="2162437" y="3016320"/>
                </a:lnTo>
                <a:lnTo>
                  <a:pt x="2336757" y="3159845"/>
                </a:lnTo>
                <a:lnTo>
                  <a:pt x="2249205" y="3165546"/>
                </a:lnTo>
                <a:close/>
              </a:path>
              <a:path w="4412615" h="5694045">
                <a:moveTo>
                  <a:pt x="1299588" y="3719571"/>
                </a:moveTo>
                <a:lnTo>
                  <a:pt x="1089983" y="3546995"/>
                </a:lnTo>
                <a:lnTo>
                  <a:pt x="777787" y="1720654"/>
                </a:lnTo>
                <a:lnTo>
                  <a:pt x="1299588" y="3719571"/>
                </a:lnTo>
                <a:close/>
              </a:path>
              <a:path w="4412615" h="5694045">
                <a:moveTo>
                  <a:pt x="1767143" y="4039888"/>
                </a:moveTo>
                <a:lnTo>
                  <a:pt x="1484977" y="3807570"/>
                </a:lnTo>
                <a:lnTo>
                  <a:pt x="3587012" y="4357740"/>
                </a:lnTo>
                <a:lnTo>
                  <a:pt x="1767143" y="4039888"/>
                </a:lnTo>
                <a:close/>
              </a:path>
              <a:path w="4412615" h="5694045">
                <a:moveTo>
                  <a:pt x="1205412" y="4121932"/>
                </a:moveTo>
                <a:lnTo>
                  <a:pt x="1032200" y="3979320"/>
                </a:lnTo>
                <a:lnTo>
                  <a:pt x="496331" y="1826150"/>
                </a:lnTo>
                <a:lnTo>
                  <a:pt x="1089983" y="3546995"/>
                </a:lnTo>
                <a:lnTo>
                  <a:pt x="1299588" y="3719571"/>
                </a:lnTo>
                <a:lnTo>
                  <a:pt x="1321106" y="3802003"/>
                </a:lnTo>
                <a:lnTo>
                  <a:pt x="1835696" y="4225686"/>
                </a:lnTo>
                <a:lnTo>
                  <a:pt x="1260921" y="4063895"/>
                </a:lnTo>
                <a:lnTo>
                  <a:pt x="1236823" y="4090722"/>
                </a:lnTo>
                <a:lnTo>
                  <a:pt x="1205412" y="4121932"/>
                </a:lnTo>
                <a:close/>
              </a:path>
              <a:path w="4412615" h="5694045">
                <a:moveTo>
                  <a:pt x="951335" y="4392715"/>
                </a:moveTo>
                <a:lnTo>
                  <a:pt x="843081" y="4303585"/>
                </a:lnTo>
                <a:lnTo>
                  <a:pt x="857204" y="4295517"/>
                </a:lnTo>
                <a:lnTo>
                  <a:pt x="869738" y="4284959"/>
                </a:lnTo>
                <a:lnTo>
                  <a:pt x="882002" y="4271783"/>
                </a:lnTo>
                <a:lnTo>
                  <a:pt x="895312" y="4255863"/>
                </a:lnTo>
                <a:lnTo>
                  <a:pt x="255774" y="1913449"/>
                </a:lnTo>
                <a:lnTo>
                  <a:pt x="1032200" y="3979320"/>
                </a:lnTo>
                <a:lnTo>
                  <a:pt x="1205412" y="4121932"/>
                </a:lnTo>
                <a:lnTo>
                  <a:pt x="1188206" y="4139029"/>
                </a:lnTo>
                <a:lnTo>
                  <a:pt x="1164170" y="4165780"/>
                </a:lnTo>
                <a:lnTo>
                  <a:pt x="1444040" y="4396208"/>
                </a:lnTo>
                <a:lnTo>
                  <a:pt x="976825" y="4361756"/>
                </a:lnTo>
                <a:lnTo>
                  <a:pt x="951335" y="4392715"/>
                </a:lnTo>
                <a:close/>
              </a:path>
              <a:path w="4412615" h="5694045">
                <a:moveTo>
                  <a:pt x="2026872" y="4279499"/>
                </a:moveTo>
                <a:lnTo>
                  <a:pt x="1727423" y="4032951"/>
                </a:lnTo>
                <a:lnTo>
                  <a:pt x="2813251" y="4447056"/>
                </a:lnTo>
                <a:lnTo>
                  <a:pt x="3398521" y="4539758"/>
                </a:lnTo>
                <a:lnTo>
                  <a:pt x="2996834" y="4507557"/>
                </a:lnTo>
                <a:lnTo>
                  <a:pt x="3074533" y="4571530"/>
                </a:lnTo>
                <a:lnTo>
                  <a:pt x="2810911" y="4497000"/>
                </a:lnTo>
                <a:lnTo>
                  <a:pt x="2447465" y="4470199"/>
                </a:lnTo>
                <a:lnTo>
                  <a:pt x="2314017" y="4360326"/>
                </a:lnTo>
                <a:lnTo>
                  <a:pt x="2026872" y="4279499"/>
                </a:lnTo>
                <a:close/>
              </a:path>
              <a:path w="4412615" h="5694045">
                <a:moveTo>
                  <a:pt x="2046671" y="3815920"/>
                </a:moveTo>
                <a:lnTo>
                  <a:pt x="1924241" y="3715118"/>
                </a:lnTo>
                <a:lnTo>
                  <a:pt x="2608920" y="3954702"/>
                </a:lnTo>
                <a:lnTo>
                  <a:pt x="2046671" y="3815920"/>
                </a:lnTo>
                <a:close/>
              </a:path>
              <a:path w="4412615" h="5694045">
                <a:moveTo>
                  <a:pt x="1835696" y="4225686"/>
                </a:moveTo>
                <a:lnTo>
                  <a:pt x="1321106" y="3802003"/>
                </a:lnTo>
                <a:lnTo>
                  <a:pt x="1340878" y="3786969"/>
                </a:lnTo>
                <a:lnTo>
                  <a:pt x="1360334" y="3767950"/>
                </a:lnTo>
                <a:lnTo>
                  <a:pt x="1379435" y="3746438"/>
                </a:lnTo>
                <a:lnTo>
                  <a:pt x="1398663" y="3723339"/>
                </a:lnTo>
                <a:lnTo>
                  <a:pt x="1042575" y="2690834"/>
                </a:lnTo>
                <a:lnTo>
                  <a:pt x="1462331" y="3646009"/>
                </a:lnTo>
                <a:lnTo>
                  <a:pt x="1555106" y="3722394"/>
                </a:lnTo>
                <a:lnTo>
                  <a:pt x="1484977" y="3807570"/>
                </a:lnTo>
                <a:lnTo>
                  <a:pt x="1767143" y="4039888"/>
                </a:lnTo>
                <a:lnTo>
                  <a:pt x="1727423" y="4032951"/>
                </a:lnTo>
                <a:lnTo>
                  <a:pt x="2026872" y="4279499"/>
                </a:lnTo>
                <a:lnTo>
                  <a:pt x="1835696" y="4225686"/>
                </a:lnTo>
                <a:close/>
              </a:path>
              <a:path w="4412615" h="5694045">
                <a:moveTo>
                  <a:pt x="3074533" y="4571530"/>
                </a:moveTo>
                <a:lnTo>
                  <a:pt x="2996834" y="4507557"/>
                </a:lnTo>
                <a:lnTo>
                  <a:pt x="3402043" y="4663238"/>
                </a:lnTo>
                <a:lnTo>
                  <a:pt x="3401452" y="4663956"/>
                </a:lnTo>
                <a:lnTo>
                  <a:pt x="3074533" y="4571530"/>
                </a:lnTo>
                <a:close/>
              </a:path>
              <a:path w="4412615" h="5694045">
                <a:moveTo>
                  <a:pt x="95824" y="2585889"/>
                </a:moveTo>
                <a:lnTo>
                  <a:pt x="54436" y="2551813"/>
                </a:lnTo>
                <a:lnTo>
                  <a:pt x="1221" y="2222620"/>
                </a:lnTo>
                <a:lnTo>
                  <a:pt x="95824" y="2585889"/>
                </a:lnTo>
                <a:close/>
              </a:path>
              <a:path w="4412615" h="5694045">
                <a:moveTo>
                  <a:pt x="1400918" y="4801823"/>
                </a:moveTo>
                <a:lnTo>
                  <a:pt x="932223" y="4415928"/>
                </a:lnTo>
                <a:lnTo>
                  <a:pt x="3186518" y="4923156"/>
                </a:lnTo>
                <a:lnTo>
                  <a:pt x="1390066" y="4663214"/>
                </a:lnTo>
                <a:lnTo>
                  <a:pt x="1623244" y="4855198"/>
                </a:lnTo>
                <a:lnTo>
                  <a:pt x="1400918" y="4801823"/>
                </a:lnTo>
                <a:close/>
              </a:path>
              <a:path w="4412615" h="5694045">
                <a:moveTo>
                  <a:pt x="561096" y="4382804"/>
                </a:moveTo>
                <a:lnTo>
                  <a:pt x="334775" y="4196464"/>
                </a:lnTo>
                <a:lnTo>
                  <a:pt x="69051" y="2628617"/>
                </a:lnTo>
                <a:lnTo>
                  <a:pt x="0" y="2419439"/>
                </a:lnTo>
                <a:lnTo>
                  <a:pt x="0" y="2418582"/>
                </a:lnTo>
                <a:lnTo>
                  <a:pt x="54436" y="2551813"/>
                </a:lnTo>
                <a:lnTo>
                  <a:pt x="95824" y="2585889"/>
                </a:lnTo>
                <a:lnTo>
                  <a:pt x="125893" y="2701352"/>
                </a:lnTo>
                <a:lnTo>
                  <a:pt x="319121" y="3133034"/>
                </a:lnTo>
                <a:lnTo>
                  <a:pt x="216398" y="3048458"/>
                </a:lnTo>
                <a:lnTo>
                  <a:pt x="561096" y="4382804"/>
                </a:lnTo>
                <a:close/>
              </a:path>
              <a:path w="4412615" h="5694045">
                <a:moveTo>
                  <a:pt x="1444040" y="4396208"/>
                </a:moveTo>
                <a:lnTo>
                  <a:pt x="1164170" y="4165780"/>
                </a:lnTo>
                <a:lnTo>
                  <a:pt x="2314017" y="4360326"/>
                </a:lnTo>
                <a:lnTo>
                  <a:pt x="2447465" y="4470199"/>
                </a:lnTo>
                <a:lnTo>
                  <a:pt x="1444040" y="4396208"/>
                </a:lnTo>
                <a:close/>
              </a:path>
              <a:path w="4412615" h="5694045">
                <a:moveTo>
                  <a:pt x="1623244" y="4855198"/>
                </a:moveTo>
                <a:lnTo>
                  <a:pt x="1390066" y="4663214"/>
                </a:lnTo>
                <a:lnTo>
                  <a:pt x="2802009" y="5138193"/>
                </a:lnTo>
                <a:lnTo>
                  <a:pt x="1623244" y="4855198"/>
                </a:lnTo>
                <a:close/>
              </a:path>
              <a:path w="4412615" h="5694045">
                <a:moveTo>
                  <a:pt x="711787" y="4636378"/>
                </a:moveTo>
                <a:lnTo>
                  <a:pt x="603589" y="4547294"/>
                </a:lnTo>
                <a:lnTo>
                  <a:pt x="627636" y="4520561"/>
                </a:lnTo>
                <a:lnTo>
                  <a:pt x="676325" y="4472308"/>
                </a:lnTo>
                <a:lnTo>
                  <a:pt x="700440" y="4445492"/>
                </a:lnTo>
                <a:lnTo>
                  <a:pt x="216398" y="3048458"/>
                </a:lnTo>
                <a:lnTo>
                  <a:pt x="319121" y="3133034"/>
                </a:lnTo>
                <a:lnTo>
                  <a:pt x="843081" y="4303585"/>
                </a:lnTo>
                <a:lnTo>
                  <a:pt x="951335" y="4392715"/>
                </a:lnTo>
                <a:lnTo>
                  <a:pt x="932223" y="4415928"/>
                </a:lnTo>
                <a:lnTo>
                  <a:pt x="1400918" y="4801823"/>
                </a:lnTo>
                <a:lnTo>
                  <a:pt x="711787" y="4636378"/>
                </a:lnTo>
                <a:close/>
              </a:path>
              <a:path w="4412615" h="5694045">
                <a:moveTo>
                  <a:pt x="890836" y="4926636"/>
                </a:moveTo>
                <a:lnTo>
                  <a:pt x="633950" y="4715132"/>
                </a:lnTo>
                <a:lnTo>
                  <a:pt x="2397196" y="5220004"/>
                </a:lnTo>
                <a:lnTo>
                  <a:pt x="890836" y="4926636"/>
                </a:lnTo>
                <a:close/>
              </a:path>
              <a:path w="4412615" h="5694045">
                <a:moveTo>
                  <a:pt x="1188943" y="5613030"/>
                </a:moveTo>
                <a:lnTo>
                  <a:pt x="270797" y="4857084"/>
                </a:lnTo>
                <a:lnTo>
                  <a:pt x="287280" y="4839495"/>
                </a:lnTo>
                <a:lnTo>
                  <a:pt x="325575" y="4803678"/>
                </a:lnTo>
                <a:lnTo>
                  <a:pt x="342098" y="4786039"/>
                </a:lnTo>
                <a:lnTo>
                  <a:pt x="0" y="3711565"/>
                </a:lnTo>
                <a:lnTo>
                  <a:pt x="0" y="3394744"/>
                </a:lnTo>
                <a:lnTo>
                  <a:pt x="334775" y="4196464"/>
                </a:lnTo>
                <a:lnTo>
                  <a:pt x="561096" y="4382804"/>
                </a:lnTo>
                <a:lnTo>
                  <a:pt x="603589" y="4547294"/>
                </a:lnTo>
                <a:lnTo>
                  <a:pt x="711787" y="4636378"/>
                </a:lnTo>
                <a:lnTo>
                  <a:pt x="688276" y="4655808"/>
                </a:lnTo>
                <a:lnTo>
                  <a:pt x="667559" y="4676285"/>
                </a:lnTo>
                <a:lnTo>
                  <a:pt x="649496" y="4696497"/>
                </a:lnTo>
                <a:lnTo>
                  <a:pt x="633950" y="4715132"/>
                </a:lnTo>
                <a:lnTo>
                  <a:pt x="890836" y="4926636"/>
                </a:lnTo>
                <a:lnTo>
                  <a:pt x="787763" y="4906563"/>
                </a:lnTo>
                <a:lnTo>
                  <a:pt x="1385564" y="5398755"/>
                </a:lnTo>
                <a:lnTo>
                  <a:pt x="581641" y="4983264"/>
                </a:lnTo>
                <a:lnTo>
                  <a:pt x="1395345" y="5693466"/>
                </a:lnTo>
                <a:lnTo>
                  <a:pt x="1298892" y="5693466"/>
                </a:lnTo>
                <a:lnTo>
                  <a:pt x="1188943" y="5613030"/>
                </a:lnTo>
                <a:close/>
              </a:path>
              <a:path w="4412615" h="5694045">
                <a:moveTo>
                  <a:pt x="1385564" y="5398755"/>
                </a:moveTo>
                <a:lnTo>
                  <a:pt x="787763" y="4906563"/>
                </a:lnTo>
                <a:lnTo>
                  <a:pt x="2017093" y="5693466"/>
                </a:lnTo>
                <a:lnTo>
                  <a:pt x="1955790" y="5693466"/>
                </a:lnTo>
                <a:lnTo>
                  <a:pt x="1385564" y="5398755"/>
                </a:lnTo>
                <a:close/>
              </a:path>
              <a:path w="4412615" h="5694045">
                <a:moveTo>
                  <a:pt x="309134" y="5018473"/>
                </a:moveTo>
                <a:lnTo>
                  <a:pt x="75625" y="4826215"/>
                </a:lnTo>
                <a:lnTo>
                  <a:pt x="0" y="4606608"/>
                </a:lnTo>
                <a:lnTo>
                  <a:pt x="0" y="4247975"/>
                </a:lnTo>
                <a:lnTo>
                  <a:pt x="270797" y="4857084"/>
                </a:lnTo>
                <a:lnTo>
                  <a:pt x="1188943" y="5613030"/>
                </a:lnTo>
                <a:lnTo>
                  <a:pt x="340863" y="4992596"/>
                </a:lnTo>
                <a:lnTo>
                  <a:pt x="309134" y="5018473"/>
                </a:lnTo>
                <a:close/>
              </a:path>
              <a:path w="4412615" h="5694045">
                <a:moveTo>
                  <a:pt x="0" y="5296098"/>
                </a:moveTo>
                <a:lnTo>
                  <a:pt x="0" y="5095359"/>
                </a:lnTo>
                <a:lnTo>
                  <a:pt x="28477" y="5072568"/>
                </a:lnTo>
                <a:lnTo>
                  <a:pt x="0" y="5017661"/>
                </a:lnTo>
                <a:lnTo>
                  <a:pt x="0" y="4707552"/>
                </a:lnTo>
                <a:lnTo>
                  <a:pt x="75625" y="4826215"/>
                </a:lnTo>
                <a:lnTo>
                  <a:pt x="309134" y="5018473"/>
                </a:lnTo>
                <a:lnTo>
                  <a:pt x="251839" y="5065201"/>
                </a:lnTo>
                <a:lnTo>
                  <a:pt x="222237" y="5089391"/>
                </a:lnTo>
                <a:lnTo>
                  <a:pt x="655815" y="5602133"/>
                </a:lnTo>
                <a:lnTo>
                  <a:pt x="766744" y="5693466"/>
                </a:lnTo>
                <a:lnTo>
                  <a:pt x="752327" y="5693466"/>
                </a:lnTo>
                <a:lnTo>
                  <a:pt x="704961" y="5668532"/>
                </a:lnTo>
                <a:lnTo>
                  <a:pt x="726018" y="5693466"/>
                </a:lnTo>
                <a:lnTo>
                  <a:pt x="703974" y="5693466"/>
                </a:lnTo>
                <a:lnTo>
                  <a:pt x="104877" y="5200205"/>
                </a:lnTo>
                <a:lnTo>
                  <a:pt x="71554" y="5224939"/>
                </a:lnTo>
                <a:lnTo>
                  <a:pt x="640610" y="5693466"/>
                </a:lnTo>
                <a:lnTo>
                  <a:pt x="434856" y="5524098"/>
                </a:lnTo>
                <a:lnTo>
                  <a:pt x="368" y="5295798"/>
                </a:lnTo>
                <a:lnTo>
                  <a:pt x="0" y="5296098"/>
                </a:lnTo>
                <a:close/>
              </a:path>
              <a:path w="4412615" h="5694045">
                <a:moveTo>
                  <a:pt x="766744" y="5693466"/>
                </a:moveTo>
                <a:lnTo>
                  <a:pt x="655815" y="5602133"/>
                </a:lnTo>
                <a:lnTo>
                  <a:pt x="794954" y="5693466"/>
                </a:lnTo>
                <a:lnTo>
                  <a:pt x="766744" y="5693466"/>
                </a:lnTo>
                <a:close/>
              </a:path>
              <a:path w="4412615" h="5694045">
                <a:moveTo>
                  <a:pt x="640610" y="5693466"/>
                </a:moveTo>
                <a:lnTo>
                  <a:pt x="71554" y="5224939"/>
                </a:lnTo>
                <a:lnTo>
                  <a:pt x="254345" y="5349447"/>
                </a:lnTo>
                <a:lnTo>
                  <a:pt x="104877" y="5200205"/>
                </a:lnTo>
                <a:lnTo>
                  <a:pt x="703974" y="5693466"/>
                </a:lnTo>
                <a:lnTo>
                  <a:pt x="640610" y="5693466"/>
                </a:lnTo>
                <a:close/>
              </a:path>
              <a:path w="4412615" h="5694045">
                <a:moveTo>
                  <a:pt x="604208" y="5693466"/>
                </a:moveTo>
                <a:lnTo>
                  <a:pt x="434856" y="5524098"/>
                </a:lnTo>
                <a:lnTo>
                  <a:pt x="640563" y="5693466"/>
                </a:lnTo>
                <a:lnTo>
                  <a:pt x="604208" y="5693466"/>
                </a:lnTo>
                <a:close/>
              </a:path>
              <a:path w="4412615" h="5694045">
                <a:moveTo>
                  <a:pt x="0" y="5501469"/>
                </a:moveTo>
                <a:lnTo>
                  <a:pt x="0" y="5361238"/>
                </a:lnTo>
                <a:lnTo>
                  <a:pt x="391926" y="5693465"/>
                </a:lnTo>
                <a:lnTo>
                  <a:pt x="269821" y="5693465"/>
                </a:lnTo>
                <a:lnTo>
                  <a:pt x="0" y="5501469"/>
                </a:lnTo>
                <a:close/>
              </a:path>
            </a:pathLst>
          </a:custGeom>
          <a:solidFill>
            <a:srgbClr val="FA774A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463555" y="1"/>
            <a:ext cx="3824604" cy="4531995"/>
          </a:xfrm>
          <a:custGeom>
            <a:avLst/>
            <a:gdLst/>
            <a:ahLst/>
            <a:cxnLst/>
            <a:rect l="l" t="t" r="r" b="b"/>
            <a:pathLst>
              <a:path w="3824605" h="4531995">
                <a:moveTo>
                  <a:pt x="1062564" y="3160396"/>
                </a:moveTo>
                <a:lnTo>
                  <a:pt x="1154762" y="3236293"/>
                </a:lnTo>
                <a:lnTo>
                  <a:pt x="49018" y="4018711"/>
                </a:lnTo>
                <a:lnTo>
                  <a:pt x="1062564" y="3160396"/>
                </a:lnTo>
                <a:close/>
              </a:path>
              <a:path w="3824605" h="4531995">
                <a:moveTo>
                  <a:pt x="1200761" y="3043365"/>
                </a:moveTo>
                <a:lnTo>
                  <a:pt x="1340000" y="3157987"/>
                </a:lnTo>
                <a:lnTo>
                  <a:pt x="495310" y="4331131"/>
                </a:lnTo>
                <a:lnTo>
                  <a:pt x="1154762" y="3236293"/>
                </a:lnTo>
                <a:lnTo>
                  <a:pt x="1062564" y="3160396"/>
                </a:lnTo>
                <a:lnTo>
                  <a:pt x="1200761" y="3043365"/>
                </a:lnTo>
                <a:close/>
              </a:path>
              <a:path w="3824605" h="4531995">
                <a:moveTo>
                  <a:pt x="1330530" y="3336966"/>
                </a:moveTo>
                <a:lnTo>
                  <a:pt x="1418763" y="3409600"/>
                </a:lnTo>
                <a:lnTo>
                  <a:pt x="1269785" y="4485035"/>
                </a:lnTo>
                <a:lnTo>
                  <a:pt x="1330530" y="3336966"/>
                </a:lnTo>
                <a:close/>
              </a:path>
              <a:path w="3824605" h="4531995">
                <a:moveTo>
                  <a:pt x="1218079" y="2793755"/>
                </a:moveTo>
                <a:lnTo>
                  <a:pt x="1344969" y="2898211"/>
                </a:lnTo>
                <a:lnTo>
                  <a:pt x="0" y="3263852"/>
                </a:lnTo>
                <a:lnTo>
                  <a:pt x="1218079" y="2793755"/>
                </a:lnTo>
                <a:close/>
              </a:path>
              <a:path w="3824605" h="4531995">
                <a:moveTo>
                  <a:pt x="1338334" y="3189479"/>
                </a:moveTo>
                <a:lnTo>
                  <a:pt x="1513865" y="3333977"/>
                </a:lnTo>
                <a:lnTo>
                  <a:pt x="1593879" y="4531985"/>
                </a:lnTo>
                <a:lnTo>
                  <a:pt x="1418763" y="3409600"/>
                </a:lnTo>
                <a:lnTo>
                  <a:pt x="1330530" y="3336966"/>
                </a:lnTo>
                <a:lnTo>
                  <a:pt x="1338334" y="3189479"/>
                </a:lnTo>
                <a:close/>
              </a:path>
              <a:path w="3824605" h="4531995">
                <a:moveTo>
                  <a:pt x="1319193" y="2943071"/>
                </a:moveTo>
                <a:lnTo>
                  <a:pt x="1561644" y="3142658"/>
                </a:lnTo>
                <a:lnTo>
                  <a:pt x="1926770" y="4421380"/>
                </a:lnTo>
                <a:lnTo>
                  <a:pt x="1513865" y="3333977"/>
                </a:lnTo>
                <a:lnTo>
                  <a:pt x="1338334" y="3189479"/>
                </a:lnTo>
                <a:lnTo>
                  <a:pt x="1340000" y="3157987"/>
                </a:lnTo>
                <a:lnTo>
                  <a:pt x="1200761" y="3043365"/>
                </a:lnTo>
                <a:lnTo>
                  <a:pt x="1319193" y="2943071"/>
                </a:lnTo>
                <a:close/>
              </a:path>
              <a:path w="3824605" h="4531995">
                <a:moveTo>
                  <a:pt x="1326273" y="2476057"/>
                </a:moveTo>
                <a:lnTo>
                  <a:pt x="1518437" y="2634247"/>
                </a:lnTo>
                <a:lnTo>
                  <a:pt x="244439" y="2552830"/>
                </a:lnTo>
                <a:lnTo>
                  <a:pt x="1326273" y="2476057"/>
                </a:lnTo>
                <a:close/>
              </a:path>
              <a:path w="3824605" h="4531995">
                <a:moveTo>
                  <a:pt x="1449081" y="2467342"/>
                </a:moveTo>
                <a:lnTo>
                  <a:pt x="1637831" y="2622722"/>
                </a:lnTo>
                <a:lnTo>
                  <a:pt x="1613304" y="2661865"/>
                </a:lnTo>
                <a:lnTo>
                  <a:pt x="1589735" y="2701811"/>
                </a:lnTo>
                <a:lnTo>
                  <a:pt x="1566484" y="2742038"/>
                </a:lnTo>
                <a:lnTo>
                  <a:pt x="1542914" y="2782026"/>
                </a:lnTo>
                <a:lnTo>
                  <a:pt x="1518388" y="2821253"/>
                </a:lnTo>
                <a:lnTo>
                  <a:pt x="2352039" y="3958175"/>
                </a:lnTo>
                <a:lnTo>
                  <a:pt x="1561644" y="3142658"/>
                </a:lnTo>
                <a:lnTo>
                  <a:pt x="1319193" y="2943071"/>
                </a:lnTo>
                <a:lnTo>
                  <a:pt x="1323465" y="2930050"/>
                </a:lnTo>
                <a:lnTo>
                  <a:pt x="1329592" y="2918584"/>
                </a:lnTo>
                <a:lnTo>
                  <a:pt x="1336966" y="2908145"/>
                </a:lnTo>
                <a:lnTo>
                  <a:pt x="1344969" y="2898211"/>
                </a:lnTo>
                <a:lnTo>
                  <a:pt x="1218079" y="2793755"/>
                </a:lnTo>
                <a:lnTo>
                  <a:pt x="1481728" y="2692005"/>
                </a:lnTo>
                <a:lnTo>
                  <a:pt x="1489718" y="2680241"/>
                </a:lnTo>
                <a:lnTo>
                  <a:pt x="1498029" y="2665620"/>
                </a:lnTo>
                <a:lnTo>
                  <a:pt x="1507367" y="2649751"/>
                </a:lnTo>
                <a:lnTo>
                  <a:pt x="1518437" y="2634247"/>
                </a:lnTo>
                <a:lnTo>
                  <a:pt x="1326273" y="2476057"/>
                </a:lnTo>
                <a:lnTo>
                  <a:pt x="1449081" y="2467342"/>
                </a:lnTo>
                <a:close/>
              </a:path>
              <a:path w="3824605" h="4531995">
                <a:moveTo>
                  <a:pt x="1466141" y="2316509"/>
                </a:moveTo>
                <a:lnTo>
                  <a:pt x="1633471" y="2454256"/>
                </a:lnTo>
                <a:lnTo>
                  <a:pt x="546578" y="2372826"/>
                </a:lnTo>
                <a:lnTo>
                  <a:pt x="1466141" y="2316509"/>
                </a:lnTo>
                <a:close/>
              </a:path>
              <a:path w="3824605" h="4531995">
                <a:moveTo>
                  <a:pt x="1706908" y="1998007"/>
                </a:moveTo>
                <a:lnTo>
                  <a:pt x="1854320" y="2119357"/>
                </a:lnTo>
                <a:lnTo>
                  <a:pt x="296294" y="2155905"/>
                </a:lnTo>
                <a:lnTo>
                  <a:pt x="1706908" y="1998007"/>
                </a:lnTo>
                <a:close/>
              </a:path>
              <a:path w="3824605" h="4531995">
                <a:moveTo>
                  <a:pt x="2143107" y="2873791"/>
                </a:moveTo>
                <a:lnTo>
                  <a:pt x="2203555" y="2923568"/>
                </a:lnTo>
                <a:lnTo>
                  <a:pt x="2217820" y="3320018"/>
                </a:lnTo>
                <a:lnTo>
                  <a:pt x="2482684" y="3812870"/>
                </a:lnTo>
                <a:lnTo>
                  <a:pt x="2225209" y="3457970"/>
                </a:lnTo>
                <a:lnTo>
                  <a:pt x="2212790" y="3447746"/>
                </a:lnTo>
                <a:lnTo>
                  <a:pt x="2210975" y="3435223"/>
                </a:lnTo>
                <a:lnTo>
                  <a:pt x="1952047" y="3068161"/>
                </a:lnTo>
                <a:lnTo>
                  <a:pt x="2194803" y="3267999"/>
                </a:lnTo>
                <a:lnTo>
                  <a:pt x="2143107" y="2873791"/>
                </a:lnTo>
                <a:close/>
              </a:path>
              <a:path w="3824605" h="4531995">
                <a:moveTo>
                  <a:pt x="2212790" y="3447746"/>
                </a:moveTo>
                <a:lnTo>
                  <a:pt x="2225209" y="3457970"/>
                </a:lnTo>
                <a:lnTo>
                  <a:pt x="2229070" y="3560073"/>
                </a:lnTo>
                <a:lnTo>
                  <a:pt x="2212790" y="3447746"/>
                </a:lnTo>
                <a:close/>
              </a:path>
              <a:path w="3824605" h="4531995">
                <a:moveTo>
                  <a:pt x="1758892" y="1854026"/>
                </a:moveTo>
                <a:lnTo>
                  <a:pt x="1906637" y="1975651"/>
                </a:lnTo>
                <a:lnTo>
                  <a:pt x="348414" y="1945974"/>
                </a:lnTo>
                <a:lnTo>
                  <a:pt x="1758892" y="1854026"/>
                </a:lnTo>
                <a:close/>
              </a:path>
              <a:path w="3824605" h="4531995">
                <a:moveTo>
                  <a:pt x="2043491" y="1835473"/>
                </a:moveTo>
                <a:lnTo>
                  <a:pt x="2168317" y="1938230"/>
                </a:lnTo>
                <a:lnTo>
                  <a:pt x="2196594" y="2664985"/>
                </a:lnTo>
                <a:lnTo>
                  <a:pt x="2510090" y="3659542"/>
                </a:lnTo>
                <a:lnTo>
                  <a:pt x="2203554" y="2923552"/>
                </a:lnTo>
                <a:lnTo>
                  <a:pt x="2143107" y="2873791"/>
                </a:lnTo>
                <a:lnTo>
                  <a:pt x="2125324" y="2738184"/>
                </a:lnTo>
                <a:lnTo>
                  <a:pt x="1904758" y="2204899"/>
                </a:lnTo>
                <a:lnTo>
                  <a:pt x="1835084" y="2147543"/>
                </a:lnTo>
                <a:lnTo>
                  <a:pt x="1854320" y="2119357"/>
                </a:lnTo>
                <a:lnTo>
                  <a:pt x="1706908" y="1998007"/>
                </a:lnTo>
                <a:lnTo>
                  <a:pt x="1741966" y="1994083"/>
                </a:lnTo>
                <a:lnTo>
                  <a:pt x="2073478" y="2266985"/>
                </a:lnTo>
                <a:lnTo>
                  <a:pt x="2037203" y="2017214"/>
                </a:lnTo>
                <a:lnTo>
                  <a:pt x="1833092" y="1849189"/>
                </a:lnTo>
                <a:lnTo>
                  <a:pt x="2043491" y="1835473"/>
                </a:lnTo>
                <a:close/>
              </a:path>
              <a:path w="3824605" h="4531995">
                <a:moveTo>
                  <a:pt x="1835084" y="2147543"/>
                </a:moveTo>
                <a:lnTo>
                  <a:pt x="1904758" y="2204899"/>
                </a:lnTo>
                <a:lnTo>
                  <a:pt x="1873654" y="2250679"/>
                </a:lnTo>
                <a:lnTo>
                  <a:pt x="1843338" y="2295544"/>
                </a:lnTo>
                <a:lnTo>
                  <a:pt x="1813284" y="2340105"/>
                </a:lnTo>
                <a:lnTo>
                  <a:pt x="1782969" y="2384972"/>
                </a:lnTo>
                <a:lnTo>
                  <a:pt x="1751870" y="2430756"/>
                </a:lnTo>
                <a:lnTo>
                  <a:pt x="2194803" y="3267999"/>
                </a:lnTo>
                <a:lnTo>
                  <a:pt x="1952047" y="3068161"/>
                </a:lnTo>
                <a:lnTo>
                  <a:pt x="1637831" y="2622722"/>
                </a:lnTo>
                <a:lnTo>
                  <a:pt x="1449081" y="2467342"/>
                </a:lnTo>
                <a:lnTo>
                  <a:pt x="1633471" y="2454256"/>
                </a:lnTo>
                <a:lnTo>
                  <a:pt x="1466141" y="2316509"/>
                </a:lnTo>
                <a:lnTo>
                  <a:pt x="1727161" y="2300524"/>
                </a:lnTo>
                <a:lnTo>
                  <a:pt x="1758841" y="2254130"/>
                </a:lnTo>
                <a:lnTo>
                  <a:pt x="1822621" y="2165807"/>
                </a:lnTo>
                <a:lnTo>
                  <a:pt x="1835084" y="2147543"/>
                </a:lnTo>
                <a:close/>
              </a:path>
              <a:path w="3824605" h="4531995">
                <a:moveTo>
                  <a:pt x="2194937" y="2015065"/>
                </a:moveTo>
                <a:lnTo>
                  <a:pt x="2344515" y="2138199"/>
                </a:lnTo>
                <a:lnTo>
                  <a:pt x="2637123" y="3291369"/>
                </a:lnTo>
                <a:lnTo>
                  <a:pt x="2194937" y="2015065"/>
                </a:lnTo>
                <a:close/>
              </a:path>
              <a:path w="3824605" h="4531995">
                <a:moveTo>
                  <a:pt x="1882036" y="1691676"/>
                </a:moveTo>
                <a:lnTo>
                  <a:pt x="2055745" y="1834674"/>
                </a:lnTo>
                <a:lnTo>
                  <a:pt x="619187" y="1630195"/>
                </a:lnTo>
                <a:lnTo>
                  <a:pt x="1882036" y="1691676"/>
                </a:lnTo>
                <a:close/>
              </a:path>
              <a:path w="3824605" h="4531995">
                <a:moveTo>
                  <a:pt x="2045946" y="1375967"/>
                </a:moveTo>
                <a:lnTo>
                  <a:pt x="2342360" y="1619977"/>
                </a:lnTo>
                <a:lnTo>
                  <a:pt x="2331544" y="1633115"/>
                </a:lnTo>
                <a:lnTo>
                  <a:pt x="2924195" y="3516803"/>
                </a:lnTo>
                <a:lnTo>
                  <a:pt x="2344515" y="2138199"/>
                </a:lnTo>
                <a:lnTo>
                  <a:pt x="2194937" y="2015065"/>
                </a:lnTo>
                <a:lnTo>
                  <a:pt x="2168317" y="1938230"/>
                </a:lnTo>
                <a:lnTo>
                  <a:pt x="2043491" y="1835473"/>
                </a:lnTo>
                <a:lnTo>
                  <a:pt x="2055745" y="1834674"/>
                </a:lnTo>
                <a:lnTo>
                  <a:pt x="1882036" y="1691676"/>
                </a:lnTo>
                <a:lnTo>
                  <a:pt x="2151643" y="1704802"/>
                </a:lnTo>
                <a:lnTo>
                  <a:pt x="2205659" y="1639186"/>
                </a:lnTo>
                <a:lnTo>
                  <a:pt x="1858861" y="1353699"/>
                </a:lnTo>
                <a:lnTo>
                  <a:pt x="2045946" y="1375967"/>
                </a:lnTo>
                <a:close/>
              </a:path>
              <a:path w="3824605" h="4531995">
                <a:moveTo>
                  <a:pt x="1858861" y="1353699"/>
                </a:moveTo>
                <a:lnTo>
                  <a:pt x="2205659" y="1639186"/>
                </a:lnTo>
                <a:lnTo>
                  <a:pt x="371402" y="1250534"/>
                </a:lnTo>
                <a:lnTo>
                  <a:pt x="1468322" y="1373083"/>
                </a:lnTo>
                <a:lnTo>
                  <a:pt x="1374783" y="1296082"/>
                </a:lnTo>
                <a:lnTo>
                  <a:pt x="1858861" y="1353699"/>
                </a:lnTo>
                <a:close/>
              </a:path>
              <a:path w="3824605" h="4531995">
                <a:moveTo>
                  <a:pt x="2421298" y="1377216"/>
                </a:moveTo>
                <a:lnTo>
                  <a:pt x="2499929" y="1441946"/>
                </a:lnTo>
                <a:lnTo>
                  <a:pt x="2456791" y="1494348"/>
                </a:lnTo>
                <a:lnTo>
                  <a:pt x="2969661" y="3114475"/>
                </a:lnTo>
                <a:lnTo>
                  <a:pt x="2342360" y="1619977"/>
                </a:lnTo>
                <a:lnTo>
                  <a:pt x="2045946" y="1375967"/>
                </a:lnTo>
                <a:lnTo>
                  <a:pt x="2108458" y="1383408"/>
                </a:lnTo>
                <a:lnTo>
                  <a:pt x="2004693" y="1297988"/>
                </a:lnTo>
                <a:lnTo>
                  <a:pt x="2405172" y="1396806"/>
                </a:lnTo>
                <a:lnTo>
                  <a:pt x="2421298" y="1377216"/>
                </a:lnTo>
                <a:close/>
              </a:path>
              <a:path w="3824605" h="4531995">
                <a:moveTo>
                  <a:pt x="1374783" y="1296082"/>
                </a:moveTo>
                <a:lnTo>
                  <a:pt x="1468322" y="1373083"/>
                </a:lnTo>
                <a:lnTo>
                  <a:pt x="656951" y="1210641"/>
                </a:lnTo>
                <a:lnTo>
                  <a:pt x="1374783" y="1296082"/>
                </a:lnTo>
                <a:close/>
              </a:path>
              <a:path w="3824605" h="4531995">
                <a:moveTo>
                  <a:pt x="1833092" y="1849189"/>
                </a:moveTo>
                <a:lnTo>
                  <a:pt x="2037203" y="2017214"/>
                </a:lnTo>
                <a:lnTo>
                  <a:pt x="1999477" y="2063042"/>
                </a:lnTo>
                <a:lnTo>
                  <a:pt x="2073478" y="2266985"/>
                </a:lnTo>
                <a:lnTo>
                  <a:pt x="1741966" y="1994083"/>
                </a:lnTo>
                <a:lnTo>
                  <a:pt x="1906637" y="1975651"/>
                </a:lnTo>
                <a:lnTo>
                  <a:pt x="1758892" y="1854026"/>
                </a:lnTo>
                <a:lnTo>
                  <a:pt x="1833092" y="1849189"/>
                </a:lnTo>
                <a:close/>
              </a:path>
              <a:path w="3824605" h="4531995">
                <a:moveTo>
                  <a:pt x="2637847" y="1379592"/>
                </a:moveTo>
                <a:lnTo>
                  <a:pt x="2815498" y="1525834"/>
                </a:lnTo>
                <a:lnTo>
                  <a:pt x="3080206" y="3073624"/>
                </a:lnTo>
                <a:lnTo>
                  <a:pt x="2637847" y="1379592"/>
                </a:lnTo>
                <a:close/>
              </a:path>
              <a:path w="3824605" h="4531995">
                <a:moveTo>
                  <a:pt x="2241576" y="1108157"/>
                </a:moveTo>
                <a:lnTo>
                  <a:pt x="2480725" y="1305026"/>
                </a:lnTo>
                <a:lnTo>
                  <a:pt x="699229" y="838904"/>
                </a:lnTo>
                <a:lnTo>
                  <a:pt x="2241576" y="1108157"/>
                </a:lnTo>
                <a:close/>
              </a:path>
              <a:path w="3824605" h="4531995">
                <a:moveTo>
                  <a:pt x="2717633" y="1038587"/>
                </a:moveTo>
                <a:lnTo>
                  <a:pt x="2864439" y="1159439"/>
                </a:lnTo>
                <a:lnTo>
                  <a:pt x="3318730" y="2984197"/>
                </a:lnTo>
                <a:lnTo>
                  <a:pt x="2815498" y="1525834"/>
                </a:lnTo>
                <a:lnTo>
                  <a:pt x="2637847" y="1379592"/>
                </a:lnTo>
                <a:lnTo>
                  <a:pt x="2619605" y="1309733"/>
                </a:lnTo>
                <a:lnTo>
                  <a:pt x="2183465" y="950700"/>
                </a:lnTo>
                <a:lnTo>
                  <a:pt x="2670594" y="1087777"/>
                </a:lnTo>
                <a:lnTo>
                  <a:pt x="2691015" y="1065040"/>
                </a:lnTo>
                <a:lnTo>
                  <a:pt x="2717633" y="1038587"/>
                </a:lnTo>
                <a:close/>
              </a:path>
              <a:path w="3824605" h="4531995">
                <a:moveTo>
                  <a:pt x="2932943" y="809084"/>
                </a:moveTo>
                <a:lnTo>
                  <a:pt x="3024694" y="884613"/>
                </a:lnTo>
                <a:lnTo>
                  <a:pt x="3012726" y="891452"/>
                </a:lnTo>
                <a:lnTo>
                  <a:pt x="3002103" y="900401"/>
                </a:lnTo>
                <a:lnTo>
                  <a:pt x="2991711" y="911568"/>
                </a:lnTo>
                <a:lnTo>
                  <a:pt x="2980432" y="925061"/>
                </a:lnTo>
                <a:lnTo>
                  <a:pt x="3522595" y="2910196"/>
                </a:lnTo>
                <a:lnTo>
                  <a:pt x="2864439" y="1159439"/>
                </a:lnTo>
                <a:lnTo>
                  <a:pt x="2717633" y="1038587"/>
                </a:lnTo>
                <a:lnTo>
                  <a:pt x="2732214" y="1024097"/>
                </a:lnTo>
                <a:lnTo>
                  <a:pt x="2752582" y="1001423"/>
                </a:lnTo>
                <a:lnTo>
                  <a:pt x="2515380" y="806157"/>
                </a:lnTo>
                <a:lnTo>
                  <a:pt x="2911343" y="835323"/>
                </a:lnTo>
                <a:lnTo>
                  <a:pt x="2932943" y="809084"/>
                </a:lnTo>
                <a:close/>
              </a:path>
              <a:path w="3824605" h="4531995">
                <a:moveTo>
                  <a:pt x="2021441" y="905106"/>
                </a:moveTo>
                <a:lnTo>
                  <a:pt x="2275239" y="1114034"/>
                </a:lnTo>
                <a:lnTo>
                  <a:pt x="1354979" y="763156"/>
                </a:lnTo>
                <a:lnTo>
                  <a:pt x="858961" y="684632"/>
                </a:lnTo>
                <a:lnTo>
                  <a:pt x="1199390" y="711895"/>
                </a:lnTo>
                <a:lnTo>
                  <a:pt x="1133536" y="657683"/>
                </a:lnTo>
                <a:lnTo>
                  <a:pt x="1356959" y="720830"/>
                </a:lnTo>
                <a:lnTo>
                  <a:pt x="1664979" y="743518"/>
                </a:lnTo>
                <a:lnTo>
                  <a:pt x="1778083" y="836626"/>
                </a:lnTo>
                <a:lnTo>
                  <a:pt x="2021441" y="905106"/>
                </a:lnTo>
                <a:close/>
              </a:path>
              <a:path w="3824605" h="4531995">
                <a:moveTo>
                  <a:pt x="2004693" y="1297988"/>
                </a:moveTo>
                <a:lnTo>
                  <a:pt x="2108458" y="1383408"/>
                </a:lnTo>
                <a:lnTo>
                  <a:pt x="1528182" y="1180409"/>
                </a:lnTo>
                <a:lnTo>
                  <a:pt x="2004693" y="1297988"/>
                </a:lnTo>
                <a:close/>
              </a:path>
              <a:path w="3824605" h="4531995">
                <a:moveTo>
                  <a:pt x="2183465" y="950700"/>
                </a:moveTo>
                <a:lnTo>
                  <a:pt x="2619605" y="1309733"/>
                </a:lnTo>
                <a:lnTo>
                  <a:pt x="2602849" y="1322476"/>
                </a:lnTo>
                <a:lnTo>
                  <a:pt x="2586362" y="1338595"/>
                </a:lnTo>
                <a:lnTo>
                  <a:pt x="2570176" y="1356828"/>
                </a:lnTo>
                <a:lnTo>
                  <a:pt x="2553882" y="1376405"/>
                </a:lnTo>
                <a:lnTo>
                  <a:pt x="2855734" y="2251421"/>
                </a:lnTo>
                <a:lnTo>
                  <a:pt x="2499929" y="1441946"/>
                </a:lnTo>
                <a:lnTo>
                  <a:pt x="2421298" y="1377216"/>
                </a:lnTo>
                <a:lnTo>
                  <a:pt x="2480725" y="1305026"/>
                </a:lnTo>
                <a:lnTo>
                  <a:pt x="2241576" y="1108157"/>
                </a:lnTo>
                <a:lnTo>
                  <a:pt x="2275239" y="1114034"/>
                </a:lnTo>
                <a:lnTo>
                  <a:pt x="2021441" y="905106"/>
                </a:lnTo>
                <a:lnTo>
                  <a:pt x="2183465" y="950700"/>
                </a:lnTo>
                <a:close/>
              </a:path>
              <a:path w="3824605" h="4531995">
                <a:moveTo>
                  <a:pt x="1133536" y="657683"/>
                </a:moveTo>
                <a:lnTo>
                  <a:pt x="1199390" y="711895"/>
                </a:lnTo>
                <a:lnTo>
                  <a:pt x="851724" y="578353"/>
                </a:lnTo>
                <a:lnTo>
                  <a:pt x="851937" y="578095"/>
                </a:lnTo>
                <a:lnTo>
                  <a:pt x="1133536" y="657683"/>
                </a:lnTo>
                <a:close/>
              </a:path>
              <a:path w="3824605" h="4531995">
                <a:moveTo>
                  <a:pt x="3658106" y="2340298"/>
                </a:moveTo>
                <a:lnTo>
                  <a:pt x="3693184" y="2369174"/>
                </a:lnTo>
                <a:lnTo>
                  <a:pt x="3738305" y="2648158"/>
                </a:lnTo>
                <a:lnTo>
                  <a:pt x="3658106" y="2340298"/>
                </a:lnTo>
                <a:close/>
              </a:path>
              <a:path w="3824605" h="4531995">
                <a:moveTo>
                  <a:pt x="2551897" y="462398"/>
                </a:moveTo>
                <a:lnTo>
                  <a:pt x="2949139" y="789410"/>
                </a:lnTo>
                <a:lnTo>
                  <a:pt x="1038606" y="359691"/>
                </a:lnTo>
                <a:lnTo>
                  <a:pt x="2561104" y="579868"/>
                </a:lnTo>
                <a:lnTo>
                  <a:pt x="2363474" y="417178"/>
                </a:lnTo>
                <a:lnTo>
                  <a:pt x="2551897" y="462398"/>
                </a:lnTo>
                <a:close/>
              </a:path>
              <a:path w="3824605" h="4531995">
                <a:moveTo>
                  <a:pt x="3263669" y="817457"/>
                </a:moveTo>
                <a:lnTo>
                  <a:pt x="3455487" y="975363"/>
                </a:lnTo>
                <a:lnTo>
                  <a:pt x="3680793" y="2304084"/>
                </a:lnTo>
                <a:lnTo>
                  <a:pt x="3740575" y="2485134"/>
                </a:lnTo>
                <a:lnTo>
                  <a:pt x="3693184" y="2369174"/>
                </a:lnTo>
                <a:lnTo>
                  <a:pt x="3658106" y="2340298"/>
                </a:lnTo>
                <a:lnTo>
                  <a:pt x="3632615" y="2242445"/>
                </a:lnTo>
                <a:lnTo>
                  <a:pt x="3468826" y="1876611"/>
                </a:lnTo>
                <a:lnTo>
                  <a:pt x="3555889" y="1948282"/>
                </a:lnTo>
                <a:lnTo>
                  <a:pt x="3263669" y="817457"/>
                </a:lnTo>
                <a:close/>
              </a:path>
              <a:path w="3824605" h="4531995">
                <a:moveTo>
                  <a:pt x="2515380" y="806157"/>
                </a:moveTo>
                <a:lnTo>
                  <a:pt x="2752582" y="1001423"/>
                </a:lnTo>
                <a:lnTo>
                  <a:pt x="1778083" y="836626"/>
                </a:lnTo>
                <a:lnTo>
                  <a:pt x="1664979" y="743518"/>
                </a:lnTo>
                <a:lnTo>
                  <a:pt x="2515380" y="806157"/>
                </a:lnTo>
                <a:close/>
              </a:path>
              <a:path w="3824605" h="4531995">
                <a:moveTo>
                  <a:pt x="2363474" y="417178"/>
                </a:moveTo>
                <a:lnTo>
                  <a:pt x="2561104" y="579868"/>
                </a:lnTo>
                <a:lnTo>
                  <a:pt x="1364460" y="177422"/>
                </a:lnTo>
                <a:lnTo>
                  <a:pt x="2363474" y="417178"/>
                </a:lnTo>
                <a:close/>
              </a:path>
              <a:path w="3824605" h="4531995">
                <a:moveTo>
                  <a:pt x="3135942" y="602564"/>
                </a:moveTo>
                <a:lnTo>
                  <a:pt x="3227645" y="678055"/>
                </a:lnTo>
                <a:lnTo>
                  <a:pt x="3207267" y="700713"/>
                </a:lnTo>
                <a:lnTo>
                  <a:pt x="3166007" y="741611"/>
                </a:lnTo>
                <a:lnTo>
                  <a:pt x="3145572" y="764338"/>
                </a:lnTo>
                <a:lnTo>
                  <a:pt x="3555889" y="1948282"/>
                </a:lnTo>
                <a:lnTo>
                  <a:pt x="3468826" y="1876611"/>
                </a:lnTo>
                <a:lnTo>
                  <a:pt x="3024694" y="884613"/>
                </a:lnTo>
                <a:lnTo>
                  <a:pt x="2932943" y="809084"/>
                </a:lnTo>
                <a:lnTo>
                  <a:pt x="2949139" y="789410"/>
                </a:lnTo>
                <a:lnTo>
                  <a:pt x="2551897" y="462398"/>
                </a:lnTo>
                <a:lnTo>
                  <a:pt x="3135942" y="602564"/>
                </a:lnTo>
                <a:close/>
              </a:path>
              <a:path w="3824605" h="4531995">
                <a:moveTo>
                  <a:pt x="3004942" y="0"/>
                </a:moveTo>
                <a:lnTo>
                  <a:pt x="3509663" y="415488"/>
                </a:lnTo>
                <a:lnTo>
                  <a:pt x="3495695" y="430395"/>
                </a:lnTo>
                <a:lnTo>
                  <a:pt x="3463243" y="460753"/>
                </a:lnTo>
                <a:lnTo>
                  <a:pt x="3449240" y="475703"/>
                </a:lnTo>
                <a:lnTo>
                  <a:pt x="3824443" y="1653823"/>
                </a:lnTo>
                <a:lnTo>
                  <a:pt x="3824443" y="1858740"/>
                </a:lnTo>
                <a:lnTo>
                  <a:pt x="3455487" y="975363"/>
                </a:lnTo>
                <a:lnTo>
                  <a:pt x="3263669" y="817457"/>
                </a:lnTo>
                <a:lnTo>
                  <a:pt x="3227645" y="678055"/>
                </a:lnTo>
                <a:lnTo>
                  <a:pt x="3135942" y="602564"/>
                </a:lnTo>
                <a:lnTo>
                  <a:pt x="3155866" y="586096"/>
                </a:lnTo>
                <a:lnTo>
                  <a:pt x="3173422" y="568741"/>
                </a:lnTo>
                <a:lnTo>
                  <a:pt x="3188729" y="551610"/>
                </a:lnTo>
                <a:lnTo>
                  <a:pt x="3201903" y="535816"/>
                </a:lnTo>
                <a:lnTo>
                  <a:pt x="2984179" y="356585"/>
                </a:lnTo>
                <a:lnTo>
                  <a:pt x="3071534" y="373590"/>
                </a:lnTo>
                <a:lnTo>
                  <a:pt x="2617709" y="0"/>
                </a:lnTo>
                <a:lnTo>
                  <a:pt x="2649050" y="0"/>
                </a:lnTo>
                <a:lnTo>
                  <a:pt x="3246216" y="308572"/>
                </a:lnTo>
                <a:lnTo>
                  <a:pt x="2892616" y="0"/>
                </a:lnTo>
                <a:lnTo>
                  <a:pt x="3004942" y="0"/>
                </a:lnTo>
                <a:close/>
              </a:path>
              <a:path w="3824605" h="4531995">
                <a:moveTo>
                  <a:pt x="2984179" y="356585"/>
                </a:moveTo>
                <a:lnTo>
                  <a:pt x="3201903" y="535816"/>
                </a:lnTo>
                <a:lnTo>
                  <a:pt x="1707530" y="108060"/>
                </a:lnTo>
                <a:lnTo>
                  <a:pt x="2984179" y="356585"/>
                </a:lnTo>
                <a:close/>
              </a:path>
              <a:path w="3824605" h="4531995">
                <a:moveTo>
                  <a:pt x="3477161" y="278715"/>
                </a:moveTo>
                <a:lnTo>
                  <a:pt x="3675072" y="441636"/>
                </a:lnTo>
                <a:lnTo>
                  <a:pt x="3824443" y="875279"/>
                </a:lnTo>
                <a:lnTo>
                  <a:pt x="3824443" y="1123375"/>
                </a:lnTo>
                <a:lnTo>
                  <a:pt x="3509663" y="415488"/>
                </a:lnTo>
                <a:lnTo>
                  <a:pt x="3004942" y="0"/>
                </a:lnTo>
                <a:lnTo>
                  <a:pt x="3039244" y="0"/>
                </a:lnTo>
                <a:lnTo>
                  <a:pt x="3450273" y="300647"/>
                </a:lnTo>
                <a:lnTo>
                  <a:pt x="3477161" y="278715"/>
                </a:lnTo>
                <a:close/>
              </a:path>
              <a:path w="3824605" h="4531995">
                <a:moveTo>
                  <a:pt x="2617709" y="0"/>
                </a:moveTo>
                <a:lnTo>
                  <a:pt x="3071534" y="373590"/>
                </a:lnTo>
                <a:lnTo>
                  <a:pt x="2487793" y="0"/>
                </a:lnTo>
                <a:lnTo>
                  <a:pt x="2617709" y="0"/>
                </a:lnTo>
                <a:close/>
              </a:path>
              <a:path w="3824605" h="4531995">
                <a:moveTo>
                  <a:pt x="3619197" y="0"/>
                </a:moveTo>
                <a:lnTo>
                  <a:pt x="3810231" y="157259"/>
                </a:lnTo>
                <a:lnTo>
                  <a:pt x="3785933" y="176767"/>
                </a:lnTo>
                <a:lnTo>
                  <a:pt x="3739325" y="213390"/>
                </a:lnTo>
                <a:lnTo>
                  <a:pt x="3715013" y="232850"/>
                </a:lnTo>
                <a:lnTo>
                  <a:pt x="3824443" y="443800"/>
                </a:lnTo>
                <a:lnTo>
                  <a:pt x="3824443" y="675973"/>
                </a:lnTo>
                <a:lnTo>
                  <a:pt x="3675072" y="441636"/>
                </a:lnTo>
                <a:lnTo>
                  <a:pt x="3477161" y="278715"/>
                </a:lnTo>
                <a:lnTo>
                  <a:pt x="3525716" y="239109"/>
                </a:lnTo>
                <a:lnTo>
                  <a:pt x="3550801" y="218606"/>
                </a:lnTo>
                <a:lnTo>
                  <a:pt x="3365916" y="0"/>
                </a:lnTo>
                <a:lnTo>
                  <a:pt x="3498793" y="0"/>
                </a:lnTo>
                <a:lnTo>
                  <a:pt x="3650256" y="124684"/>
                </a:lnTo>
                <a:lnTo>
                  <a:pt x="3678495" y="103720"/>
                </a:lnTo>
                <a:lnTo>
                  <a:pt x="3552499" y="0"/>
                </a:lnTo>
                <a:lnTo>
                  <a:pt x="3619197" y="0"/>
                </a:lnTo>
                <a:close/>
              </a:path>
              <a:path w="3824605" h="4531995">
                <a:moveTo>
                  <a:pt x="3525362" y="0"/>
                </a:moveTo>
                <a:lnTo>
                  <a:pt x="3650256" y="124684"/>
                </a:lnTo>
                <a:lnTo>
                  <a:pt x="3498793" y="0"/>
                </a:lnTo>
                <a:lnTo>
                  <a:pt x="3525362" y="0"/>
                </a:lnTo>
                <a:close/>
              </a:path>
              <a:path w="3824605" h="4531995">
                <a:moveTo>
                  <a:pt x="3552499" y="0"/>
                </a:moveTo>
                <a:lnTo>
                  <a:pt x="3678495" y="103720"/>
                </a:lnTo>
                <a:lnTo>
                  <a:pt x="3526196" y="0"/>
                </a:lnTo>
                <a:lnTo>
                  <a:pt x="3552499" y="0"/>
                </a:lnTo>
                <a:close/>
              </a:path>
              <a:path w="3824605" h="4531995">
                <a:moveTo>
                  <a:pt x="3824443" y="0"/>
                </a:moveTo>
                <a:lnTo>
                  <a:pt x="3824443" y="173092"/>
                </a:lnTo>
                <a:lnTo>
                  <a:pt x="3810231" y="157259"/>
                </a:lnTo>
                <a:lnTo>
                  <a:pt x="3619197" y="0"/>
                </a:lnTo>
                <a:lnTo>
                  <a:pt x="3655706" y="0"/>
                </a:lnTo>
                <a:lnTo>
                  <a:pt x="3738819" y="43663"/>
                </a:lnTo>
                <a:lnTo>
                  <a:pt x="3772344" y="16355"/>
                </a:lnTo>
                <a:lnTo>
                  <a:pt x="3753047" y="0"/>
                </a:lnTo>
                <a:lnTo>
                  <a:pt x="3824443" y="0"/>
                </a:lnTo>
                <a:close/>
              </a:path>
            </a:pathLst>
          </a:custGeom>
          <a:solidFill>
            <a:srgbClr val="FA774A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4046" y="2600484"/>
            <a:ext cx="3724274" cy="37242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38502" y="2165281"/>
            <a:ext cx="161099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-75" dirty="0">
                <a:solidFill>
                  <a:srgbClr val="613169"/>
                </a:solidFill>
                <a:latin typeface="Roboto"/>
                <a:cs typeface="Roboto"/>
              </a:rPr>
              <a:t>12-M</a:t>
            </a:r>
            <a:r>
              <a:rPr sz="2100" i="1" spc="10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2100" i="1" spc="20" dirty="0">
                <a:solidFill>
                  <a:srgbClr val="613169"/>
                </a:solidFill>
                <a:latin typeface="Roboto"/>
                <a:cs typeface="Roboto"/>
              </a:rPr>
              <a:t>ENLERİ</a:t>
            </a:r>
            <a:endParaRPr sz="2100" dirty="0">
              <a:latin typeface="Roboto"/>
              <a:cs typeface="Robo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24047" y="1230715"/>
            <a:ext cx="372427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Ekiple</a:t>
            </a:r>
            <a:r>
              <a:rPr spc="250" dirty="0"/>
              <a:t> </a:t>
            </a:r>
            <a:r>
              <a:rPr spc="-65" dirty="0"/>
              <a:t>Tanışın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641370" y="9782201"/>
            <a:ext cx="44056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613169"/>
                </a:solidFill>
                <a:latin typeface="Roboto"/>
                <a:cs typeface="Roboto"/>
              </a:rPr>
              <a:t>12-M</a:t>
            </a:r>
            <a:r>
              <a:rPr sz="1500" spc="14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25" dirty="0">
                <a:solidFill>
                  <a:srgbClr val="613169"/>
                </a:solidFill>
                <a:latin typeface="Roboto"/>
                <a:cs typeface="Roboto"/>
              </a:rPr>
              <a:t>BÜYÜK</a:t>
            </a:r>
            <a:r>
              <a:rPr sz="1500" spc="150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60" dirty="0">
                <a:solidFill>
                  <a:srgbClr val="613169"/>
                </a:solidFill>
                <a:latin typeface="Roboto"/>
                <a:cs typeface="Roboto"/>
              </a:rPr>
              <a:t>MEZUNİYET</a:t>
            </a:r>
            <a:r>
              <a:rPr sz="1500" spc="14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50" dirty="0">
                <a:solidFill>
                  <a:srgbClr val="613169"/>
                </a:solidFill>
                <a:latin typeface="Roboto"/>
                <a:cs typeface="Roboto"/>
              </a:rPr>
              <a:t>PARTİSİ</a:t>
            </a:r>
            <a:r>
              <a:rPr sz="1500" spc="150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613169"/>
                </a:solidFill>
                <a:latin typeface="Roboto"/>
                <a:cs typeface="Roboto"/>
              </a:rPr>
              <a:t>|</a:t>
            </a:r>
            <a:r>
              <a:rPr sz="1500" spc="14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60" dirty="0">
                <a:solidFill>
                  <a:srgbClr val="613169"/>
                </a:solidFill>
                <a:latin typeface="Roboto"/>
                <a:cs typeface="Roboto"/>
              </a:rPr>
              <a:t>01.11.2024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03019" y="5889993"/>
            <a:ext cx="4592955" cy="1501775"/>
          </a:xfrm>
          <a:prstGeom prst="rect">
            <a:avLst/>
          </a:prstGeom>
        </p:spPr>
        <p:txBody>
          <a:bodyPr vert="horz" wrap="square" lIns="0" tIns="367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90"/>
              </a:spcBef>
              <a:tabLst>
                <a:tab pos="2269490" algn="l"/>
                <a:tab pos="3486785" algn="l"/>
              </a:tabLst>
            </a:pPr>
            <a:r>
              <a:rPr sz="4000" i="1" spc="-509" dirty="0">
                <a:solidFill>
                  <a:srgbClr val="613169"/>
                </a:solidFill>
                <a:latin typeface="Calibri"/>
                <a:cs typeface="Calibri"/>
              </a:rPr>
              <a:t>Muhammed	</a:t>
            </a:r>
            <a:r>
              <a:rPr sz="4000" i="1" spc="-130" dirty="0">
                <a:solidFill>
                  <a:srgbClr val="613169"/>
                </a:solidFill>
                <a:latin typeface="Calibri"/>
                <a:cs typeface="Calibri"/>
              </a:rPr>
              <a:t>Emin	</a:t>
            </a:r>
            <a:r>
              <a:rPr sz="4000" i="1" spc="-325" dirty="0">
                <a:solidFill>
                  <a:srgbClr val="613169"/>
                </a:solidFill>
                <a:latin typeface="Calibri"/>
                <a:cs typeface="Calibri"/>
              </a:rPr>
              <a:t>Günes</a:t>
            </a:r>
            <a:endParaRPr sz="4000">
              <a:latin typeface="Calibri"/>
              <a:cs typeface="Calibri"/>
            </a:endParaRPr>
          </a:p>
          <a:p>
            <a:pPr marL="8255" algn="ctr">
              <a:lnSpc>
                <a:spcPct val="100000"/>
              </a:lnSpc>
              <a:spcBef>
                <a:spcPts val="1510"/>
              </a:spcBef>
            </a:pPr>
            <a:r>
              <a:rPr sz="2100" spc="30" dirty="0">
                <a:solidFill>
                  <a:srgbClr val="613169"/>
                </a:solidFill>
                <a:latin typeface="Roboto"/>
                <a:cs typeface="Roboto"/>
              </a:rPr>
              <a:t>Etkinlik</a:t>
            </a:r>
            <a:r>
              <a:rPr sz="2100" spc="5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2100" spc="30" dirty="0">
                <a:solidFill>
                  <a:srgbClr val="613169"/>
                </a:solidFill>
                <a:latin typeface="Roboto"/>
                <a:cs typeface="Roboto"/>
              </a:rPr>
              <a:t>yardımcısı</a:t>
            </a:r>
            <a:endParaRPr sz="21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39489" y="6221629"/>
            <a:ext cx="4086225" cy="2202815"/>
          </a:xfrm>
          <a:prstGeom prst="rect">
            <a:avLst/>
          </a:prstGeom>
        </p:spPr>
        <p:txBody>
          <a:bodyPr vert="horz" wrap="square" lIns="0" tIns="535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15"/>
              </a:spcBef>
            </a:pPr>
            <a:r>
              <a:rPr sz="5900" i="1" spc="-400" dirty="0">
                <a:solidFill>
                  <a:srgbClr val="613169"/>
                </a:solidFill>
                <a:latin typeface="Calibri"/>
                <a:cs typeface="Calibri"/>
              </a:rPr>
              <a:t>Mertcan</a:t>
            </a:r>
            <a:r>
              <a:rPr sz="5900" i="1" spc="75" dirty="0">
                <a:solidFill>
                  <a:srgbClr val="613169"/>
                </a:solidFill>
                <a:latin typeface="Calibri"/>
                <a:cs typeface="Calibri"/>
              </a:rPr>
              <a:t> </a:t>
            </a:r>
            <a:r>
              <a:rPr sz="5900" i="1" spc="-455" dirty="0">
                <a:solidFill>
                  <a:srgbClr val="613169"/>
                </a:solidFill>
                <a:latin typeface="Calibri"/>
                <a:cs typeface="Calibri"/>
              </a:rPr>
              <a:t>Tunçel</a:t>
            </a:r>
            <a:endParaRPr sz="5900">
              <a:latin typeface="Calibri"/>
              <a:cs typeface="Calibri"/>
            </a:endParaRPr>
          </a:p>
          <a:p>
            <a:pPr marL="9525" algn="ctr">
              <a:lnSpc>
                <a:spcPct val="100000"/>
              </a:lnSpc>
              <a:spcBef>
                <a:spcPts val="2220"/>
              </a:spcBef>
            </a:pPr>
            <a:r>
              <a:rPr sz="3100" spc="45" dirty="0">
                <a:solidFill>
                  <a:srgbClr val="613169"/>
                </a:solidFill>
                <a:latin typeface="Roboto"/>
                <a:cs typeface="Roboto"/>
              </a:rPr>
              <a:t>Etkinlik</a:t>
            </a:r>
            <a:r>
              <a:rPr sz="3100" spc="9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3100" spc="40" dirty="0">
                <a:solidFill>
                  <a:srgbClr val="613169"/>
                </a:solidFill>
                <a:latin typeface="Roboto"/>
                <a:cs typeface="Roboto"/>
              </a:rPr>
              <a:t>Yöneticisi</a:t>
            </a:r>
            <a:endParaRPr sz="3100">
              <a:latin typeface="Roboto"/>
              <a:cs typeface="Roboto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131</Words>
  <Application>Microsoft Office PowerPoint</Application>
  <PresentationFormat>Özel</PresentationFormat>
  <Paragraphs>37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6" baseType="lpstr">
      <vt:lpstr>Calibri</vt:lpstr>
      <vt:lpstr>Lucida Sans Unicode</vt:lpstr>
      <vt:lpstr>Roboto</vt:lpstr>
      <vt:lpstr>Roboto Bk</vt:lpstr>
      <vt:lpstr>Roboto Cn</vt:lpstr>
      <vt:lpstr>Trebuchet MS</vt:lpstr>
      <vt:lpstr>Verdana</vt:lpstr>
      <vt:lpstr>Office Theme</vt:lpstr>
      <vt:lpstr>BÜYÜK</vt:lpstr>
      <vt:lpstr>BOĞAZDA UNUTULMAZ BİR MEZUNİYETE HAZIR MISINIZ?</vt:lpstr>
      <vt:lpstr>BEKLENTİLER</vt:lpstr>
      <vt:lpstr>PowerPoint Sunusu</vt:lpstr>
      <vt:lpstr>Yiyecek ve İçecekler</vt:lpstr>
      <vt:lpstr>%100 Memnuniyet Garantisi</vt:lpstr>
      <vt:lpstr>Efe Korkmaz</vt:lpstr>
      <vt:lpstr>Ekiple Tanışın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Büyük Mezuniyet Partisi Teklifi</dc:title>
  <dc:creator>dengezade</dc:creator>
  <cp:keywords>DAGWOEhtBbw,BAENj9CKmd8</cp:keywords>
  <cp:lastModifiedBy>Öğrenci</cp:lastModifiedBy>
  <cp:revision>2</cp:revision>
  <dcterms:created xsi:type="dcterms:W3CDTF">2024-11-22T11:04:37Z</dcterms:created>
  <dcterms:modified xsi:type="dcterms:W3CDTF">2024-11-22T11:16:01Z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2024-11-20T00:00:00Z</vt:filetime>
  </property>
  <property fmtid="{D5CDD505-2E9C-101B-9397-08002B2CF9AE}" pid="3" name="Creator">
    <vt:lpwstr>Canva</vt:lpwstr>
  </property>
  <property fmtid="{D5CDD505-2E9C-101B-9397-08002B2CF9AE}" pid="4" name="LastSaved">
    <vt:filetime>2024-11-22T00:00:00Z</vt:filetime>
  </property>
</Properties>
</file>