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7" r:id="rId9"/>
    <p:sldId id="269" r:id="rId10"/>
    <p:sldId id="262" r:id="rId11"/>
    <p:sldId id="263" r:id="rId12"/>
    <p:sldId id="264" r:id="rId13"/>
    <p:sldId id="265" r:id="rId14"/>
    <p:sldId id="278" r:id="rId15"/>
    <p:sldId id="272" r:id="rId16"/>
    <p:sldId id="266" r:id="rId17"/>
    <p:sldId id="267" r:id="rId18"/>
    <p:sldId id="268" r:id="rId19"/>
    <p:sldId id="270" r:id="rId20"/>
    <p:sldId id="279" r:id="rId21"/>
    <p:sldId id="273" r:id="rId22"/>
    <p:sldId id="274" r:id="rId23"/>
    <p:sldId id="275" r:id="rId24"/>
    <p:sldId id="276" r:id="rId25"/>
    <p:sldId id="28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BFB1"/>
    <a:srgbClr val="F86070"/>
    <a:srgbClr val="C769D8"/>
    <a:srgbClr val="FBAF0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186FD-AFBD-44B1-A68B-DAC08E91C886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1DE6-8CAC-4D63-87D2-3CCF7BA7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590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661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54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63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47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62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8240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6626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922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13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764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857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0590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3805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9549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7012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083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5556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2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275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36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725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598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28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640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087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05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64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218843" y="355729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95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79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85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4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2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10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639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C5AA-7ABA-4F37-8405-500D39CCD412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60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33196" y="1523449"/>
            <a:ext cx="2258135" cy="2258135"/>
          </a:xfrm>
          <a:prstGeom prst="ellipse">
            <a:avLst/>
          </a:prstGeom>
          <a:solidFill>
            <a:srgbClr val="F8607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毕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78989" y="1523449"/>
            <a:ext cx="2258135" cy="2258135"/>
          </a:xfrm>
          <a:prstGeom prst="ellipse">
            <a:avLst/>
          </a:prstGeom>
          <a:solidFill>
            <a:srgbClr val="FBAF0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业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24782" y="1523448"/>
            <a:ext cx="2258135" cy="2258135"/>
          </a:xfrm>
          <a:prstGeom prst="ellipse">
            <a:avLst/>
          </a:prstGeom>
          <a:solidFill>
            <a:srgbClr val="04BFB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答</a:t>
            </a:r>
          </a:p>
        </p:txBody>
      </p:sp>
      <p:sp>
        <p:nvSpPr>
          <p:cNvPr id="7" name="椭圆 6"/>
          <p:cNvSpPr/>
          <p:nvPr/>
        </p:nvSpPr>
        <p:spPr>
          <a:xfrm>
            <a:off x="7870576" y="1523446"/>
            <a:ext cx="2258135" cy="2258135"/>
          </a:xfrm>
          <a:prstGeom prst="ellipse">
            <a:avLst/>
          </a:prstGeom>
          <a:solidFill>
            <a:srgbClr val="C769D8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辩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69" y="770018"/>
            <a:ext cx="10996609" cy="3694544"/>
            <a:chOff x="513069" y="770018"/>
            <a:chExt cx="10996609" cy="3694544"/>
          </a:xfrm>
        </p:grpSpPr>
        <p:sp>
          <p:nvSpPr>
            <p:cNvPr id="9" name="椭圆 8"/>
            <p:cNvSpPr/>
            <p:nvPr/>
          </p:nvSpPr>
          <p:spPr>
            <a:xfrm>
              <a:off x="1145493" y="1214883"/>
              <a:ext cx="617125" cy="617125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67802" y="4052621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78989" y="770018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72649" y="4052621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078619" y="1626038"/>
              <a:ext cx="205971" cy="20597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31152" y="3949635"/>
              <a:ext cx="205971" cy="205971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24781" y="1079780"/>
              <a:ext cx="135103" cy="135103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664605" y="941359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051272" y="3529145"/>
              <a:ext cx="252436" cy="252436"/>
            </a:xfrm>
            <a:prstGeom prst="ellipse">
              <a:avLst/>
            </a:prstGeom>
            <a:solidFill>
              <a:srgbClr val="F6A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0634" y="3621100"/>
              <a:ext cx="205971" cy="20597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13069" y="2603522"/>
              <a:ext cx="408621" cy="40862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097737" y="1865662"/>
              <a:ext cx="411941" cy="41194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631098" y="834527"/>
              <a:ext cx="347432" cy="34743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2896803" y="4469059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论文开题报告答辩模板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673199" y="5642120"/>
            <a:ext cx="4845452" cy="684702"/>
            <a:chOff x="3602859" y="5642120"/>
            <a:chExt cx="4845452" cy="68470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02859" y="5642120"/>
              <a:ext cx="4845452" cy="684702"/>
              <a:chOff x="3249408" y="2015445"/>
              <a:chExt cx="5527964" cy="2984478"/>
            </a:xfrm>
            <a:effectLst>
              <a:outerShdw blurRad="63500" sx="95000" sy="95000" algn="ctr" rotWithShape="0">
                <a:prstClr val="black">
                  <a:alpha val="13000"/>
                </a:prstClr>
              </a:outerShdw>
            </a:effectLst>
          </p:grpSpPr>
          <p:sp>
            <p:nvSpPr>
              <p:cNvPr id="28" name="矩形 27"/>
              <p:cNvSpPr/>
              <p:nvPr/>
            </p:nvSpPr>
            <p:spPr>
              <a:xfrm>
                <a:off x="3249408" y="2015445"/>
                <a:ext cx="5527964" cy="2984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49408" y="4557486"/>
                <a:ext cx="2846592" cy="442437"/>
              </a:xfrm>
              <a:prstGeom prst="rect">
                <a:avLst/>
              </a:prstGeom>
              <a:solidFill>
                <a:srgbClr val="E8E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96000" y="4557485"/>
                <a:ext cx="2681372" cy="442437"/>
              </a:xfrm>
              <a:prstGeom prst="rect">
                <a:avLst/>
              </a:prstGeom>
              <a:solidFill>
                <a:srgbClr val="2D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950268" y="5743890"/>
              <a:ext cx="4428836" cy="379656"/>
              <a:chOff x="2899152" y="4146870"/>
              <a:chExt cx="3321629" cy="284742"/>
            </a:xfrm>
          </p:grpSpPr>
          <p:sp>
            <p:nvSpPr>
              <p:cNvPr id="26" name="矩形 7"/>
              <p:cNvSpPr>
                <a:spLocks noChangeArrowheads="1"/>
              </p:cNvSpPr>
              <p:nvPr/>
            </p:nvSpPr>
            <p:spPr bwMode="auto">
              <a:xfrm>
                <a:off x="2899152" y="4146870"/>
                <a:ext cx="1563169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答辩人</a:t>
                </a:r>
                <a:r>
                  <a:rPr lang="zh-CN" altLang="en-US" sz="1867" dirty="0" smtClean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：第一</a:t>
                </a:r>
                <a:r>
                  <a:rPr lang="en-US" altLang="zh-CN" sz="1867" dirty="0" smtClean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PPT</a:t>
                </a:r>
                <a:endParaRPr lang="zh-CN" altLang="en-US" sz="1867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矩形 7"/>
              <p:cNvSpPr>
                <a:spLocks noChangeArrowheads="1"/>
              </p:cNvSpPr>
              <p:nvPr/>
            </p:nvSpPr>
            <p:spPr bwMode="auto">
              <a:xfrm>
                <a:off x="4649196" y="4146870"/>
                <a:ext cx="1571585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指导老师</a:t>
                </a:r>
                <a:r>
                  <a:rPr lang="zh-CN" altLang="en-US" sz="1867" dirty="0" smtClean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：王教授</a:t>
                </a:r>
                <a:endParaRPr lang="zh-CN" altLang="en-US" sz="1867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8206730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 flipV="1">
            <a:off x="3212416" y="2510085"/>
            <a:ext cx="2065541" cy="39033"/>
          </a:xfrm>
          <a:custGeom>
            <a:avLst/>
            <a:gdLst>
              <a:gd name="connsiteX0" fmla="*/ 4067175 w 4067175"/>
              <a:gd name="connsiteY0" fmla="*/ 0 h 0"/>
              <a:gd name="connsiteX1" fmla="*/ 0 w 4067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7175">
                <a:moveTo>
                  <a:pt x="40671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212416" y="3972771"/>
            <a:ext cx="740016" cy="39033"/>
          </a:xfrm>
          <a:custGeom>
            <a:avLst/>
            <a:gdLst>
              <a:gd name="connsiteX0" fmla="*/ 2438400 w 2438400"/>
              <a:gd name="connsiteY0" fmla="*/ 0 h 0"/>
              <a:gd name="connsiteX1" fmla="*/ 0 w 2438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>
                <a:moveTo>
                  <a:pt x="24384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212417" y="5494547"/>
            <a:ext cx="1252335" cy="0"/>
          </a:xfrm>
          <a:custGeom>
            <a:avLst/>
            <a:gdLst>
              <a:gd name="connsiteX0" fmla="*/ 1466850 w 1466850"/>
              <a:gd name="connsiteY0" fmla="*/ 0 h 0"/>
              <a:gd name="connsiteX1" fmla="*/ 0 w 1466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850">
                <a:moveTo>
                  <a:pt x="14668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7980507" y="3160650"/>
            <a:ext cx="924343" cy="39033"/>
          </a:xfrm>
          <a:custGeom>
            <a:avLst/>
            <a:gdLst>
              <a:gd name="connsiteX0" fmla="*/ 4067175 w 4067175"/>
              <a:gd name="connsiteY0" fmla="*/ 0 h 0"/>
              <a:gd name="connsiteX1" fmla="*/ 0 w 4067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7175">
                <a:moveTo>
                  <a:pt x="40671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flipV="1">
            <a:off x="7748744" y="5144326"/>
            <a:ext cx="1156106" cy="74585"/>
          </a:xfrm>
          <a:custGeom>
            <a:avLst/>
            <a:gdLst>
              <a:gd name="connsiteX0" fmla="*/ 4067175 w 4067175"/>
              <a:gd name="connsiteY0" fmla="*/ 0 h 0"/>
              <a:gd name="connsiteX1" fmla="*/ 0 w 4067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7175">
                <a:moveTo>
                  <a:pt x="40671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743711" y="1864944"/>
            <a:ext cx="4720654" cy="4595962"/>
            <a:chOff x="3743711" y="1864944"/>
            <a:chExt cx="4720654" cy="459596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5008244" y="1864944"/>
              <a:ext cx="2190231" cy="2190232"/>
            </a:xfrm>
            <a:custGeom>
              <a:avLst/>
              <a:gdLst>
                <a:gd name="T0" fmla="*/ 170 w 1404"/>
                <a:gd name="T1" fmla="*/ 1009 h 1404"/>
                <a:gd name="T2" fmla="*/ 395 w 1404"/>
                <a:gd name="T3" fmla="*/ 169 h 1404"/>
                <a:gd name="T4" fmla="*/ 1234 w 1404"/>
                <a:gd name="T5" fmla="*/ 394 h 1404"/>
                <a:gd name="T6" fmla="*/ 1009 w 1404"/>
                <a:gd name="T7" fmla="*/ 1234 h 1404"/>
                <a:gd name="T8" fmla="*/ 170 w 1404"/>
                <a:gd name="T9" fmla="*/ 1009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404">
                  <a:moveTo>
                    <a:pt x="170" y="1009"/>
                  </a:moveTo>
                  <a:cubicBezTo>
                    <a:pt x="0" y="715"/>
                    <a:pt x="101" y="339"/>
                    <a:pt x="395" y="169"/>
                  </a:cubicBezTo>
                  <a:cubicBezTo>
                    <a:pt x="689" y="0"/>
                    <a:pt x="1065" y="100"/>
                    <a:pt x="1234" y="394"/>
                  </a:cubicBezTo>
                  <a:cubicBezTo>
                    <a:pt x="1404" y="688"/>
                    <a:pt x="1303" y="1064"/>
                    <a:pt x="1009" y="1234"/>
                  </a:cubicBezTo>
                  <a:cubicBezTo>
                    <a:pt x="715" y="1404"/>
                    <a:pt x="339" y="1303"/>
                    <a:pt x="170" y="1009"/>
                  </a:cubicBez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43711" y="2783865"/>
              <a:ext cx="2190231" cy="2190232"/>
            </a:xfrm>
            <a:custGeom>
              <a:avLst/>
              <a:gdLst>
                <a:gd name="T0" fmla="*/ 170 w 1404"/>
                <a:gd name="T1" fmla="*/ 395 h 1404"/>
                <a:gd name="T2" fmla="*/ 1009 w 1404"/>
                <a:gd name="T3" fmla="*/ 170 h 1404"/>
                <a:gd name="T4" fmla="*/ 1234 w 1404"/>
                <a:gd name="T5" fmla="*/ 1009 h 1404"/>
                <a:gd name="T6" fmla="*/ 395 w 1404"/>
                <a:gd name="T7" fmla="*/ 1234 h 1404"/>
                <a:gd name="T8" fmla="*/ 170 w 1404"/>
                <a:gd name="T9" fmla="*/ 395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404">
                  <a:moveTo>
                    <a:pt x="170" y="395"/>
                  </a:moveTo>
                  <a:cubicBezTo>
                    <a:pt x="339" y="101"/>
                    <a:pt x="715" y="0"/>
                    <a:pt x="1009" y="170"/>
                  </a:cubicBezTo>
                  <a:cubicBezTo>
                    <a:pt x="1303" y="339"/>
                    <a:pt x="1404" y="715"/>
                    <a:pt x="1234" y="1009"/>
                  </a:cubicBezTo>
                  <a:cubicBezTo>
                    <a:pt x="1065" y="1303"/>
                    <a:pt x="689" y="1404"/>
                    <a:pt x="395" y="1234"/>
                  </a:cubicBezTo>
                  <a:cubicBezTo>
                    <a:pt x="101" y="1064"/>
                    <a:pt x="0" y="689"/>
                    <a:pt x="170" y="395"/>
                  </a:cubicBez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227568" y="4270674"/>
              <a:ext cx="2190231" cy="2190232"/>
            </a:xfrm>
            <a:custGeom>
              <a:avLst/>
              <a:gdLst>
                <a:gd name="T0" fmla="*/ 169 w 1404"/>
                <a:gd name="T1" fmla="*/ 1010 h 1404"/>
                <a:gd name="T2" fmla="*/ 394 w 1404"/>
                <a:gd name="T3" fmla="*/ 170 h 1404"/>
                <a:gd name="T4" fmla="*/ 1234 w 1404"/>
                <a:gd name="T5" fmla="*/ 395 h 1404"/>
                <a:gd name="T6" fmla="*/ 1009 w 1404"/>
                <a:gd name="T7" fmla="*/ 1235 h 1404"/>
                <a:gd name="T8" fmla="*/ 169 w 1404"/>
                <a:gd name="T9" fmla="*/ 101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404">
                  <a:moveTo>
                    <a:pt x="169" y="1010"/>
                  </a:moveTo>
                  <a:cubicBezTo>
                    <a:pt x="0" y="716"/>
                    <a:pt x="100" y="340"/>
                    <a:pt x="394" y="170"/>
                  </a:cubicBezTo>
                  <a:cubicBezTo>
                    <a:pt x="688" y="0"/>
                    <a:pt x="1064" y="101"/>
                    <a:pt x="1234" y="395"/>
                  </a:cubicBezTo>
                  <a:cubicBezTo>
                    <a:pt x="1404" y="689"/>
                    <a:pt x="1303" y="1065"/>
                    <a:pt x="1009" y="1235"/>
                  </a:cubicBezTo>
                  <a:cubicBezTo>
                    <a:pt x="715" y="1404"/>
                    <a:pt x="339" y="1304"/>
                    <a:pt x="169" y="1010"/>
                  </a:cubicBez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5927166" y="4407564"/>
              <a:ext cx="1917808" cy="1917808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406957" y="2885516"/>
              <a:ext cx="2057408" cy="2088581"/>
            </a:xfrm>
            <a:custGeom>
              <a:avLst/>
              <a:gdLst>
                <a:gd name="T0" fmla="*/ 924 w 1319"/>
                <a:gd name="T1" fmla="*/ 105 h 1339"/>
                <a:gd name="T2" fmla="*/ 421 w 1319"/>
                <a:gd name="T3" fmla="*/ 55 h 1339"/>
                <a:gd name="T4" fmla="*/ 113 w 1319"/>
                <a:gd name="T5" fmla="*/ 580 h 1339"/>
                <a:gd name="T6" fmla="*/ 2 w 1319"/>
                <a:gd name="T7" fmla="*/ 630 h 1339"/>
                <a:gd name="T8" fmla="*/ 310 w 1319"/>
                <a:gd name="T9" fmla="*/ 1169 h 1339"/>
                <a:gd name="T10" fmla="*/ 1149 w 1319"/>
                <a:gd name="T11" fmla="*/ 944 h 1339"/>
                <a:gd name="T12" fmla="*/ 924 w 1319"/>
                <a:gd name="T13" fmla="*/ 105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9" h="1339">
                  <a:moveTo>
                    <a:pt x="924" y="105"/>
                  </a:moveTo>
                  <a:cubicBezTo>
                    <a:pt x="765" y="13"/>
                    <a:pt x="582" y="0"/>
                    <a:pt x="421" y="55"/>
                  </a:cubicBezTo>
                  <a:cubicBezTo>
                    <a:pt x="418" y="264"/>
                    <a:pt x="308" y="467"/>
                    <a:pt x="113" y="580"/>
                  </a:cubicBezTo>
                  <a:cubicBezTo>
                    <a:pt x="77" y="601"/>
                    <a:pt x="40" y="617"/>
                    <a:pt x="2" y="630"/>
                  </a:cubicBezTo>
                  <a:cubicBezTo>
                    <a:pt x="0" y="845"/>
                    <a:pt x="111" y="1054"/>
                    <a:pt x="310" y="1169"/>
                  </a:cubicBezTo>
                  <a:cubicBezTo>
                    <a:pt x="604" y="1339"/>
                    <a:pt x="980" y="1238"/>
                    <a:pt x="1149" y="944"/>
                  </a:cubicBezTo>
                  <a:cubicBezTo>
                    <a:pt x="1319" y="650"/>
                    <a:pt x="1218" y="274"/>
                    <a:pt x="924" y="10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10"/>
          <p:cNvSpPr>
            <a:spLocks/>
          </p:cNvSpPr>
          <p:nvPr/>
        </p:nvSpPr>
        <p:spPr bwMode="auto">
          <a:xfrm>
            <a:off x="4784613" y="2842145"/>
            <a:ext cx="2638850" cy="2511447"/>
          </a:xfrm>
          <a:custGeom>
            <a:avLst/>
            <a:gdLst>
              <a:gd name="T0" fmla="*/ 371 w 1947"/>
              <a:gd name="T1" fmla="*/ 1853 h 1853"/>
              <a:gd name="T2" fmla="*/ 0 w 1947"/>
              <a:gd name="T3" fmla="*/ 708 h 1853"/>
              <a:gd name="T4" fmla="*/ 973 w 1947"/>
              <a:gd name="T5" fmla="*/ 0 h 1853"/>
              <a:gd name="T6" fmla="*/ 1947 w 1947"/>
              <a:gd name="T7" fmla="*/ 708 h 1853"/>
              <a:gd name="T8" fmla="*/ 1575 w 1947"/>
              <a:gd name="T9" fmla="*/ 1853 h 1853"/>
              <a:gd name="T10" fmla="*/ 371 w 1947"/>
              <a:gd name="T11" fmla="*/ 1853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7" h="1853">
                <a:moveTo>
                  <a:pt x="371" y="1853"/>
                </a:moveTo>
                <a:lnTo>
                  <a:pt x="0" y="708"/>
                </a:lnTo>
                <a:lnTo>
                  <a:pt x="973" y="0"/>
                </a:lnTo>
                <a:lnTo>
                  <a:pt x="1947" y="708"/>
                </a:lnTo>
                <a:lnTo>
                  <a:pt x="1575" y="1853"/>
                </a:lnTo>
                <a:lnTo>
                  <a:pt x="371" y="1853"/>
                </a:lnTo>
                <a:close/>
              </a:path>
            </a:pathLst>
          </a:cu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>
            <a:outerShdw blurRad="76200" dist="381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700822" y="3778121"/>
            <a:ext cx="843023" cy="843022"/>
          </a:xfrm>
          <a:custGeom>
            <a:avLst/>
            <a:gdLst>
              <a:gd name="connsiteX0" fmla="*/ 734066 w 1656097"/>
              <a:gd name="connsiteY0" fmla="*/ 0 h 1656098"/>
              <a:gd name="connsiteX1" fmla="*/ 922032 w 1656097"/>
              <a:gd name="connsiteY1" fmla="*/ 0 h 1656098"/>
              <a:gd name="connsiteX2" fmla="*/ 958682 w 1656097"/>
              <a:gd name="connsiteY2" fmla="*/ 170987 h 1656098"/>
              <a:gd name="connsiteX3" fmla="*/ 967537 w 1656097"/>
              <a:gd name="connsiteY3" fmla="*/ 172338 h 1656098"/>
              <a:gd name="connsiteX4" fmla="*/ 1042604 w 1656097"/>
              <a:gd name="connsiteY4" fmla="*/ 194634 h 1656098"/>
              <a:gd name="connsiteX5" fmla="*/ 1160682 w 1656097"/>
              <a:gd name="connsiteY5" fmla="*/ 63947 h 1656098"/>
              <a:gd name="connsiteX6" fmla="*/ 1323465 w 1656097"/>
              <a:gd name="connsiteY6" fmla="*/ 157929 h 1656098"/>
              <a:gd name="connsiteX7" fmla="*/ 1271151 w 1656097"/>
              <a:gd name="connsiteY7" fmla="*/ 319877 h 1656098"/>
              <a:gd name="connsiteX8" fmla="*/ 1280994 w 1656097"/>
              <a:gd name="connsiteY8" fmla="*/ 327054 h 1656098"/>
              <a:gd name="connsiteX9" fmla="*/ 1333335 w 1656097"/>
              <a:gd name="connsiteY9" fmla="*/ 377405 h 1656098"/>
              <a:gd name="connsiteX10" fmla="*/ 1338950 w 1656097"/>
              <a:gd name="connsiteY10" fmla="*/ 384065 h 1656098"/>
              <a:gd name="connsiteX11" fmla="*/ 1498169 w 1656097"/>
              <a:gd name="connsiteY11" fmla="*/ 332634 h 1656098"/>
              <a:gd name="connsiteX12" fmla="*/ 1592152 w 1656097"/>
              <a:gd name="connsiteY12" fmla="*/ 495417 h 1656098"/>
              <a:gd name="connsiteX13" fmla="*/ 1473528 w 1656097"/>
              <a:gd name="connsiteY13" fmla="*/ 602595 h 1656098"/>
              <a:gd name="connsiteX14" fmla="*/ 1483127 w 1656097"/>
              <a:gd name="connsiteY14" fmla="*/ 626411 h 1656098"/>
              <a:gd name="connsiteX15" fmla="*/ 1501984 w 1656097"/>
              <a:gd name="connsiteY15" fmla="*/ 701032 h 1656098"/>
              <a:gd name="connsiteX16" fmla="*/ 1656097 w 1656097"/>
              <a:gd name="connsiteY16" fmla="*/ 734067 h 1656098"/>
              <a:gd name="connsiteX17" fmla="*/ 1656097 w 1656097"/>
              <a:gd name="connsiteY17" fmla="*/ 922032 h 1656098"/>
              <a:gd name="connsiteX18" fmla="*/ 1511749 w 1656097"/>
              <a:gd name="connsiteY18" fmla="*/ 952973 h 1656098"/>
              <a:gd name="connsiteX19" fmla="*/ 1506114 w 1656097"/>
              <a:gd name="connsiteY19" fmla="*/ 989892 h 1656098"/>
              <a:gd name="connsiteX20" fmla="*/ 1491538 w 1656097"/>
              <a:gd name="connsiteY20" fmla="*/ 1048074 h 1656098"/>
              <a:gd name="connsiteX21" fmla="*/ 1485827 w 1656097"/>
              <a:gd name="connsiteY21" fmla="*/ 1064617 h 1656098"/>
              <a:gd name="connsiteX22" fmla="*/ 1592152 w 1656097"/>
              <a:gd name="connsiteY22" fmla="*/ 1160683 h 1656098"/>
              <a:gd name="connsiteX23" fmla="*/ 1498169 w 1656097"/>
              <a:gd name="connsiteY23" fmla="*/ 1323465 h 1656098"/>
              <a:gd name="connsiteX24" fmla="*/ 1367507 w 1656097"/>
              <a:gd name="connsiteY24" fmla="*/ 1281258 h 1656098"/>
              <a:gd name="connsiteX25" fmla="*/ 1351398 w 1656097"/>
              <a:gd name="connsiteY25" fmla="*/ 1303350 h 1656098"/>
              <a:gd name="connsiteX26" fmla="*/ 1301049 w 1656097"/>
              <a:gd name="connsiteY26" fmla="*/ 1355691 h 1656098"/>
              <a:gd name="connsiteX27" fmla="*/ 1282493 w 1656097"/>
              <a:gd name="connsiteY27" fmla="*/ 1371332 h 1656098"/>
              <a:gd name="connsiteX28" fmla="*/ 1323465 w 1656097"/>
              <a:gd name="connsiteY28" fmla="*/ 1498169 h 1656098"/>
              <a:gd name="connsiteX29" fmla="*/ 1160682 w 1656097"/>
              <a:gd name="connsiteY29" fmla="*/ 1592152 h 1656098"/>
              <a:gd name="connsiteX30" fmla="*/ 1074277 w 1656097"/>
              <a:gd name="connsiteY30" fmla="*/ 1496521 h 1656098"/>
              <a:gd name="connsiteX31" fmla="*/ 1052042 w 1656097"/>
              <a:gd name="connsiteY31" fmla="*/ 1505484 h 1656098"/>
              <a:gd name="connsiteX32" fmla="*/ 948719 w 1656097"/>
              <a:gd name="connsiteY32" fmla="*/ 1531593 h 1656098"/>
              <a:gd name="connsiteX33" fmla="*/ 922032 w 1656097"/>
              <a:gd name="connsiteY33" fmla="*/ 1656098 h 1656098"/>
              <a:gd name="connsiteX34" fmla="*/ 734066 w 1656097"/>
              <a:gd name="connsiteY34" fmla="*/ 1656098 h 1656098"/>
              <a:gd name="connsiteX35" fmla="*/ 707323 w 1656097"/>
              <a:gd name="connsiteY35" fmla="*/ 1531333 h 1656098"/>
              <a:gd name="connsiteX36" fmla="*/ 688561 w 1656097"/>
              <a:gd name="connsiteY36" fmla="*/ 1528470 h 1656098"/>
              <a:gd name="connsiteX37" fmla="*/ 581645 w 1656097"/>
              <a:gd name="connsiteY37" fmla="*/ 1496716 h 1656098"/>
              <a:gd name="connsiteX38" fmla="*/ 495416 w 1656097"/>
              <a:gd name="connsiteY38" fmla="*/ 1592152 h 1656098"/>
              <a:gd name="connsiteX39" fmla="*/ 332634 w 1656097"/>
              <a:gd name="connsiteY39" fmla="*/ 1498169 h 1656098"/>
              <a:gd name="connsiteX40" fmla="*/ 373389 w 1656097"/>
              <a:gd name="connsiteY40" fmla="*/ 1372000 h 1656098"/>
              <a:gd name="connsiteX41" fmla="*/ 293970 w 1656097"/>
              <a:gd name="connsiteY41" fmla="*/ 1290661 h 1656098"/>
              <a:gd name="connsiteX42" fmla="*/ 287662 w 1656097"/>
              <a:gd name="connsiteY42" fmla="*/ 1281558 h 1656098"/>
              <a:gd name="connsiteX43" fmla="*/ 157930 w 1656097"/>
              <a:gd name="connsiteY43" fmla="*/ 1323465 h 1656098"/>
              <a:gd name="connsiteX44" fmla="*/ 63947 w 1656097"/>
              <a:gd name="connsiteY44" fmla="*/ 1160683 h 1656098"/>
              <a:gd name="connsiteX45" fmla="*/ 170348 w 1656097"/>
              <a:gd name="connsiteY45" fmla="*/ 1064548 h 1656098"/>
              <a:gd name="connsiteX46" fmla="*/ 159896 w 1656097"/>
              <a:gd name="connsiteY46" fmla="*/ 1031651 h 1656098"/>
              <a:gd name="connsiteX47" fmla="*/ 144063 w 1656097"/>
              <a:gd name="connsiteY47" fmla="*/ 952912 h 1656098"/>
              <a:gd name="connsiteX48" fmla="*/ 0 w 1656097"/>
              <a:gd name="connsiteY48" fmla="*/ 922032 h 1656098"/>
              <a:gd name="connsiteX49" fmla="*/ 0 w 1656097"/>
              <a:gd name="connsiteY49" fmla="*/ 734067 h 1656098"/>
              <a:gd name="connsiteX50" fmla="*/ 152682 w 1656097"/>
              <a:gd name="connsiteY50" fmla="*/ 701339 h 1656098"/>
              <a:gd name="connsiteX51" fmla="*/ 159896 w 1656097"/>
              <a:gd name="connsiteY51" fmla="*/ 669158 h 1656098"/>
              <a:gd name="connsiteX52" fmla="*/ 182923 w 1656097"/>
              <a:gd name="connsiteY52" fmla="*/ 602913 h 1656098"/>
              <a:gd name="connsiteX53" fmla="*/ 63947 w 1656097"/>
              <a:gd name="connsiteY53" fmla="*/ 495417 h 1656098"/>
              <a:gd name="connsiteX54" fmla="*/ 157930 w 1656097"/>
              <a:gd name="connsiteY54" fmla="*/ 332634 h 1656098"/>
              <a:gd name="connsiteX55" fmla="*/ 318389 w 1656097"/>
              <a:gd name="connsiteY55" fmla="*/ 384465 h 1656098"/>
              <a:gd name="connsiteX56" fmla="*/ 353537 w 1656097"/>
              <a:gd name="connsiteY56" fmla="*/ 346539 h 1656098"/>
              <a:gd name="connsiteX57" fmla="*/ 385166 w 1656097"/>
              <a:gd name="connsiteY57" fmla="*/ 320558 h 1656098"/>
              <a:gd name="connsiteX58" fmla="*/ 332634 w 1656097"/>
              <a:gd name="connsiteY58" fmla="*/ 157929 h 1656098"/>
              <a:gd name="connsiteX59" fmla="*/ 495416 w 1656097"/>
              <a:gd name="connsiteY59" fmla="*/ 63947 h 1656098"/>
              <a:gd name="connsiteX60" fmla="*/ 612546 w 1656097"/>
              <a:gd name="connsiteY60" fmla="*/ 193585 h 1656098"/>
              <a:gd name="connsiteX61" fmla="*/ 688561 w 1656097"/>
              <a:gd name="connsiteY61" fmla="*/ 172338 h 1656098"/>
              <a:gd name="connsiteX62" fmla="*/ 697415 w 1656097"/>
              <a:gd name="connsiteY62" fmla="*/ 170987 h 165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656097" h="1656098">
                <a:moveTo>
                  <a:pt x="734066" y="0"/>
                </a:moveTo>
                <a:lnTo>
                  <a:pt x="922032" y="0"/>
                </a:lnTo>
                <a:lnTo>
                  <a:pt x="958682" y="170987"/>
                </a:lnTo>
                <a:lnTo>
                  <a:pt x="967537" y="172338"/>
                </a:lnTo>
                <a:lnTo>
                  <a:pt x="1042604" y="194634"/>
                </a:lnTo>
                <a:lnTo>
                  <a:pt x="1160682" y="63947"/>
                </a:lnTo>
                <a:lnTo>
                  <a:pt x="1323465" y="157929"/>
                </a:lnTo>
                <a:lnTo>
                  <a:pt x="1271151" y="319877"/>
                </a:lnTo>
                <a:lnTo>
                  <a:pt x="1280994" y="327054"/>
                </a:lnTo>
                <a:cubicBezTo>
                  <a:pt x="1299308" y="342918"/>
                  <a:pt x="1316780" y="359726"/>
                  <a:pt x="1333335" y="377405"/>
                </a:cubicBezTo>
                <a:lnTo>
                  <a:pt x="1338950" y="384065"/>
                </a:lnTo>
                <a:lnTo>
                  <a:pt x="1498169" y="332634"/>
                </a:lnTo>
                <a:lnTo>
                  <a:pt x="1592152" y="495417"/>
                </a:lnTo>
                <a:lnTo>
                  <a:pt x="1473528" y="602595"/>
                </a:lnTo>
                <a:lnTo>
                  <a:pt x="1483127" y="626411"/>
                </a:lnTo>
                <a:lnTo>
                  <a:pt x="1501984" y="701032"/>
                </a:lnTo>
                <a:lnTo>
                  <a:pt x="1656097" y="734067"/>
                </a:lnTo>
                <a:lnTo>
                  <a:pt x="1656097" y="922032"/>
                </a:lnTo>
                <a:lnTo>
                  <a:pt x="1511749" y="952973"/>
                </a:lnTo>
                <a:lnTo>
                  <a:pt x="1506114" y="989892"/>
                </a:lnTo>
                <a:cubicBezTo>
                  <a:pt x="1502081" y="1009604"/>
                  <a:pt x="1497209" y="1029011"/>
                  <a:pt x="1491538" y="1048074"/>
                </a:cubicBezTo>
                <a:lnTo>
                  <a:pt x="1485827" y="1064617"/>
                </a:lnTo>
                <a:lnTo>
                  <a:pt x="1592152" y="1160683"/>
                </a:lnTo>
                <a:lnTo>
                  <a:pt x="1498169" y="1323465"/>
                </a:lnTo>
                <a:lnTo>
                  <a:pt x="1367507" y="1281258"/>
                </a:lnTo>
                <a:lnTo>
                  <a:pt x="1351398" y="1303350"/>
                </a:lnTo>
                <a:cubicBezTo>
                  <a:pt x="1335535" y="1321664"/>
                  <a:pt x="1318727" y="1339136"/>
                  <a:pt x="1301049" y="1355691"/>
                </a:cubicBezTo>
                <a:lnTo>
                  <a:pt x="1282493" y="1371332"/>
                </a:lnTo>
                <a:lnTo>
                  <a:pt x="1323465" y="1498169"/>
                </a:lnTo>
                <a:lnTo>
                  <a:pt x="1160682" y="1592152"/>
                </a:lnTo>
                <a:lnTo>
                  <a:pt x="1074277" y="1496521"/>
                </a:lnTo>
                <a:lnTo>
                  <a:pt x="1052042" y="1505484"/>
                </a:lnTo>
                <a:lnTo>
                  <a:pt x="948719" y="1531593"/>
                </a:lnTo>
                <a:lnTo>
                  <a:pt x="922032" y="1656098"/>
                </a:lnTo>
                <a:lnTo>
                  <a:pt x="734066" y="1656098"/>
                </a:lnTo>
                <a:lnTo>
                  <a:pt x="707323" y="1531333"/>
                </a:lnTo>
                <a:lnTo>
                  <a:pt x="688561" y="1528470"/>
                </a:lnTo>
                <a:lnTo>
                  <a:pt x="581645" y="1496716"/>
                </a:lnTo>
                <a:lnTo>
                  <a:pt x="495416" y="1592152"/>
                </a:lnTo>
                <a:lnTo>
                  <a:pt x="332634" y="1498169"/>
                </a:lnTo>
                <a:lnTo>
                  <a:pt x="373389" y="1372000"/>
                </a:lnTo>
                <a:lnTo>
                  <a:pt x="293970" y="1290661"/>
                </a:lnTo>
                <a:lnTo>
                  <a:pt x="287662" y="1281558"/>
                </a:lnTo>
                <a:lnTo>
                  <a:pt x="157930" y="1323465"/>
                </a:lnTo>
                <a:lnTo>
                  <a:pt x="63947" y="1160683"/>
                </a:lnTo>
                <a:lnTo>
                  <a:pt x="170348" y="1064548"/>
                </a:lnTo>
                <a:lnTo>
                  <a:pt x="159896" y="1031651"/>
                </a:lnTo>
                <a:lnTo>
                  <a:pt x="144063" y="952912"/>
                </a:lnTo>
                <a:lnTo>
                  <a:pt x="0" y="922032"/>
                </a:lnTo>
                <a:lnTo>
                  <a:pt x="0" y="734067"/>
                </a:lnTo>
                <a:lnTo>
                  <a:pt x="152682" y="701339"/>
                </a:lnTo>
                <a:lnTo>
                  <a:pt x="159896" y="669158"/>
                </a:lnTo>
                <a:lnTo>
                  <a:pt x="182923" y="602913"/>
                </a:lnTo>
                <a:lnTo>
                  <a:pt x="63947" y="495417"/>
                </a:lnTo>
                <a:lnTo>
                  <a:pt x="157930" y="332634"/>
                </a:lnTo>
                <a:lnTo>
                  <a:pt x="318389" y="384465"/>
                </a:lnTo>
                <a:lnTo>
                  <a:pt x="353537" y="346539"/>
                </a:lnTo>
                <a:lnTo>
                  <a:pt x="385166" y="320558"/>
                </a:lnTo>
                <a:lnTo>
                  <a:pt x="332634" y="157929"/>
                </a:lnTo>
                <a:lnTo>
                  <a:pt x="495416" y="63947"/>
                </a:lnTo>
                <a:lnTo>
                  <a:pt x="612546" y="193585"/>
                </a:lnTo>
                <a:lnTo>
                  <a:pt x="688561" y="172338"/>
                </a:lnTo>
                <a:lnTo>
                  <a:pt x="697415" y="1709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77541" y="4722004"/>
            <a:ext cx="1288930" cy="1288929"/>
            <a:chOff x="4677541" y="4722004"/>
            <a:chExt cx="1288930" cy="1288929"/>
          </a:xfrm>
        </p:grpSpPr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4677541" y="4722004"/>
              <a:ext cx="1288930" cy="1288929"/>
            </a:xfrm>
            <a:custGeom>
              <a:avLst/>
              <a:gdLst>
                <a:gd name="T0" fmla="*/ 100 w 826"/>
                <a:gd name="T1" fmla="*/ 594 h 826"/>
                <a:gd name="T2" fmla="*/ 232 w 826"/>
                <a:gd name="T3" fmla="*/ 100 h 826"/>
                <a:gd name="T4" fmla="*/ 726 w 826"/>
                <a:gd name="T5" fmla="*/ 232 h 826"/>
                <a:gd name="T6" fmla="*/ 594 w 826"/>
                <a:gd name="T7" fmla="*/ 727 h 826"/>
                <a:gd name="T8" fmla="*/ 100 w 826"/>
                <a:gd name="T9" fmla="*/ 594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826">
                  <a:moveTo>
                    <a:pt x="100" y="594"/>
                  </a:moveTo>
                  <a:cubicBezTo>
                    <a:pt x="0" y="421"/>
                    <a:pt x="59" y="200"/>
                    <a:pt x="232" y="100"/>
                  </a:cubicBezTo>
                  <a:cubicBezTo>
                    <a:pt x="405" y="0"/>
                    <a:pt x="626" y="59"/>
                    <a:pt x="726" y="232"/>
                  </a:cubicBezTo>
                  <a:cubicBezTo>
                    <a:pt x="826" y="405"/>
                    <a:pt x="767" y="627"/>
                    <a:pt x="594" y="727"/>
                  </a:cubicBezTo>
                  <a:cubicBezTo>
                    <a:pt x="421" y="826"/>
                    <a:pt x="199" y="767"/>
                    <a:pt x="100" y="594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5136761" y="5183010"/>
              <a:ext cx="396000" cy="39440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93684" y="3235194"/>
            <a:ext cx="1288930" cy="1288929"/>
            <a:chOff x="4193684" y="3235194"/>
            <a:chExt cx="1288930" cy="1288929"/>
          </a:xfrm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4193684" y="3235194"/>
              <a:ext cx="1288930" cy="1288929"/>
            </a:xfrm>
            <a:custGeom>
              <a:avLst/>
              <a:gdLst>
                <a:gd name="T0" fmla="*/ 100 w 826"/>
                <a:gd name="T1" fmla="*/ 232 h 826"/>
                <a:gd name="T2" fmla="*/ 594 w 826"/>
                <a:gd name="T3" fmla="*/ 100 h 826"/>
                <a:gd name="T4" fmla="*/ 726 w 826"/>
                <a:gd name="T5" fmla="*/ 594 h 826"/>
                <a:gd name="T6" fmla="*/ 232 w 826"/>
                <a:gd name="T7" fmla="*/ 726 h 826"/>
                <a:gd name="T8" fmla="*/ 100 w 826"/>
                <a:gd name="T9" fmla="*/ 23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826">
                  <a:moveTo>
                    <a:pt x="100" y="232"/>
                  </a:moveTo>
                  <a:cubicBezTo>
                    <a:pt x="200" y="59"/>
                    <a:pt x="421" y="0"/>
                    <a:pt x="594" y="100"/>
                  </a:cubicBezTo>
                  <a:cubicBezTo>
                    <a:pt x="767" y="200"/>
                    <a:pt x="826" y="421"/>
                    <a:pt x="726" y="594"/>
                  </a:cubicBezTo>
                  <a:cubicBezTo>
                    <a:pt x="626" y="767"/>
                    <a:pt x="405" y="826"/>
                    <a:pt x="232" y="726"/>
                  </a:cubicBezTo>
                  <a:cubicBezTo>
                    <a:pt x="59" y="626"/>
                    <a:pt x="0" y="405"/>
                    <a:pt x="100" y="232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4674364" y="3692764"/>
              <a:ext cx="335269" cy="352245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3539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59573" y="2316272"/>
            <a:ext cx="1288930" cy="1287574"/>
            <a:chOff x="5459573" y="2316272"/>
            <a:chExt cx="1288930" cy="1287574"/>
          </a:xfrm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5459573" y="2316272"/>
              <a:ext cx="1288930" cy="1287574"/>
            </a:xfrm>
            <a:custGeom>
              <a:avLst/>
              <a:gdLst>
                <a:gd name="T0" fmla="*/ 100 w 826"/>
                <a:gd name="T1" fmla="*/ 594 h 826"/>
                <a:gd name="T2" fmla="*/ 232 w 826"/>
                <a:gd name="T3" fmla="*/ 99 h 826"/>
                <a:gd name="T4" fmla="*/ 726 w 826"/>
                <a:gd name="T5" fmla="*/ 232 h 826"/>
                <a:gd name="T6" fmla="*/ 594 w 826"/>
                <a:gd name="T7" fmla="*/ 726 h 826"/>
                <a:gd name="T8" fmla="*/ 100 w 826"/>
                <a:gd name="T9" fmla="*/ 594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826">
                  <a:moveTo>
                    <a:pt x="100" y="594"/>
                  </a:moveTo>
                  <a:cubicBezTo>
                    <a:pt x="0" y="421"/>
                    <a:pt x="59" y="199"/>
                    <a:pt x="232" y="99"/>
                  </a:cubicBezTo>
                  <a:cubicBezTo>
                    <a:pt x="405" y="0"/>
                    <a:pt x="626" y="59"/>
                    <a:pt x="726" y="232"/>
                  </a:cubicBezTo>
                  <a:cubicBezTo>
                    <a:pt x="826" y="405"/>
                    <a:pt x="767" y="626"/>
                    <a:pt x="594" y="726"/>
                  </a:cubicBezTo>
                  <a:cubicBezTo>
                    <a:pt x="421" y="826"/>
                    <a:pt x="200" y="767"/>
                    <a:pt x="100" y="594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5963651" y="2764871"/>
              <a:ext cx="392297" cy="368433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3539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25461" y="3235194"/>
            <a:ext cx="1287574" cy="1288929"/>
            <a:chOff x="6725461" y="3235194"/>
            <a:chExt cx="1287574" cy="1288929"/>
          </a:xfrm>
        </p:grpSpPr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6725461" y="3235194"/>
              <a:ext cx="1287574" cy="1288929"/>
            </a:xfrm>
            <a:custGeom>
              <a:avLst/>
              <a:gdLst>
                <a:gd name="T0" fmla="*/ 100 w 826"/>
                <a:gd name="T1" fmla="*/ 232 h 826"/>
                <a:gd name="T2" fmla="*/ 594 w 826"/>
                <a:gd name="T3" fmla="*/ 100 h 826"/>
                <a:gd name="T4" fmla="*/ 726 w 826"/>
                <a:gd name="T5" fmla="*/ 594 h 826"/>
                <a:gd name="T6" fmla="*/ 232 w 826"/>
                <a:gd name="T7" fmla="*/ 726 h 826"/>
                <a:gd name="T8" fmla="*/ 100 w 826"/>
                <a:gd name="T9" fmla="*/ 23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826">
                  <a:moveTo>
                    <a:pt x="100" y="232"/>
                  </a:moveTo>
                  <a:cubicBezTo>
                    <a:pt x="200" y="59"/>
                    <a:pt x="421" y="0"/>
                    <a:pt x="594" y="100"/>
                  </a:cubicBezTo>
                  <a:cubicBezTo>
                    <a:pt x="767" y="200"/>
                    <a:pt x="826" y="421"/>
                    <a:pt x="726" y="594"/>
                  </a:cubicBezTo>
                  <a:cubicBezTo>
                    <a:pt x="626" y="767"/>
                    <a:pt x="405" y="826"/>
                    <a:pt x="232" y="726"/>
                  </a:cubicBezTo>
                  <a:cubicBezTo>
                    <a:pt x="59" y="626"/>
                    <a:pt x="0" y="405"/>
                    <a:pt x="100" y="232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7211823" y="3635071"/>
              <a:ext cx="360000" cy="422764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22925" y="4803324"/>
            <a:ext cx="1127644" cy="1127644"/>
            <a:chOff x="6322925" y="4803324"/>
            <a:chExt cx="1127644" cy="1127644"/>
          </a:xfrm>
        </p:grpSpPr>
        <p:sp>
          <p:nvSpPr>
            <p:cNvPr id="42" name="Oval 24"/>
            <p:cNvSpPr>
              <a:spLocks noChangeArrowheads="1"/>
            </p:cNvSpPr>
            <p:nvPr/>
          </p:nvSpPr>
          <p:spPr bwMode="auto">
            <a:xfrm>
              <a:off x="6322925" y="4803324"/>
              <a:ext cx="1127644" cy="1127644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6628552" y="5218911"/>
              <a:ext cx="495379" cy="312018"/>
            </a:xfrm>
            <a:custGeom>
              <a:avLst/>
              <a:gdLst/>
              <a:ahLst/>
              <a:cxnLst/>
              <a:rect l="l" t="t" r="r" b="b"/>
              <a:pathLst>
                <a:path w="686185" h="432198">
                  <a:moveTo>
                    <a:pt x="101600" y="338535"/>
                  </a:moveTo>
                  <a:lnTo>
                    <a:pt x="101600" y="432198"/>
                  </a:lnTo>
                  <a:lnTo>
                    <a:pt x="30163" y="432198"/>
                  </a:lnTo>
                  <a:lnTo>
                    <a:pt x="30163" y="402036"/>
                  </a:lnTo>
                  <a:close/>
                  <a:moveTo>
                    <a:pt x="206375" y="236935"/>
                  </a:moveTo>
                  <a:lnTo>
                    <a:pt x="206375" y="432198"/>
                  </a:lnTo>
                  <a:lnTo>
                    <a:pt x="134938" y="432198"/>
                  </a:lnTo>
                  <a:lnTo>
                    <a:pt x="134938" y="305198"/>
                  </a:lnTo>
                  <a:close/>
                  <a:moveTo>
                    <a:pt x="520700" y="187723"/>
                  </a:moveTo>
                  <a:lnTo>
                    <a:pt x="520700" y="432198"/>
                  </a:lnTo>
                  <a:lnTo>
                    <a:pt x="446088" y="432198"/>
                  </a:lnTo>
                  <a:lnTo>
                    <a:pt x="446088" y="255986"/>
                  </a:lnTo>
                  <a:close/>
                  <a:moveTo>
                    <a:pt x="341313" y="176610"/>
                  </a:moveTo>
                  <a:lnTo>
                    <a:pt x="363538" y="198835"/>
                  </a:lnTo>
                  <a:lnTo>
                    <a:pt x="415925" y="255985"/>
                  </a:lnTo>
                  <a:lnTo>
                    <a:pt x="415925" y="432198"/>
                  </a:lnTo>
                  <a:lnTo>
                    <a:pt x="363538" y="432198"/>
                  </a:lnTo>
                  <a:lnTo>
                    <a:pt x="341313" y="432198"/>
                  </a:lnTo>
                  <a:close/>
                  <a:moveTo>
                    <a:pt x="311150" y="140098"/>
                  </a:moveTo>
                  <a:lnTo>
                    <a:pt x="311150" y="143273"/>
                  </a:lnTo>
                  <a:lnTo>
                    <a:pt x="311150" y="432198"/>
                  </a:lnTo>
                  <a:lnTo>
                    <a:pt x="239713" y="432198"/>
                  </a:lnTo>
                  <a:lnTo>
                    <a:pt x="239713" y="206773"/>
                  </a:lnTo>
                  <a:close/>
                  <a:moveTo>
                    <a:pt x="625475" y="90885"/>
                  </a:moveTo>
                  <a:lnTo>
                    <a:pt x="625475" y="432198"/>
                  </a:lnTo>
                  <a:lnTo>
                    <a:pt x="550863" y="432198"/>
                  </a:lnTo>
                  <a:lnTo>
                    <a:pt x="550863" y="157560"/>
                  </a:lnTo>
                  <a:close/>
                  <a:moveTo>
                    <a:pt x="666509" y="976"/>
                  </a:moveTo>
                  <a:cubicBezTo>
                    <a:pt x="681486" y="-2777"/>
                    <a:pt x="688975" y="4730"/>
                    <a:pt x="685231" y="15991"/>
                  </a:cubicBezTo>
                  <a:cubicBezTo>
                    <a:pt x="681486" y="31005"/>
                    <a:pt x="677742" y="49774"/>
                    <a:pt x="673998" y="61034"/>
                  </a:cubicBezTo>
                  <a:lnTo>
                    <a:pt x="670253" y="64788"/>
                  </a:lnTo>
                  <a:cubicBezTo>
                    <a:pt x="666509" y="76049"/>
                    <a:pt x="659020" y="79803"/>
                    <a:pt x="651531" y="68542"/>
                  </a:cubicBezTo>
                  <a:cubicBezTo>
                    <a:pt x="644042" y="64788"/>
                    <a:pt x="640298" y="61034"/>
                    <a:pt x="640298" y="57281"/>
                  </a:cubicBezTo>
                  <a:cubicBezTo>
                    <a:pt x="640287" y="57291"/>
                    <a:pt x="638821" y="58656"/>
                    <a:pt x="430610" y="252470"/>
                  </a:cubicBezTo>
                  <a:cubicBezTo>
                    <a:pt x="430599" y="252458"/>
                    <a:pt x="429766" y="251578"/>
                    <a:pt x="363210" y="181151"/>
                  </a:cubicBezTo>
                  <a:cubicBezTo>
                    <a:pt x="363202" y="181142"/>
                    <a:pt x="362552" y="180444"/>
                    <a:pt x="310787" y="124846"/>
                  </a:cubicBezTo>
                  <a:cubicBezTo>
                    <a:pt x="310773" y="124860"/>
                    <a:pt x="308720" y="126761"/>
                    <a:pt x="14977" y="398861"/>
                  </a:cubicBezTo>
                  <a:cubicBezTo>
                    <a:pt x="14973" y="398858"/>
                    <a:pt x="14886" y="398792"/>
                    <a:pt x="13105" y="397454"/>
                  </a:cubicBezTo>
                  <a:lnTo>
                    <a:pt x="0" y="387600"/>
                  </a:lnTo>
                  <a:cubicBezTo>
                    <a:pt x="15" y="387586"/>
                    <a:pt x="2181" y="385572"/>
                    <a:pt x="310787" y="98571"/>
                  </a:cubicBezTo>
                  <a:cubicBezTo>
                    <a:pt x="310796" y="98580"/>
                    <a:pt x="311449" y="99281"/>
                    <a:pt x="363210" y="154875"/>
                  </a:cubicBezTo>
                  <a:cubicBezTo>
                    <a:pt x="363221" y="154887"/>
                    <a:pt x="364066" y="155781"/>
                    <a:pt x="430610" y="226194"/>
                  </a:cubicBezTo>
                  <a:cubicBezTo>
                    <a:pt x="430620" y="226185"/>
                    <a:pt x="432012" y="224897"/>
                    <a:pt x="625320" y="46020"/>
                  </a:cubicBezTo>
                  <a:cubicBezTo>
                    <a:pt x="621576" y="42266"/>
                    <a:pt x="621576" y="38513"/>
                    <a:pt x="617831" y="34759"/>
                  </a:cubicBezTo>
                  <a:lnTo>
                    <a:pt x="614087" y="31005"/>
                  </a:lnTo>
                  <a:cubicBezTo>
                    <a:pt x="606598" y="23498"/>
                    <a:pt x="610342" y="15991"/>
                    <a:pt x="621576" y="12237"/>
                  </a:cubicBezTo>
                  <a:cubicBezTo>
                    <a:pt x="636553" y="8484"/>
                    <a:pt x="655275" y="4730"/>
                    <a:pt x="666509" y="97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219291" y="281887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9727" y="2152923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584" y="5137467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3584" y="360384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261977" y="4860239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1536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61485" y="2380335"/>
            <a:ext cx="2909538" cy="1454768"/>
            <a:chOff x="3761485" y="2380335"/>
            <a:chExt cx="2909538" cy="1454768"/>
          </a:xfrm>
        </p:grpSpPr>
        <p:sp>
          <p:nvSpPr>
            <p:cNvPr id="17" name="任意多边形 16"/>
            <p:cNvSpPr/>
            <p:nvPr/>
          </p:nvSpPr>
          <p:spPr>
            <a:xfrm rot="16200000">
              <a:off x="4488870" y="1652950"/>
              <a:ext cx="1454768" cy="2909538"/>
            </a:xfrm>
            <a:custGeom>
              <a:avLst/>
              <a:gdLst>
                <a:gd name="connsiteX0" fmla="*/ 1036621 w 1036621"/>
                <a:gd name="connsiteY0" fmla="*/ 918968 h 2073244"/>
                <a:gd name="connsiteX1" fmla="*/ 1036621 w 1036621"/>
                <a:gd name="connsiteY1" fmla="*/ 1154278 h 2073244"/>
                <a:gd name="connsiteX2" fmla="*/ 855913 w 1036621"/>
                <a:gd name="connsiteY2" fmla="*/ 1193013 h 2073244"/>
                <a:gd name="connsiteX3" fmla="*/ 848859 w 1036621"/>
                <a:gd name="connsiteY3" fmla="*/ 1239231 h 2073244"/>
                <a:gd name="connsiteX4" fmla="*/ 830611 w 1036621"/>
                <a:gd name="connsiteY4" fmla="*/ 1312068 h 2073244"/>
                <a:gd name="connsiteX5" fmla="*/ 823462 w 1036621"/>
                <a:gd name="connsiteY5" fmla="*/ 1332778 h 2073244"/>
                <a:gd name="connsiteX6" fmla="*/ 956569 w 1036621"/>
                <a:gd name="connsiteY6" fmla="*/ 1453043 h 2073244"/>
                <a:gd name="connsiteX7" fmla="*/ 838913 w 1036621"/>
                <a:gd name="connsiteY7" fmla="*/ 1656826 h 2073244"/>
                <a:gd name="connsiteX8" fmla="*/ 675339 w 1036621"/>
                <a:gd name="connsiteY8" fmla="*/ 1603987 h 2073244"/>
                <a:gd name="connsiteX9" fmla="*/ 655173 w 1036621"/>
                <a:gd name="connsiteY9" fmla="*/ 1631645 h 2073244"/>
                <a:gd name="connsiteX10" fmla="*/ 592141 w 1036621"/>
                <a:gd name="connsiteY10" fmla="*/ 1697170 h 2073244"/>
                <a:gd name="connsiteX11" fmla="*/ 568911 w 1036621"/>
                <a:gd name="connsiteY11" fmla="*/ 1716750 h 2073244"/>
                <a:gd name="connsiteX12" fmla="*/ 620203 w 1036621"/>
                <a:gd name="connsiteY12" fmla="*/ 1875536 h 2073244"/>
                <a:gd name="connsiteX13" fmla="*/ 416418 w 1036621"/>
                <a:gd name="connsiteY13" fmla="*/ 1993191 h 2073244"/>
                <a:gd name="connsiteX14" fmla="*/ 308248 w 1036621"/>
                <a:gd name="connsiteY14" fmla="*/ 1873472 h 2073244"/>
                <a:gd name="connsiteX15" fmla="*/ 280412 w 1036621"/>
                <a:gd name="connsiteY15" fmla="*/ 1884693 h 2073244"/>
                <a:gd name="connsiteX16" fmla="*/ 151064 w 1036621"/>
                <a:gd name="connsiteY16" fmla="*/ 1917378 h 2073244"/>
                <a:gd name="connsiteX17" fmla="*/ 117655 w 1036621"/>
                <a:gd name="connsiteY17" fmla="*/ 2073244 h 2073244"/>
                <a:gd name="connsiteX18" fmla="*/ 0 w 1036621"/>
                <a:gd name="connsiteY18" fmla="*/ 2073244 h 2073244"/>
                <a:gd name="connsiteX19" fmla="*/ 0 w 1036621"/>
                <a:gd name="connsiteY19" fmla="*/ 1422704 h 2073244"/>
                <a:gd name="connsiteX20" fmla="*/ 386081 w 1036621"/>
                <a:gd name="connsiteY20" fmla="*/ 1036623 h 2073244"/>
                <a:gd name="connsiteX21" fmla="*/ 0 w 1036621"/>
                <a:gd name="connsiteY21" fmla="*/ 650542 h 2073244"/>
                <a:gd name="connsiteX22" fmla="*/ 0 w 1036621"/>
                <a:gd name="connsiteY22" fmla="*/ 0 h 2073244"/>
                <a:gd name="connsiteX23" fmla="*/ 117655 w 1036621"/>
                <a:gd name="connsiteY23" fmla="*/ 0 h 2073244"/>
                <a:gd name="connsiteX24" fmla="*/ 163537 w 1036621"/>
                <a:gd name="connsiteY24" fmla="*/ 214057 h 2073244"/>
                <a:gd name="connsiteX25" fmla="*/ 174623 w 1036621"/>
                <a:gd name="connsiteY25" fmla="*/ 215747 h 2073244"/>
                <a:gd name="connsiteX26" fmla="*/ 268598 w 1036621"/>
                <a:gd name="connsiteY26" fmla="*/ 243660 h 2073244"/>
                <a:gd name="connsiteX27" fmla="*/ 416418 w 1036621"/>
                <a:gd name="connsiteY27" fmla="*/ 80055 h 2073244"/>
                <a:gd name="connsiteX28" fmla="*/ 620203 w 1036621"/>
                <a:gd name="connsiteY28" fmla="*/ 197710 h 2073244"/>
                <a:gd name="connsiteX29" fmla="*/ 554713 w 1036621"/>
                <a:gd name="connsiteY29" fmla="*/ 400450 h 2073244"/>
                <a:gd name="connsiteX30" fmla="*/ 567035 w 1036621"/>
                <a:gd name="connsiteY30" fmla="*/ 409435 h 2073244"/>
                <a:gd name="connsiteX31" fmla="*/ 632560 w 1036621"/>
                <a:gd name="connsiteY31" fmla="*/ 472468 h 2073244"/>
                <a:gd name="connsiteX32" fmla="*/ 639589 w 1036621"/>
                <a:gd name="connsiteY32" fmla="*/ 480805 h 2073244"/>
                <a:gd name="connsiteX33" fmla="*/ 838913 w 1036621"/>
                <a:gd name="connsiteY33" fmla="*/ 416420 h 2073244"/>
                <a:gd name="connsiteX34" fmla="*/ 956569 w 1036621"/>
                <a:gd name="connsiteY34" fmla="*/ 620205 h 2073244"/>
                <a:gd name="connsiteX35" fmla="*/ 808065 w 1036621"/>
                <a:gd name="connsiteY35" fmla="*/ 754379 h 2073244"/>
                <a:gd name="connsiteX36" fmla="*/ 820081 w 1036621"/>
                <a:gd name="connsiteY36" fmla="*/ 784195 h 2073244"/>
                <a:gd name="connsiteX37" fmla="*/ 843689 w 1036621"/>
                <a:gd name="connsiteY37" fmla="*/ 877611 h 2073244"/>
                <a:gd name="connsiteX38" fmla="*/ 1036621 w 1036621"/>
                <a:gd name="connsiteY38" fmla="*/ 918968 h 20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36621" h="2073244">
                  <a:moveTo>
                    <a:pt x="1036621" y="918968"/>
                  </a:moveTo>
                  <a:lnTo>
                    <a:pt x="1036621" y="1154278"/>
                  </a:lnTo>
                  <a:lnTo>
                    <a:pt x="855913" y="1193013"/>
                  </a:lnTo>
                  <a:lnTo>
                    <a:pt x="848859" y="1239231"/>
                  </a:lnTo>
                  <a:cubicBezTo>
                    <a:pt x="843810" y="1263908"/>
                    <a:pt x="837711" y="1288203"/>
                    <a:pt x="830611" y="1312068"/>
                  </a:cubicBezTo>
                  <a:lnTo>
                    <a:pt x="823462" y="1332778"/>
                  </a:lnTo>
                  <a:lnTo>
                    <a:pt x="956569" y="1453043"/>
                  </a:lnTo>
                  <a:lnTo>
                    <a:pt x="838913" y="1656826"/>
                  </a:lnTo>
                  <a:lnTo>
                    <a:pt x="675339" y="1603987"/>
                  </a:lnTo>
                  <a:lnTo>
                    <a:pt x="655173" y="1631645"/>
                  </a:lnTo>
                  <a:cubicBezTo>
                    <a:pt x="635314" y="1654572"/>
                    <a:pt x="614272" y="1676444"/>
                    <a:pt x="592141" y="1697170"/>
                  </a:cubicBezTo>
                  <a:lnTo>
                    <a:pt x="568911" y="1716750"/>
                  </a:lnTo>
                  <a:lnTo>
                    <a:pt x="620203" y="1875536"/>
                  </a:lnTo>
                  <a:lnTo>
                    <a:pt x="416418" y="1993191"/>
                  </a:lnTo>
                  <a:lnTo>
                    <a:pt x="308248" y="1873472"/>
                  </a:lnTo>
                  <a:lnTo>
                    <a:pt x="280412" y="1884693"/>
                  </a:lnTo>
                  <a:lnTo>
                    <a:pt x="151064" y="1917378"/>
                  </a:lnTo>
                  <a:lnTo>
                    <a:pt x="117655" y="2073244"/>
                  </a:lnTo>
                  <a:lnTo>
                    <a:pt x="0" y="2073244"/>
                  </a:lnTo>
                  <a:lnTo>
                    <a:pt x="0" y="1422704"/>
                  </a:lnTo>
                  <a:cubicBezTo>
                    <a:pt x="213226" y="1422704"/>
                    <a:pt x="386081" y="1249850"/>
                    <a:pt x="386081" y="1036623"/>
                  </a:cubicBezTo>
                  <a:cubicBezTo>
                    <a:pt x="386081" y="823396"/>
                    <a:pt x="213226" y="650542"/>
                    <a:pt x="0" y="650542"/>
                  </a:cubicBezTo>
                  <a:lnTo>
                    <a:pt x="0" y="0"/>
                  </a:lnTo>
                  <a:lnTo>
                    <a:pt x="117655" y="0"/>
                  </a:lnTo>
                  <a:lnTo>
                    <a:pt x="163537" y="214057"/>
                  </a:lnTo>
                  <a:lnTo>
                    <a:pt x="174623" y="215747"/>
                  </a:lnTo>
                  <a:lnTo>
                    <a:pt x="268598" y="243660"/>
                  </a:lnTo>
                  <a:lnTo>
                    <a:pt x="416418" y="80055"/>
                  </a:lnTo>
                  <a:lnTo>
                    <a:pt x="620203" y="197710"/>
                  </a:lnTo>
                  <a:lnTo>
                    <a:pt x="554713" y="400450"/>
                  </a:lnTo>
                  <a:lnTo>
                    <a:pt x="567035" y="409435"/>
                  </a:lnTo>
                  <a:cubicBezTo>
                    <a:pt x="589962" y="429294"/>
                    <a:pt x="611835" y="450336"/>
                    <a:pt x="632560" y="472468"/>
                  </a:cubicBezTo>
                  <a:lnTo>
                    <a:pt x="639589" y="480805"/>
                  </a:lnTo>
                  <a:lnTo>
                    <a:pt x="838913" y="416420"/>
                  </a:lnTo>
                  <a:lnTo>
                    <a:pt x="956569" y="620205"/>
                  </a:lnTo>
                  <a:lnTo>
                    <a:pt x="808065" y="754379"/>
                  </a:lnTo>
                  <a:lnTo>
                    <a:pt x="820081" y="784195"/>
                  </a:lnTo>
                  <a:lnTo>
                    <a:pt x="843689" y="877611"/>
                  </a:lnTo>
                  <a:lnTo>
                    <a:pt x="1036621" y="918968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82420" y="2651652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62323" y="2380335"/>
            <a:ext cx="2909538" cy="1454768"/>
            <a:chOff x="5662323" y="2380335"/>
            <a:chExt cx="2909538" cy="1454768"/>
          </a:xfrm>
        </p:grpSpPr>
        <p:sp>
          <p:nvSpPr>
            <p:cNvPr id="20" name="任意多边形 19"/>
            <p:cNvSpPr/>
            <p:nvPr/>
          </p:nvSpPr>
          <p:spPr>
            <a:xfrm rot="16200000">
              <a:off x="6389708" y="1652950"/>
              <a:ext cx="1454768" cy="2909538"/>
            </a:xfrm>
            <a:custGeom>
              <a:avLst/>
              <a:gdLst>
                <a:gd name="connsiteX0" fmla="*/ 1036621 w 1036621"/>
                <a:gd name="connsiteY0" fmla="*/ 918968 h 2073244"/>
                <a:gd name="connsiteX1" fmla="*/ 1036621 w 1036621"/>
                <a:gd name="connsiteY1" fmla="*/ 1154278 h 2073244"/>
                <a:gd name="connsiteX2" fmla="*/ 855913 w 1036621"/>
                <a:gd name="connsiteY2" fmla="*/ 1193013 h 2073244"/>
                <a:gd name="connsiteX3" fmla="*/ 848859 w 1036621"/>
                <a:gd name="connsiteY3" fmla="*/ 1239231 h 2073244"/>
                <a:gd name="connsiteX4" fmla="*/ 830611 w 1036621"/>
                <a:gd name="connsiteY4" fmla="*/ 1312068 h 2073244"/>
                <a:gd name="connsiteX5" fmla="*/ 823462 w 1036621"/>
                <a:gd name="connsiteY5" fmla="*/ 1332778 h 2073244"/>
                <a:gd name="connsiteX6" fmla="*/ 956569 w 1036621"/>
                <a:gd name="connsiteY6" fmla="*/ 1453043 h 2073244"/>
                <a:gd name="connsiteX7" fmla="*/ 838913 w 1036621"/>
                <a:gd name="connsiteY7" fmla="*/ 1656826 h 2073244"/>
                <a:gd name="connsiteX8" fmla="*/ 675339 w 1036621"/>
                <a:gd name="connsiteY8" fmla="*/ 1603987 h 2073244"/>
                <a:gd name="connsiteX9" fmla="*/ 655173 w 1036621"/>
                <a:gd name="connsiteY9" fmla="*/ 1631645 h 2073244"/>
                <a:gd name="connsiteX10" fmla="*/ 592141 w 1036621"/>
                <a:gd name="connsiteY10" fmla="*/ 1697170 h 2073244"/>
                <a:gd name="connsiteX11" fmla="*/ 568911 w 1036621"/>
                <a:gd name="connsiteY11" fmla="*/ 1716750 h 2073244"/>
                <a:gd name="connsiteX12" fmla="*/ 620203 w 1036621"/>
                <a:gd name="connsiteY12" fmla="*/ 1875536 h 2073244"/>
                <a:gd name="connsiteX13" fmla="*/ 416418 w 1036621"/>
                <a:gd name="connsiteY13" fmla="*/ 1993191 h 2073244"/>
                <a:gd name="connsiteX14" fmla="*/ 308248 w 1036621"/>
                <a:gd name="connsiteY14" fmla="*/ 1873472 h 2073244"/>
                <a:gd name="connsiteX15" fmla="*/ 280412 w 1036621"/>
                <a:gd name="connsiteY15" fmla="*/ 1884693 h 2073244"/>
                <a:gd name="connsiteX16" fmla="*/ 151064 w 1036621"/>
                <a:gd name="connsiteY16" fmla="*/ 1917378 h 2073244"/>
                <a:gd name="connsiteX17" fmla="*/ 117655 w 1036621"/>
                <a:gd name="connsiteY17" fmla="*/ 2073244 h 2073244"/>
                <a:gd name="connsiteX18" fmla="*/ 0 w 1036621"/>
                <a:gd name="connsiteY18" fmla="*/ 2073244 h 2073244"/>
                <a:gd name="connsiteX19" fmla="*/ 0 w 1036621"/>
                <a:gd name="connsiteY19" fmla="*/ 1422704 h 2073244"/>
                <a:gd name="connsiteX20" fmla="*/ 386081 w 1036621"/>
                <a:gd name="connsiteY20" fmla="*/ 1036623 h 2073244"/>
                <a:gd name="connsiteX21" fmla="*/ 0 w 1036621"/>
                <a:gd name="connsiteY21" fmla="*/ 650542 h 2073244"/>
                <a:gd name="connsiteX22" fmla="*/ 0 w 1036621"/>
                <a:gd name="connsiteY22" fmla="*/ 0 h 2073244"/>
                <a:gd name="connsiteX23" fmla="*/ 117655 w 1036621"/>
                <a:gd name="connsiteY23" fmla="*/ 0 h 2073244"/>
                <a:gd name="connsiteX24" fmla="*/ 163537 w 1036621"/>
                <a:gd name="connsiteY24" fmla="*/ 214057 h 2073244"/>
                <a:gd name="connsiteX25" fmla="*/ 174623 w 1036621"/>
                <a:gd name="connsiteY25" fmla="*/ 215747 h 2073244"/>
                <a:gd name="connsiteX26" fmla="*/ 268598 w 1036621"/>
                <a:gd name="connsiteY26" fmla="*/ 243660 h 2073244"/>
                <a:gd name="connsiteX27" fmla="*/ 416418 w 1036621"/>
                <a:gd name="connsiteY27" fmla="*/ 80055 h 2073244"/>
                <a:gd name="connsiteX28" fmla="*/ 620203 w 1036621"/>
                <a:gd name="connsiteY28" fmla="*/ 197710 h 2073244"/>
                <a:gd name="connsiteX29" fmla="*/ 554713 w 1036621"/>
                <a:gd name="connsiteY29" fmla="*/ 400450 h 2073244"/>
                <a:gd name="connsiteX30" fmla="*/ 567035 w 1036621"/>
                <a:gd name="connsiteY30" fmla="*/ 409435 h 2073244"/>
                <a:gd name="connsiteX31" fmla="*/ 632560 w 1036621"/>
                <a:gd name="connsiteY31" fmla="*/ 472468 h 2073244"/>
                <a:gd name="connsiteX32" fmla="*/ 639589 w 1036621"/>
                <a:gd name="connsiteY32" fmla="*/ 480805 h 2073244"/>
                <a:gd name="connsiteX33" fmla="*/ 838913 w 1036621"/>
                <a:gd name="connsiteY33" fmla="*/ 416420 h 2073244"/>
                <a:gd name="connsiteX34" fmla="*/ 956569 w 1036621"/>
                <a:gd name="connsiteY34" fmla="*/ 620205 h 2073244"/>
                <a:gd name="connsiteX35" fmla="*/ 808065 w 1036621"/>
                <a:gd name="connsiteY35" fmla="*/ 754379 h 2073244"/>
                <a:gd name="connsiteX36" fmla="*/ 820081 w 1036621"/>
                <a:gd name="connsiteY36" fmla="*/ 784195 h 2073244"/>
                <a:gd name="connsiteX37" fmla="*/ 843689 w 1036621"/>
                <a:gd name="connsiteY37" fmla="*/ 877611 h 2073244"/>
                <a:gd name="connsiteX38" fmla="*/ 1036621 w 1036621"/>
                <a:gd name="connsiteY38" fmla="*/ 918968 h 20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36621" h="2073244">
                  <a:moveTo>
                    <a:pt x="1036621" y="918968"/>
                  </a:moveTo>
                  <a:lnTo>
                    <a:pt x="1036621" y="1154278"/>
                  </a:lnTo>
                  <a:lnTo>
                    <a:pt x="855913" y="1193013"/>
                  </a:lnTo>
                  <a:lnTo>
                    <a:pt x="848859" y="1239231"/>
                  </a:lnTo>
                  <a:cubicBezTo>
                    <a:pt x="843810" y="1263908"/>
                    <a:pt x="837711" y="1288203"/>
                    <a:pt x="830611" y="1312068"/>
                  </a:cubicBezTo>
                  <a:lnTo>
                    <a:pt x="823462" y="1332778"/>
                  </a:lnTo>
                  <a:lnTo>
                    <a:pt x="956569" y="1453043"/>
                  </a:lnTo>
                  <a:lnTo>
                    <a:pt x="838913" y="1656826"/>
                  </a:lnTo>
                  <a:lnTo>
                    <a:pt x="675339" y="1603987"/>
                  </a:lnTo>
                  <a:lnTo>
                    <a:pt x="655173" y="1631645"/>
                  </a:lnTo>
                  <a:cubicBezTo>
                    <a:pt x="635314" y="1654572"/>
                    <a:pt x="614272" y="1676444"/>
                    <a:pt x="592141" y="1697170"/>
                  </a:cubicBezTo>
                  <a:lnTo>
                    <a:pt x="568911" y="1716750"/>
                  </a:lnTo>
                  <a:lnTo>
                    <a:pt x="620203" y="1875536"/>
                  </a:lnTo>
                  <a:lnTo>
                    <a:pt x="416418" y="1993191"/>
                  </a:lnTo>
                  <a:lnTo>
                    <a:pt x="308248" y="1873472"/>
                  </a:lnTo>
                  <a:lnTo>
                    <a:pt x="280412" y="1884693"/>
                  </a:lnTo>
                  <a:lnTo>
                    <a:pt x="151064" y="1917378"/>
                  </a:lnTo>
                  <a:lnTo>
                    <a:pt x="117655" y="2073244"/>
                  </a:lnTo>
                  <a:lnTo>
                    <a:pt x="0" y="2073244"/>
                  </a:lnTo>
                  <a:lnTo>
                    <a:pt x="0" y="1422704"/>
                  </a:lnTo>
                  <a:cubicBezTo>
                    <a:pt x="213226" y="1422704"/>
                    <a:pt x="386081" y="1249850"/>
                    <a:pt x="386081" y="1036623"/>
                  </a:cubicBezTo>
                  <a:cubicBezTo>
                    <a:pt x="386081" y="823396"/>
                    <a:pt x="213226" y="650542"/>
                    <a:pt x="0" y="650542"/>
                  </a:cubicBezTo>
                  <a:lnTo>
                    <a:pt x="0" y="0"/>
                  </a:lnTo>
                  <a:lnTo>
                    <a:pt x="117655" y="0"/>
                  </a:lnTo>
                  <a:lnTo>
                    <a:pt x="163537" y="214057"/>
                  </a:lnTo>
                  <a:lnTo>
                    <a:pt x="174623" y="215747"/>
                  </a:lnTo>
                  <a:lnTo>
                    <a:pt x="268598" y="243660"/>
                  </a:lnTo>
                  <a:lnTo>
                    <a:pt x="416418" y="80055"/>
                  </a:lnTo>
                  <a:lnTo>
                    <a:pt x="620203" y="197710"/>
                  </a:lnTo>
                  <a:lnTo>
                    <a:pt x="554713" y="400450"/>
                  </a:lnTo>
                  <a:lnTo>
                    <a:pt x="567035" y="409435"/>
                  </a:lnTo>
                  <a:cubicBezTo>
                    <a:pt x="589962" y="429294"/>
                    <a:pt x="611835" y="450336"/>
                    <a:pt x="632560" y="472468"/>
                  </a:cubicBezTo>
                  <a:lnTo>
                    <a:pt x="639589" y="480805"/>
                  </a:lnTo>
                  <a:lnTo>
                    <a:pt x="838913" y="416420"/>
                  </a:lnTo>
                  <a:lnTo>
                    <a:pt x="956569" y="620205"/>
                  </a:lnTo>
                  <a:lnTo>
                    <a:pt x="808065" y="754379"/>
                  </a:lnTo>
                  <a:lnTo>
                    <a:pt x="820081" y="784195"/>
                  </a:lnTo>
                  <a:lnTo>
                    <a:pt x="843689" y="877611"/>
                  </a:lnTo>
                  <a:lnTo>
                    <a:pt x="1036621" y="918968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30926" y="2646891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62323" y="3835103"/>
            <a:ext cx="2909538" cy="1454770"/>
            <a:chOff x="5662323" y="3835103"/>
            <a:chExt cx="2909538" cy="1454770"/>
          </a:xfrm>
        </p:grpSpPr>
        <p:sp>
          <p:nvSpPr>
            <p:cNvPr id="23" name="任意多边形 22"/>
            <p:cNvSpPr/>
            <p:nvPr/>
          </p:nvSpPr>
          <p:spPr>
            <a:xfrm rot="16200000">
              <a:off x="6389707" y="3107719"/>
              <a:ext cx="1454770" cy="2909538"/>
            </a:xfrm>
            <a:custGeom>
              <a:avLst/>
              <a:gdLst>
                <a:gd name="connsiteX0" fmla="*/ 1036623 w 1036623"/>
                <a:gd name="connsiteY0" fmla="*/ 0 h 2073244"/>
                <a:gd name="connsiteX1" fmla="*/ 1036623 w 1036623"/>
                <a:gd name="connsiteY1" fmla="*/ 650542 h 2073244"/>
                <a:gd name="connsiteX2" fmla="*/ 650541 w 1036623"/>
                <a:gd name="connsiteY2" fmla="*/ 1036623 h 2073244"/>
                <a:gd name="connsiteX3" fmla="*/ 1036623 w 1036623"/>
                <a:gd name="connsiteY3" fmla="*/ 1422704 h 2073244"/>
                <a:gd name="connsiteX4" fmla="*/ 1036623 w 1036623"/>
                <a:gd name="connsiteY4" fmla="*/ 2073244 h 2073244"/>
                <a:gd name="connsiteX5" fmla="*/ 918966 w 1036623"/>
                <a:gd name="connsiteY5" fmla="*/ 2073244 h 2073244"/>
                <a:gd name="connsiteX6" fmla="*/ 885487 w 1036623"/>
                <a:gd name="connsiteY6" fmla="*/ 1917054 h 2073244"/>
                <a:gd name="connsiteX7" fmla="*/ 861999 w 1036623"/>
                <a:gd name="connsiteY7" fmla="*/ 1913469 h 2073244"/>
                <a:gd name="connsiteX8" fmla="*/ 728152 w 1036623"/>
                <a:gd name="connsiteY8" fmla="*/ 1873717 h 2073244"/>
                <a:gd name="connsiteX9" fmla="*/ 620205 w 1036623"/>
                <a:gd name="connsiteY9" fmla="*/ 1993191 h 2073244"/>
                <a:gd name="connsiteX10" fmla="*/ 416419 w 1036623"/>
                <a:gd name="connsiteY10" fmla="*/ 1875536 h 2073244"/>
                <a:gd name="connsiteX11" fmla="*/ 467441 w 1036623"/>
                <a:gd name="connsiteY11" fmla="*/ 1717587 h 2073244"/>
                <a:gd name="connsiteX12" fmla="*/ 368016 w 1036623"/>
                <a:gd name="connsiteY12" fmla="*/ 1615759 h 2073244"/>
                <a:gd name="connsiteX13" fmla="*/ 360120 w 1036623"/>
                <a:gd name="connsiteY13" fmla="*/ 1604364 h 2073244"/>
                <a:gd name="connsiteX14" fmla="*/ 197709 w 1036623"/>
                <a:gd name="connsiteY14" fmla="*/ 1656826 h 2073244"/>
                <a:gd name="connsiteX15" fmla="*/ 80054 w 1036623"/>
                <a:gd name="connsiteY15" fmla="*/ 1453043 h 2073244"/>
                <a:gd name="connsiteX16" fmla="*/ 213256 w 1036623"/>
                <a:gd name="connsiteY16" fmla="*/ 1332691 h 2073244"/>
                <a:gd name="connsiteX17" fmla="*/ 200171 w 1036623"/>
                <a:gd name="connsiteY17" fmla="*/ 1291509 h 2073244"/>
                <a:gd name="connsiteX18" fmla="*/ 180350 w 1036623"/>
                <a:gd name="connsiteY18" fmla="*/ 1192936 h 2073244"/>
                <a:gd name="connsiteX19" fmla="*/ 0 w 1036623"/>
                <a:gd name="connsiteY19" fmla="*/ 1154278 h 2073244"/>
                <a:gd name="connsiteX20" fmla="*/ 0 w 1036623"/>
                <a:gd name="connsiteY20" fmla="*/ 918968 h 2073244"/>
                <a:gd name="connsiteX21" fmla="*/ 191139 w 1036623"/>
                <a:gd name="connsiteY21" fmla="*/ 877996 h 2073244"/>
                <a:gd name="connsiteX22" fmla="*/ 200171 w 1036623"/>
                <a:gd name="connsiteY22" fmla="*/ 837709 h 2073244"/>
                <a:gd name="connsiteX23" fmla="*/ 228999 w 1036623"/>
                <a:gd name="connsiteY23" fmla="*/ 754778 h 2073244"/>
                <a:gd name="connsiteX24" fmla="*/ 80054 w 1036623"/>
                <a:gd name="connsiteY24" fmla="*/ 620205 h 2073244"/>
                <a:gd name="connsiteX25" fmla="*/ 197709 w 1036623"/>
                <a:gd name="connsiteY25" fmla="*/ 416420 h 2073244"/>
                <a:gd name="connsiteX26" fmla="*/ 398586 w 1036623"/>
                <a:gd name="connsiteY26" fmla="*/ 481306 h 2073244"/>
                <a:gd name="connsiteX27" fmla="*/ 442587 w 1036623"/>
                <a:gd name="connsiteY27" fmla="*/ 433828 h 2073244"/>
                <a:gd name="connsiteX28" fmla="*/ 482184 w 1036623"/>
                <a:gd name="connsiteY28" fmla="*/ 401302 h 2073244"/>
                <a:gd name="connsiteX29" fmla="*/ 416419 w 1036623"/>
                <a:gd name="connsiteY29" fmla="*/ 197710 h 2073244"/>
                <a:gd name="connsiteX30" fmla="*/ 620204 w 1036623"/>
                <a:gd name="connsiteY30" fmla="*/ 80055 h 2073244"/>
                <a:gd name="connsiteX31" fmla="*/ 766837 w 1036623"/>
                <a:gd name="connsiteY31" fmla="*/ 242347 h 2073244"/>
                <a:gd name="connsiteX32" fmla="*/ 861999 w 1036623"/>
                <a:gd name="connsiteY32" fmla="*/ 215747 h 2073244"/>
                <a:gd name="connsiteX33" fmla="*/ 873084 w 1036623"/>
                <a:gd name="connsiteY33" fmla="*/ 214057 h 2073244"/>
                <a:gd name="connsiteX34" fmla="*/ 918966 w 1036623"/>
                <a:gd name="connsiteY34" fmla="*/ 0 h 2073244"/>
                <a:gd name="connsiteX35" fmla="*/ 1036623 w 1036623"/>
                <a:gd name="connsiteY35" fmla="*/ 0 h 20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36623" h="2073244">
                  <a:moveTo>
                    <a:pt x="1036623" y="0"/>
                  </a:moveTo>
                  <a:lnTo>
                    <a:pt x="1036623" y="650542"/>
                  </a:lnTo>
                  <a:cubicBezTo>
                    <a:pt x="823396" y="650542"/>
                    <a:pt x="650541" y="823396"/>
                    <a:pt x="650541" y="1036623"/>
                  </a:cubicBezTo>
                  <a:cubicBezTo>
                    <a:pt x="650541" y="1249850"/>
                    <a:pt x="823396" y="1422704"/>
                    <a:pt x="1036623" y="1422704"/>
                  </a:cubicBezTo>
                  <a:lnTo>
                    <a:pt x="1036623" y="2073244"/>
                  </a:lnTo>
                  <a:lnTo>
                    <a:pt x="918966" y="2073244"/>
                  </a:lnTo>
                  <a:lnTo>
                    <a:pt x="885487" y="1917054"/>
                  </a:lnTo>
                  <a:lnTo>
                    <a:pt x="861999" y="1913469"/>
                  </a:lnTo>
                  <a:lnTo>
                    <a:pt x="728152" y="1873717"/>
                  </a:lnTo>
                  <a:lnTo>
                    <a:pt x="620205" y="1993191"/>
                  </a:lnTo>
                  <a:lnTo>
                    <a:pt x="416419" y="1875536"/>
                  </a:lnTo>
                  <a:lnTo>
                    <a:pt x="467441" y="1717587"/>
                  </a:lnTo>
                  <a:lnTo>
                    <a:pt x="368016" y="1615759"/>
                  </a:lnTo>
                  <a:lnTo>
                    <a:pt x="360120" y="1604364"/>
                  </a:lnTo>
                  <a:lnTo>
                    <a:pt x="197709" y="1656826"/>
                  </a:lnTo>
                  <a:lnTo>
                    <a:pt x="80054" y="1453043"/>
                  </a:lnTo>
                  <a:lnTo>
                    <a:pt x="213256" y="1332691"/>
                  </a:lnTo>
                  <a:lnTo>
                    <a:pt x="200171" y="1291509"/>
                  </a:lnTo>
                  <a:lnTo>
                    <a:pt x="180350" y="1192936"/>
                  </a:lnTo>
                  <a:lnTo>
                    <a:pt x="0" y="1154278"/>
                  </a:lnTo>
                  <a:lnTo>
                    <a:pt x="0" y="918968"/>
                  </a:lnTo>
                  <a:lnTo>
                    <a:pt x="191139" y="877996"/>
                  </a:lnTo>
                  <a:lnTo>
                    <a:pt x="200171" y="837709"/>
                  </a:lnTo>
                  <a:lnTo>
                    <a:pt x="228999" y="754778"/>
                  </a:lnTo>
                  <a:lnTo>
                    <a:pt x="80054" y="620205"/>
                  </a:lnTo>
                  <a:lnTo>
                    <a:pt x="197709" y="416420"/>
                  </a:lnTo>
                  <a:lnTo>
                    <a:pt x="398586" y="481306"/>
                  </a:lnTo>
                  <a:lnTo>
                    <a:pt x="442587" y="433828"/>
                  </a:lnTo>
                  <a:lnTo>
                    <a:pt x="482184" y="401302"/>
                  </a:lnTo>
                  <a:lnTo>
                    <a:pt x="416419" y="197710"/>
                  </a:lnTo>
                  <a:lnTo>
                    <a:pt x="620204" y="80055"/>
                  </a:lnTo>
                  <a:lnTo>
                    <a:pt x="766837" y="242347"/>
                  </a:lnTo>
                  <a:lnTo>
                    <a:pt x="861999" y="215747"/>
                  </a:lnTo>
                  <a:lnTo>
                    <a:pt x="873084" y="214057"/>
                  </a:lnTo>
                  <a:lnTo>
                    <a:pt x="918966" y="0"/>
                  </a:lnTo>
                  <a:lnTo>
                    <a:pt x="1036623" y="0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30925" y="4412711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61484" y="3835103"/>
            <a:ext cx="2909538" cy="1454770"/>
            <a:chOff x="3761484" y="3835103"/>
            <a:chExt cx="2909538" cy="1454770"/>
          </a:xfrm>
        </p:grpSpPr>
        <p:sp>
          <p:nvSpPr>
            <p:cNvPr id="26" name="任意多边形 25"/>
            <p:cNvSpPr/>
            <p:nvPr/>
          </p:nvSpPr>
          <p:spPr>
            <a:xfrm rot="16200000">
              <a:off x="4488868" y="3107719"/>
              <a:ext cx="1454770" cy="2909538"/>
            </a:xfrm>
            <a:custGeom>
              <a:avLst/>
              <a:gdLst>
                <a:gd name="connsiteX0" fmla="*/ 1036623 w 1036623"/>
                <a:gd name="connsiteY0" fmla="*/ 0 h 2073244"/>
                <a:gd name="connsiteX1" fmla="*/ 1036623 w 1036623"/>
                <a:gd name="connsiteY1" fmla="*/ 650542 h 2073244"/>
                <a:gd name="connsiteX2" fmla="*/ 650541 w 1036623"/>
                <a:gd name="connsiteY2" fmla="*/ 1036623 h 2073244"/>
                <a:gd name="connsiteX3" fmla="*/ 1036623 w 1036623"/>
                <a:gd name="connsiteY3" fmla="*/ 1422704 h 2073244"/>
                <a:gd name="connsiteX4" fmla="*/ 1036623 w 1036623"/>
                <a:gd name="connsiteY4" fmla="*/ 2073244 h 2073244"/>
                <a:gd name="connsiteX5" fmla="*/ 918966 w 1036623"/>
                <a:gd name="connsiteY5" fmla="*/ 2073244 h 2073244"/>
                <a:gd name="connsiteX6" fmla="*/ 885487 w 1036623"/>
                <a:gd name="connsiteY6" fmla="*/ 1917054 h 2073244"/>
                <a:gd name="connsiteX7" fmla="*/ 861999 w 1036623"/>
                <a:gd name="connsiteY7" fmla="*/ 1913469 h 2073244"/>
                <a:gd name="connsiteX8" fmla="*/ 728152 w 1036623"/>
                <a:gd name="connsiteY8" fmla="*/ 1873717 h 2073244"/>
                <a:gd name="connsiteX9" fmla="*/ 620205 w 1036623"/>
                <a:gd name="connsiteY9" fmla="*/ 1993191 h 2073244"/>
                <a:gd name="connsiteX10" fmla="*/ 416419 w 1036623"/>
                <a:gd name="connsiteY10" fmla="*/ 1875536 h 2073244"/>
                <a:gd name="connsiteX11" fmla="*/ 467441 w 1036623"/>
                <a:gd name="connsiteY11" fmla="*/ 1717587 h 2073244"/>
                <a:gd name="connsiteX12" fmla="*/ 368016 w 1036623"/>
                <a:gd name="connsiteY12" fmla="*/ 1615759 h 2073244"/>
                <a:gd name="connsiteX13" fmla="*/ 360120 w 1036623"/>
                <a:gd name="connsiteY13" fmla="*/ 1604364 h 2073244"/>
                <a:gd name="connsiteX14" fmla="*/ 197709 w 1036623"/>
                <a:gd name="connsiteY14" fmla="*/ 1656826 h 2073244"/>
                <a:gd name="connsiteX15" fmla="*/ 80054 w 1036623"/>
                <a:gd name="connsiteY15" fmla="*/ 1453043 h 2073244"/>
                <a:gd name="connsiteX16" fmla="*/ 213256 w 1036623"/>
                <a:gd name="connsiteY16" fmla="*/ 1332691 h 2073244"/>
                <a:gd name="connsiteX17" fmla="*/ 200171 w 1036623"/>
                <a:gd name="connsiteY17" fmla="*/ 1291509 h 2073244"/>
                <a:gd name="connsiteX18" fmla="*/ 180350 w 1036623"/>
                <a:gd name="connsiteY18" fmla="*/ 1192936 h 2073244"/>
                <a:gd name="connsiteX19" fmla="*/ 0 w 1036623"/>
                <a:gd name="connsiteY19" fmla="*/ 1154278 h 2073244"/>
                <a:gd name="connsiteX20" fmla="*/ 0 w 1036623"/>
                <a:gd name="connsiteY20" fmla="*/ 918968 h 2073244"/>
                <a:gd name="connsiteX21" fmla="*/ 191139 w 1036623"/>
                <a:gd name="connsiteY21" fmla="*/ 877996 h 2073244"/>
                <a:gd name="connsiteX22" fmla="*/ 200171 w 1036623"/>
                <a:gd name="connsiteY22" fmla="*/ 837709 h 2073244"/>
                <a:gd name="connsiteX23" fmla="*/ 228999 w 1036623"/>
                <a:gd name="connsiteY23" fmla="*/ 754778 h 2073244"/>
                <a:gd name="connsiteX24" fmla="*/ 80054 w 1036623"/>
                <a:gd name="connsiteY24" fmla="*/ 620205 h 2073244"/>
                <a:gd name="connsiteX25" fmla="*/ 197709 w 1036623"/>
                <a:gd name="connsiteY25" fmla="*/ 416420 h 2073244"/>
                <a:gd name="connsiteX26" fmla="*/ 398586 w 1036623"/>
                <a:gd name="connsiteY26" fmla="*/ 481306 h 2073244"/>
                <a:gd name="connsiteX27" fmla="*/ 442587 w 1036623"/>
                <a:gd name="connsiteY27" fmla="*/ 433828 h 2073244"/>
                <a:gd name="connsiteX28" fmla="*/ 482184 w 1036623"/>
                <a:gd name="connsiteY28" fmla="*/ 401302 h 2073244"/>
                <a:gd name="connsiteX29" fmla="*/ 416419 w 1036623"/>
                <a:gd name="connsiteY29" fmla="*/ 197710 h 2073244"/>
                <a:gd name="connsiteX30" fmla="*/ 620204 w 1036623"/>
                <a:gd name="connsiteY30" fmla="*/ 80055 h 2073244"/>
                <a:gd name="connsiteX31" fmla="*/ 766837 w 1036623"/>
                <a:gd name="connsiteY31" fmla="*/ 242347 h 2073244"/>
                <a:gd name="connsiteX32" fmla="*/ 861999 w 1036623"/>
                <a:gd name="connsiteY32" fmla="*/ 215747 h 2073244"/>
                <a:gd name="connsiteX33" fmla="*/ 873084 w 1036623"/>
                <a:gd name="connsiteY33" fmla="*/ 214057 h 2073244"/>
                <a:gd name="connsiteX34" fmla="*/ 918966 w 1036623"/>
                <a:gd name="connsiteY34" fmla="*/ 0 h 2073244"/>
                <a:gd name="connsiteX35" fmla="*/ 1036623 w 1036623"/>
                <a:gd name="connsiteY35" fmla="*/ 0 h 20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36623" h="2073244">
                  <a:moveTo>
                    <a:pt x="1036623" y="0"/>
                  </a:moveTo>
                  <a:lnTo>
                    <a:pt x="1036623" y="650542"/>
                  </a:lnTo>
                  <a:cubicBezTo>
                    <a:pt x="823396" y="650542"/>
                    <a:pt x="650541" y="823396"/>
                    <a:pt x="650541" y="1036623"/>
                  </a:cubicBezTo>
                  <a:cubicBezTo>
                    <a:pt x="650541" y="1249850"/>
                    <a:pt x="823396" y="1422704"/>
                    <a:pt x="1036623" y="1422704"/>
                  </a:cubicBezTo>
                  <a:lnTo>
                    <a:pt x="1036623" y="2073244"/>
                  </a:lnTo>
                  <a:lnTo>
                    <a:pt x="918966" y="2073244"/>
                  </a:lnTo>
                  <a:lnTo>
                    <a:pt x="885487" y="1917054"/>
                  </a:lnTo>
                  <a:lnTo>
                    <a:pt x="861999" y="1913469"/>
                  </a:lnTo>
                  <a:lnTo>
                    <a:pt x="728152" y="1873717"/>
                  </a:lnTo>
                  <a:lnTo>
                    <a:pt x="620205" y="1993191"/>
                  </a:lnTo>
                  <a:lnTo>
                    <a:pt x="416419" y="1875536"/>
                  </a:lnTo>
                  <a:lnTo>
                    <a:pt x="467441" y="1717587"/>
                  </a:lnTo>
                  <a:lnTo>
                    <a:pt x="368016" y="1615759"/>
                  </a:lnTo>
                  <a:lnTo>
                    <a:pt x="360120" y="1604364"/>
                  </a:lnTo>
                  <a:lnTo>
                    <a:pt x="197709" y="1656826"/>
                  </a:lnTo>
                  <a:lnTo>
                    <a:pt x="80054" y="1453043"/>
                  </a:lnTo>
                  <a:lnTo>
                    <a:pt x="213256" y="1332691"/>
                  </a:lnTo>
                  <a:lnTo>
                    <a:pt x="200171" y="1291509"/>
                  </a:lnTo>
                  <a:lnTo>
                    <a:pt x="180350" y="1192936"/>
                  </a:lnTo>
                  <a:lnTo>
                    <a:pt x="0" y="1154278"/>
                  </a:lnTo>
                  <a:lnTo>
                    <a:pt x="0" y="918968"/>
                  </a:lnTo>
                  <a:lnTo>
                    <a:pt x="191139" y="877996"/>
                  </a:lnTo>
                  <a:lnTo>
                    <a:pt x="200171" y="837709"/>
                  </a:lnTo>
                  <a:lnTo>
                    <a:pt x="228999" y="754778"/>
                  </a:lnTo>
                  <a:lnTo>
                    <a:pt x="80054" y="620205"/>
                  </a:lnTo>
                  <a:lnTo>
                    <a:pt x="197709" y="416420"/>
                  </a:lnTo>
                  <a:lnTo>
                    <a:pt x="398586" y="481306"/>
                  </a:lnTo>
                  <a:lnTo>
                    <a:pt x="442587" y="433828"/>
                  </a:lnTo>
                  <a:lnTo>
                    <a:pt x="482184" y="401302"/>
                  </a:lnTo>
                  <a:lnTo>
                    <a:pt x="416419" y="197710"/>
                  </a:lnTo>
                  <a:lnTo>
                    <a:pt x="620204" y="80055"/>
                  </a:lnTo>
                  <a:lnTo>
                    <a:pt x="766837" y="242347"/>
                  </a:lnTo>
                  <a:lnTo>
                    <a:pt x="861999" y="215747"/>
                  </a:lnTo>
                  <a:lnTo>
                    <a:pt x="873084" y="214057"/>
                  </a:lnTo>
                  <a:lnTo>
                    <a:pt x="918966" y="0"/>
                  </a:lnTo>
                  <a:lnTo>
                    <a:pt x="1036623" y="0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82420" y="4270101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147694" y="504069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37683" y="1872538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37683" y="5040691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61715" y="187379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80750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212735" y="1960366"/>
            <a:ext cx="735121" cy="1074036"/>
          </a:xfrm>
          <a:custGeom>
            <a:avLst/>
            <a:gdLst>
              <a:gd name="connsiteX0" fmla="*/ 326242 w 652487"/>
              <a:gd name="connsiteY0" fmla="*/ 532864 h 953305"/>
              <a:gd name="connsiteX1" fmla="*/ 243532 w 652487"/>
              <a:gd name="connsiteY1" fmla="*/ 615574 h 953305"/>
              <a:gd name="connsiteX2" fmla="*/ 267758 w 652487"/>
              <a:gd name="connsiteY2" fmla="*/ 674059 h 953305"/>
              <a:gd name="connsiteX3" fmla="*/ 273402 w 652487"/>
              <a:gd name="connsiteY3" fmla="*/ 677864 h 953305"/>
              <a:gd name="connsiteX4" fmla="*/ 252721 w 652487"/>
              <a:gd name="connsiteY4" fmla="*/ 787885 h 953305"/>
              <a:gd name="connsiteX5" fmla="*/ 399760 w 652487"/>
              <a:gd name="connsiteY5" fmla="*/ 787885 h 953305"/>
              <a:gd name="connsiteX6" fmla="*/ 379080 w 652487"/>
              <a:gd name="connsiteY6" fmla="*/ 677866 h 953305"/>
              <a:gd name="connsiteX7" fmla="*/ 384727 w 652487"/>
              <a:gd name="connsiteY7" fmla="*/ 674059 h 953305"/>
              <a:gd name="connsiteX8" fmla="*/ 408952 w 652487"/>
              <a:gd name="connsiteY8" fmla="*/ 615574 h 953305"/>
              <a:gd name="connsiteX9" fmla="*/ 326242 w 652487"/>
              <a:gd name="connsiteY9" fmla="*/ 532864 h 953305"/>
              <a:gd name="connsiteX10" fmla="*/ 326244 w 652487"/>
              <a:gd name="connsiteY10" fmla="*/ 88070 h 953305"/>
              <a:gd name="connsiteX11" fmla="*/ 121385 w 652487"/>
              <a:gd name="connsiteY11" fmla="*/ 292929 h 953305"/>
              <a:gd name="connsiteX12" fmla="*/ 121385 w 652487"/>
              <a:gd name="connsiteY12" fmla="*/ 443262 h 953305"/>
              <a:gd name="connsiteX13" fmla="*/ 531103 w 652487"/>
              <a:gd name="connsiteY13" fmla="*/ 443262 h 953305"/>
              <a:gd name="connsiteX14" fmla="*/ 531103 w 652487"/>
              <a:gd name="connsiteY14" fmla="*/ 292929 h 953305"/>
              <a:gd name="connsiteX15" fmla="*/ 326244 w 652487"/>
              <a:gd name="connsiteY15" fmla="*/ 88070 h 953305"/>
              <a:gd name="connsiteX16" fmla="*/ 326244 w 652487"/>
              <a:gd name="connsiteY16" fmla="*/ 0 h 953305"/>
              <a:gd name="connsiteX17" fmla="*/ 612622 w 652487"/>
              <a:gd name="connsiteY17" fmla="*/ 286378 h 953305"/>
              <a:gd name="connsiteX18" fmla="*/ 612622 w 652487"/>
              <a:gd name="connsiteY18" fmla="*/ 443262 h 953305"/>
              <a:gd name="connsiteX19" fmla="*/ 652487 w 652487"/>
              <a:gd name="connsiteY19" fmla="*/ 443262 h 953305"/>
              <a:gd name="connsiteX20" fmla="*/ 652487 w 652487"/>
              <a:gd name="connsiteY20" fmla="*/ 953305 h 953305"/>
              <a:gd name="connsiteX21" fmla="*/ 0 w 652487"/>
              <a:gd name="connsiteY21" fmla="*/ 953305 h 953305"/>
              <a:gd name="connsiteX22" fmla="*/ 0 w 652487"/>
              <a:gd name="connsiteY22" fmla="*/ 443262 h 953305"/>
              <a:gd name="connsiteX23" fmla="*/ 39866 w 652487"/>
              <a:gd name="connsiteY23" fmla="*/ 443262 h 953305"/>
              <a:gd name="connsiteX24" fmla="*/ 39866 w 652487"/>
              <a:gd name="connsiteY24" fmla="*/ 286378 h 953305"/>
              <a:gd name="connsiteX25" fmla="*/ 326244 w 652487"/>
              <a:gd name="connsiteY25" fmla="*/ 0 h 9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487" h="953305">
                <a:moveTo>
                  <a:pt x="326242" y="532864"/>
                </a:moveTo>
                <a:cubicBezTo>
                  <a:pt x="280563" y="532864"/>
                  <a:pt x="243532" y="569895"/>
                  <a:pt x="243532" y="615574"/>
                </a:cubicBezTo>
                <a:cubicBezTo>
                  <a:pt x="243532" y="638414"/>
                  <a:pt x="252790" y="659091"/>
                  <a:pt x="267758" y="674059"/>
                </a:cubicBezTo>
                <a:lnTo>
                  <a:pt x="273402" y="677864"/>
                </a:lnTo>
                <a:lnTo>
                  <a:pt x="252721" y="787885"/>
                </a:lnTo>
                <a:lnTo>
                  <a:pt x="399760" y="787885"/>
                </a:lnTo>
                <a:lnTo>
                  <a:pt x="379080" y="677866"/>
                </a:lnTo>
                <a:lnTo>
                  <a:pt x="384727" y="674059"/>
                </a:lnTo>
                <a:cubicBezTo>
                  <a:pt x="399694" y="659091"/>
                  <a:pt x="408952" y="638414"/>
                  <a:pt x="408952" y="615574"/>
                </a:cubicBezTo>
                <a:cubicBezTo>
                  <a:pt x="408952" y="569895"/>
                  <a:pt x="371921" y="532864"/>
                  <a:pt x="326242" y="532864"/>
                </a:cubicBezTo>
                <a:close/>
                <a:moveTo>
                  <a:pt x="326244" y="88070"/>
                </a:moveTo>
                <a:cubicBezTo>
                  <a:pt x="213103" y="88070"/>
                  <a:pt x="121385" y="179788"/>
                  <a:pt x="121385" y="292929"/>
                </a:cubicBezTo>
                <a:lnTo>
                  <a:pt x="121385" y="443262"/>
                </a:lnTo>
                <a:lnTo>
                  <a:pt x="531103" y="443262"/>
                </a:lnTo>
                <a:lnTo>
                  <a:pt x="531103" y="292929"/>
                </a:lnTo>
                <a:cubicBezTo>
                  <a:pt x="531103" y="179788"/>
                  <a:pt x="439385" y="88070"/>
                  <a:pt x="326244" y="88070"/>
                </a:cubicBezTo>
                <a:close/>
                <a:moveTo>
                  <a:pt x="326244" y="0"/>
                </a:moveTo>
                <a:cubicBezTo>
                  <a:pt x="484406" y="0"/>
                  <a:pt x="612622" y="128216"/>
                  <a:pt x="612622" y="286378"/>
                </a:cubicBezTo>
                <a:lnTo>
                  <a:pt x="612622" y="443262"/>
                </a:lnTo>
                <a:lnTo>
                  <a:pt x="652487" y="443262"/>
                </a:lnTo>
                <a:lnTo>
                  <a:pt x="652487" y="953305"/>
                </a:lnTo>
                <a:lnTo>
                  <a:pt x="0" y="953305"/>
                </a:lnTo>
                <a:lnTo>
                  <a:pt x="0" y="443262"/>
                </a:lnTo>
                <a:lnTo>
                  <a:pt x="39866" y="443262"/>
                </a:lnTo>
                <a:lnTo>
                  <a:pt x="39866" y="286378"/>
                </a:lnTo>
                <a:cubicBezTo>
                  <a:pt x="39866" y="128216"/>
                  <a:pt x="168082" y="0"/>
                  <a:pt x="326244" y="0"/>
                </a:cubicBezTo>
                <a:close/>
              </a:path>
            </a:pathLst>
          </a:custGeom>
          <a:solidFill>
            <a:srgbClr val="F860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078973" y="2489016"/>
            <a:ext cx="1016791" cy="488274"/>
          </a:xfrm>
          <a:custGeom>
            <a:avLst/>
            <a:gdLst>
              <a:gd name="connsiteX0" fmla="*/ 90488 w 902495"/>
              <a:gd name="connsiteY0" fmla="*/ 159543 h 433388"/>
              <a:gd name="connsiteX1" fmla="*/ 36910 w 902495"/>
              <a:gd name="connsiteY1" fmla="*/ 213121 h 433388"/>
              <a:gd name="connsiteX2" fmla="*/ 90488 w 902495"/>
              <a:gd name="connsiteY2" fmla="*/ 266699 h 433388"/>
              <a:gd name="connsiteX3" fmla="*/ 144066 w 902495"/>
              <a:gd name="connsiteY3" fmla="*/ 213121 h 433388"/>
              <a:gd name="connsiteX4" fmla="*/ 90488 w 902495"/>
              <a:gd name="connsiteY4" fmla="*/ 159543 h 433388"/>
              <a:gd name="connsiteX5" fmla="*/ 216694 w 902495"/>
              <a:gd name="connsiteY5" fmla="*/ 0 h 433388"/>
              <a:gd name="connsiteX6" fmla="*/ 369920 w 902495"/>
              <a:gd name="connsiteY6" fmla="*/ 63468 h 433388"/>
              <a:gd name="connsiteX7" fmla="*/ 412219 w 902495"/>
              <a:gd name="connsiteY7" fmla="*/ 126206 h 433388"/>
              <a:gd name="connsiteX8" fmla="*/ 857251 w 902495"/>
              <a:gd name="connsiteY8" fmla="*/ 126206 h 433388"/>
              <a:gd name="connsiteX9" fmla="*/ 902495 w 902495"/>
              <a:gd name="connsiteY9" fmla="*/ 171450 h 433388"/>
              <a:gd name="connsiteX10" fmla="*/ 902495 w 902495"/>
              <a:gd name="connsiteY10" fmla="*/ 228600 h 433388"/>
              <a:gd name="connsiteX11" fmla="*/ 850107 w 902495"/>
              <a:gd name="connsiteY11" fmla="*/ 300037 h 433388"/>
              <a:gd name="connsiteX12" fmla="*/ 823913 w 902495"/>
              <a:gd name="connsiteY12" fmla="*/ 300037 h 433388"/>
              <a:gd name="connsiteX13" fmla="*/ 800101 w 902495"/>
              <a:gd name="connsiteY13" fmla="*/ 261937 h 433388"/>
              <a:gd name="connsiteX14" fmla="*/ 764382 w 902495"/>
              <a:gd name="connsiteY14" fmla="*/ 261937 h 433388"/>
              <a:gd name="connsiteX15" fmla="*/ 745332 w 902495"/>
              <a:gd name="connsiteY15" fmla="*/ 290512 h 433388"/>
              <a:gd name="connsiteX16" fmla="*/ 707232 w 902495"/>
              <a:gd name="connsiteY16" fmla="*/ 290512 h 433388"/>
              <a:gd name="connsiteX17" fmla="*/ 681038 w 902495"/>
              <a:gd name="connsiteY17" fmla="*/ 269081 h 433388"/>
              <a:gd name="connsiteX18" fmla="*/ 642938 w 902495"/>
              <a:gd name="connsiteY18" fmla="*/ 269081 h 433388"/>
              <a:gd name="connsiteX19" fmla="*/ 631032 w 902495"/>
              <a:gd name="connsiteY19" fmla="*/ 295275 h 433388"/>
              <a:gd name="connsiteX20" fmla="*/ 590551 w 902495"/>
              <a:gd name="connsiteY20" fmla="*/ 295275 h 433388"/>
              <a:gd name="connsiteX21" fmla="*/ 554832 w 902495"/>
              <a:gd name="connsiteY21" fmla="*/ 252412 h 433388"/>
              <a:gd name="connsiteX22" fmla="*/ 511969 w 902495"/>
              <a:gd name="connsiteY22" fmla="*/ 252412 h 433388"/>
              <a:gd name="connsiteX23" fmla="*/ 481013 w 902495"/>
              <a:gd name="connsiteY23" fmla="*/ 290512 h 433388"/>
              <a:gd name="connsiteX24" fmla="*/ 418485 w 902495"/>
              <a:gd name="connsiteY24" fmla="*/ 290512 h 433388"/>
              <a:gd name="connsiteX25" fmla="*/ 416359 w 902495"/>
              <a:gd name="connsiteY25" fmla="*/ 301041 h 433388"/>
              <a:gd name="connsiteX26" fmla="*/ 216694 w 902495"/>
              <a:gd name="connsiteY26" fmla="*/ 433388 h 433388"/>
              <a:gd name="connsiteX27" fmla="*/ 0 w 902495"/>
              <a:gd name="connsiteY27" fmla="*/ 216694 h 433388"/>
              <a:gd name="connsiteX28" fmla="*/ 216694 w 902495"/>
              <a:gd name="connsiteY28" fmla="*/ 0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495" h="433388">
                <a:moveTo>
                  <a:pt x="90488" y="159543"/>
                </a:moveTo>
                <a:cubicBezTo>
                  <a:pt x="60898" y="159543"/>
                  <a:pt x="36910" y="183531"/>
                  <a:pt x="36910" y="213121"/>
                </a:cubicBezTo>
                <a:cubicBezTo>
                  <a:pt x="36910" y="242711"/>
                  <a:pt x="60898" y="266699"/>
                  <a:pt x="90488" y="266699"/>
                </a:cubicBezTo>
                <a:cubicBezTo>
                  <a:pt x="120078" y="266699"/>
                  <a:pt x="144066" y="242711"/>
                  <a:pt x="144066" y="213121"/>
                </a:cubicBezTo>
                <a:cubicBezTo>
                  <a:pt x="144066" y="183531"/>
                  <a:pt x="120078" y="159543"/>
                  <a:pt x="90488" y="159543"/>
                </a:cubicBezTo>
                <a:close/>
                <a:moveTo>
                  <a:pt x="216694" y="0"/>
                </a:moveTo>
                <a:cubicBezTo>
                  <a:pt x="276533" y="0"/>
                  <a:pt x="330706" y="24254"/>
                  <a:pt x="369920" y="63468"/>
                </a:cubicBezTo>
                <a:lnTo>
                  <a:pt x="412219" y="126206"/>
                </a:lnTo>
                <a:lnTo>
                  <a:pt x="857251" y="126206"/>
                </a:lnTo>
                <a:lnTo>
                  <a:pt x="902495" y="171450"/>
                </a:lnTo>
                <a:lnTo>
                  <a:pt x="902495" y="228600"/>
                </a:lnTo>
                <a:lnTo>
                  <a:pt x="850107" y="300037"/>
                </a:lnTo>
                <a:lnTo>
                  <a:pt x="823913" y="300037"/>
                </a:lnTo>
                <a:lnTo>
                  <a:pt x="800101" y="261937"/>
                </a:lnTo>
                <a:lnTo>
                  <a:pt x="764382" y="261937"/>
                </a:lnTo>
                <a:lnTo>
                  <a:pt x="745332" y="290512"/>
                </a:lnTo>
                <a:lnTo>
                  <a:pt x="707232" y="290512"/>
                </a:lnTo>
                <a:lnTo>
                  <a:pt x="681038" y="269081"/>
                </a:lnTo>
                <a:lnTo>
                  <a:pt x="642938" y="269081"/>
                </a:lnTo>
                <a:lnTo>
                  <a:pt x="631032" y="295275"/>
                </a:lnTo>
                <a:lnTo>
                  <a:pt x="590551" y="295275"/>
                </a:lnTo>
                <a:lnTo>
                  <a:pt x="554832" y="252412"/>
                </a:lnTo>
                <a:lnTo>
                  <a:pt x="511969" y="252412"/>
                </a:lnTo>
                <a:lnTo>
                  <a:pt x="481013" y="290512"/>
                </a:lnTo>
                <a:lnTo>
                  <a:pt x="418485" y="290512"/>
                </a:lnTo>
                <a:lnTo>
                  <a:pt x="416359" y="301041"/>
                </a:lnTo>
                <a:cubicBezTo>
                  <a:pt x="383463" y="378816"/>
                  <a:pt x="306452" y="433388"/>
                  <a:pt x="216694" y="433388"/>
                </a:cubicBezTo>
                <a:cubicBezTo>
                  <a:pt x="97017" y="433388"/>
                  <a:pt x="0" y="336371"/>
                  <a:pt x="0" y="216694"/>
                </a:cubicBezTo>
                <a:cubicBezTo>
                  <a:pt x="0" y="97017"/>
                  <a:pt x="97017" y="0"/>
                  <a:pt x="216694" y="0"/>
                </a:cubicBezTo>
                <a:close/>
              </a:path>
            </a:pathLst>
          </a:custGeom>
          <a:solidFill>
            <a:srgbClr val="F860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212735" y="3479229"/>
            <a:ext cx="735121" cy="1074036"/>
          </a:xfrm>
          <a:custGeom>
            <a:avLst/>
            <a:gdLst>
              <a:gd name="connsiteX0" fmla="*/ 326242 w 652487"/>
              <a:gd name="connsiteY0" fmla="*/ 532864 h 953305"/>
              <a:gd name="connsiteX1" fmla="*/ 243532 w 652487"/>
              <a:gd name="connsiteY1" fmla="*/ 615574 h 953305"/>
              <a:gd name="connsiteX2" fmla="*/ 267758 w 652487"/>
              <a:gd name="connsiteY2" fmla="*/ 674059 h 953305"/>
              <a:gd name="connsiteX3" fmla="*/ 273402 w 652487"/>
              <a:gd name="connsiteY3" fmla="*/ 677864 h 953305"/>
              <a:gd name="connsiteX4" fmla="*/ 252721 w 652487"/>
              <a:gd name="connsiteY4" fmla="*/ 787885 h 953305"/>
              <a:gd name="connsiteX5" fmla="*/ 399760 w 652487"/>
              <a:gd name="connsiteY5" fmla="*/ 787885 h 953305"/>
              <a:gd name="connsiteX6" fmla="*/ 379080 w 652487"/>
              <a:gd name="connsiteY6" fmla="*/ 677866 h 953305"/>
              <a:gd name="connsiteX7" fmla="*/ 384727 w 652487"/>
              <a:gd name="connsiteY7" fmla="*/ 674059 h 953305"/>
              <a:gd name="connsiteX8" fmla="*/ 408952 w 652487"/>
              <a:gd name="connsiteY8" fmla="*/ 615574 h 953305"/>
              <a:gd name="connsiteX9" fmla="*/ 326242 w 652487"/>
              <a:gd name="connsiteY9" fmla="*/ 532864 h 953305"/>
              <a:gd name="connsiteX10" fmla="*/ 326244 w 652487"/>
              <a:gd name="connsiteY10" fmla="*/ 88070 h 953305"/>
              <a:gd name="connsiteX11" fmla="*/ 121385 w 652487"/>
              <a:gd name="connsiteY11" fmla="*/ 292929 h 953305"/>
              <a:gd name="connsiteX12" fmla="*/ 121385 w 652487"/>
              <a:gd name="connsiteY12" fmla="*/ 443262 h 953305"/>
              <a:gd name="connsiteX13" fmla="*/ 531103 w 652487"/>
              <a:gd name="connsiteY13" fmla="*/ 443262 h 953305"/>
              <a:gd name="connsiteX14" fmla="*/ 531103 w 652487"/>
              <a:gd name="connsiteY14" fmla="*/ 292929 h 953305"/>
              <a:gd name="connsiteX15" fmla="*/ 326244 w 652487"/>
              <a:gd name="connsiteY15" fmla="*/ 88070 h 953305"/>
              <a:gd name="connsiteX16" fmla="*/ 326244 w 652487"/>
              <a:gd name="connsiteY16" fmla="*/ 0 h 953305"/>
              <a:gd name="connsiteX17" fmla="*/ 612622 w 652487"/>
              <a:gd name="connsiteY17" fmla="*/ 286378 h 953305"/>
              <a:gd name="connsiteX18" fmla="*/ 612622 w 652487"/>
              <a:gd name="connsiteY18" fmla="*/ 443262 h 953305"/>
              <a:gd name="connsiteX19" fmla="*/ 652487 w 652487"/>
              <a:gd name="connsiteY19" fmla="*/ 443262 h 953305"/>
              <a:gd name="connsiteX20" fmla="*/ 652487 w 652487"/>
              <a:gd name="connsiteY20" fmla="*/ 953305 h 953305"/>
              <a:gd name="connsiteX21" fmla="*/ 0 w 652487"/>
              <a:gd name="connsiteY21" fmla="*/ 953305 h 953305"/>
              <a:gd name="connsiteX22" fmla="*/ 0 w 652487"/>
              <a:gd name="connsiteY22" fmla="*/ 443262 h 953305"/>
              <a:gd name="connsiteX23" fmla="*/ 39866 w 652487"/>
              <a:gd name="connsiteY23" fmla="*/ 443262 h 953305"/>
              <a:gd name="connsiteX24" fmla="*/ 39866 w 652487"/>
              <a:gd name="connsiteY24" fmla="*/ 286378 h 953305"/>
              <a:gd name="connsiteX25" fmla="*/ 326244 w 652487"/>
              <a:gd name="connsiteY25" fmla="*/ 0 h 9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487" h="953305">
                <a:moveTo>
                  <a:pt x="326242" y="532864"/>
                </a:moveTo>
                <a:cubicBezTo>
                  <a:pt x="280563" y="532864"/>
                  <a:pt x="243532" y="569895"/>
                  <a:pt x="243532" y="615574"/>
                </a:cubicBezTo>
                <a:cubicBezTo>
                  <a:pt x="243532" y="638414"/>
                  <a:pt x="252790" y="659091"/>
                  <a:pt x="267758" y="674059"/>
                </a:cubicBezTo>
                <a:lnTo>
                  <a:pt x="273402" y="677864"/>
                </a:lnTo>
                <a:lnTo>
                  <a:pt x="252721" y="787885"/>
                </a:lnTo>
                <a:lnTo>
                  <a:pt x="399760" y="787885"/>
                </a:lnTo>
                <a:lnTo>
                  <a:pt x="379080" y="677866"/>
                </a:lnTo>
                <a:lnTo>
                  <a:pt x="384727" y="674059"/>
                </a:lnTo>
                <a:cubicBezTo>
                  <a:pt x="399694" y="659091"/>
                  <a:pt x="408952" y="638414"/>
                  <a:pt x="408952" y="615574"/>
                </a:cubicBezTo>
                <a:cubicBezTo>
                  <a:pt x="408952" y="569895"/>
                  <a:pt x="371921" y="532864"/>
                  <a:pt x="326242" y="532864"/>
                </a:cubicBezTo>
                <a:close/>
                <a:moveTo>
                  <a:pt x="326244" y="88070"/>
                </a:moveTo>
                <a:cubicBezTo>
                  <a:pt x="213103" y="88070"/>
                  <a:pt x="121385" y="179788"/>
                  <a:pt x="121385" y="292929"/>
                </a:cubicBezTo>
                <a:lnTo>
                  <a:pt x="121385" y="443262"/>
                </a:lnTo>
                <a:lnTo>
                  <a:pt x="531103" y="443262"/>
                </a:lnTo>
                <a:lnTo>
                  <a:pt x="531103" y="292929"/>
                </a:lnTo>
                <a:cubicBezTo>
                  <a:pt x="531103" y="179788"/>
                  <a:pt x="439385" y="88070"/>
                  <a:pt x="326244" y="88070"/>
                </a:cubicBezTo>
                <a:close/>
                <a:moveTo>
                  <a:pt x="326244" y="0"/>
                </a:moveTo>
                <a:cubicBezTo>
                  <a:pt x="484406" y="0"/>
                  <a:pt x="612622" y="128216"/>
                  <a:pt x="612622" y="286378"/>
                </a:cubicBezTo>
                <a:lnTo>
                  <a:pt x="612622" y="443262"/>
                </a:lnTo>
                <a:lnTo>
                  <a:pt x="652487" y="443262"/>
                </a:lnTo>
                <a:lnTo>
                  <a:pt x="652487" y="953305"/>
                </a:lnTo>
                <a:lnTo>
                  <a:pt x="0" y="953305"/>
                </a:lnTo>
                <a:lnTo>
                  <a:pt x="0" y="443262"/>
                </a:lnTo>
                <a:lnTo>
                  <a:pt x="39866" y="443262"/>
                </a:lnTo>
                <a:lnTo>
                  <a:pt x="39866" y="286378"/>
                </a:lnTo>
                <a:cubicBezTo>
                  <a:pt x="39866" y="128216"/>
                  <a:pt x="168082" y="0"/>
                  <a:pt x="326244" y="0"/>
                </a:cubicBezTo>
                <a:close/>
              </a:path>
            </a:pathLst>
          </a:custGeom>
          <a:solidFill>
            <a:srgbClr val="FBAF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078973" y="4007879"/>
            <a:ext cx="1016791" cy="488274"/>
          </a:xfrm>
          <a:custGeom>
            <a:avLst/>
            <a:gdLst>
              <a:gd name="connsiteX0" fmla="*/ 90488 w 902495"/>
              <a:gd name="connsiteY0" fmla="*/ 159543 h 433388"/>
              <a:gd name="connsiteX1" fmla="*/ 36910 w 902495"/>
              <a:gd name="connsiteY1" fmla="*/ 213121 h 433388"/>
              <a:gd name="connsiteX2" fmla="*/ 90488 w 902495"/>
              <a:gd name="connsiteY2" fmla="*/ 266699 h 433388"/>
              <a:gd name="connsiteX3" fmla="*/ 144066 w 902495"/>
              <a:gd name="connsiteY3" fmla="*/ 213121 h 433388"/>
              <a:gd name="connsiteX4" fmla="*/ 90488 w 902495"/>
              <a:gd name="connsiteY4" fmla="*/ 159543 h 433388"/>
              <a:gd name="connsiteX5" fmla="*/ 216694 w 902495"/>
              <a:gd name="connsiteY5" fmla="*/ 0 h 433388"/>
              <a:gd name="connsiteX6" fmla="*/ 369920 w 902495"/>
              <a:gd name="connsiteY6" fmla="*/ 63468 h 433388"/>
              <a:gd name="connsiteX7" fmla="*/ 412219 w 902495"/>
              <a:gd name="connsiteY7" fmla="*/ 126206 h 433388"/>
              <a:gd name="connsiteX8" fmla="*/ 857251 w 902495"/>
              <a:gd name="connsiteY8" fmla="*/ 126206 h 433388"/>
              <a:gd name="connsiteX9" fmla="*/ 902495 w 902495"/>
              <a:gd name="connsiteY9" fmla="*/ 171450 h 433388"/>
              <a:gd name="connsiteX10" fmla="*/ 902495 w 902495"/>
              <a:gd name="connsiteY10" fmla="*/ 228600 h 433388"/>
              <a:gd name="connsiteX11" fmla="*/ 850107 w 902495"/>
              <a:gd name="connsiteY11" fmla="*/ 300037 h 433388"/>
              <a:gd name="connsiteX12" fmla="*/ 823913 w 902495"/>
              <a:gd name="connsiteY12" fmla="*/ 300037 h 433388"/>
              <a:gd name="connsiteX13" fmla="*/ 800101 w 902495"/>
              <a:gd name="connsiteY13" fmla="*/ 261937 h 433388"/>
              <a:gd name="connsiteX14" fmla="*/ 764382 w 902495"/>
              <a:gd name="connsiteY14" fmla="*/ 261937 h 433388"/>
              <a:gd name="connsiteX15" fmla="*/ 745332 w 902495"/>
              <a:gd name="connsiteY15" fmla="*/ 290512 h 433388"/>
              <a:gd name="connsiteX16" fmla="*/ 707232 w 902495"/>
              <a:gd name="connsiteY16" fmla="*/ 290512 h 433388"/>
              <a:gd name="connsiteX17" fmla="*/ 681038 w 902495"/>
              <a:gd name="connsiteY17" fmla="*/ 269081 h 433388"/>
              <a:gd name="connsiteX18" fmla="*/ 642938 w 902495"/>
              <a:gd name="connsiteY18" fmla="*/ 269081 h 433388"/>
              <a:gd name="connsiteX19" fmla="*/ 631032 w 902495"/>
              <a:gd name="connsiteY19" fmla="*/ 295275 h 433388"/>
              <a:gd name="connsiteX20" fmla="*/ 590551 w 902495"/>
              <a:gd name="connsiteY20" fmla="*/ 295275 h 433388"/>
              <a:gd name="connsiteX21" fmla="*/ 554832 w 902495"/>
              <a:gd name="connsiteY21" fmla="*/ 252412 h 433388"/>
              <a:gd name="connsiteX22" fmla="*/ 511969 w 902495"/>
              <a:gd name="connsiteY22" fmla="*/ 252412 h 433388"/>
              <a:gd name="connsiteX23" fmla="*/ 481013 w 902495"/>
              <a:gd name="connsiteY23" fmla="*/ 290512 h 433388"/>
              <a:gd name="connsiteX24" fmla="*/ 418485 w 902495"/>
              <a:gd name="connsiteY24" fmla="*/ 290512 h 433388"/>
              <a:gd name="connsiteX25" fmla="*/ 416359 w 902495"/>
              <a:gd name="connsiteY25" fmla="*/ 301041 h 433388"/>
              <a:gd name="connsiteX26" fmla="*/ 216694 w 902495"/>
              <a:gd name="connsiteY26" fmla="*/ 433388 h 433388"/>
              <a:gd name="connsiteX27" fmla="*/ 0 w 902495"/>
              <a:gd name="connsiteY27" fmla="*/ 216694 h 433388"/>
              <a:gd name="connsiteX28" fmla="*/ 216694 w 902495"/>
              <a:gd name="connsiteY28" fmla="*/ 0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495" h="433388">
                <a:moveTo>
                  <a:pt x="90488" y="159543"/>
                </a:moveTo>
                <a:cubicBezTo>
                  <a:pt x="60898" y="159543"/>
                  <a:pt x="36910" y="183531"/>
                  <a:pt x="36910" y="213121"/>
                </a:cubicBezTo>
                <a:cubicBezTo>
                  <a:pt x="36910" y="242711"/>
                  <a:pt x="60898" y="266699"/>
                  <a:pt x="90488" y="266699"/>
                </a:cubicBezTo>
                <a:cubicBezTo>
                  <a:pt x="120078" y="266699"/>
                  <a:pt x="144066" y="242711"/>
                  <a:pt x="144066" y="213121"/>
                </a:cubicBezTo>
                <a:cubicBezTo>
                  <a:pt x="144066" y="183531"/>
                  <a:pt x="120078" y="159543"/>
                  <a:pt x="90488" y="159543"/>
                </a:cubicBezTo>
                <a:close/>
                <a:moveTo>
                  <a:pt x="216694" y="0"/>
                </a:moveTo>
                <a:cubicBezTo>
                  <a:pt x="276533" y="0"/>
                  <a:pt x="330706" y="24254"/>
                  <a:pt x="369920" y="63468"/>
                </a:cubicBezTo>
                <a:lnTo>
                  <a:pt x="412219" y="126206"/>
                </a:lnTo>
                <a:lnTo>
                  <a:pt x="857251" y="126206"/>
                </a:lnTo>
                <a:lnTo>
                  <a:pt x="902495" y="171450"/>
                </a:lnTo>
                <a:lnTo>
                  <a:pt x="902495" y="228600"/>
                </a:lnTo>
                <a:lnTo>
                  <a:pt x="850107" y="300037"/>
                </a:lnTo>
                <a:lnTo>
                  <a:pt x="823913" y="300037"/>
                </a:lnTo>
                <a:lnTo>
                  <a:pt x="800101" y="261937"/>
                </a:lnTo>
                <a:lnTo>
                  <a:pt x="764382" y="261937"/>
                </a:lnTo>
                <a:lnTo>
                  <a:pt x="745332" y="290512"/>
                </a:lnTo>
                <a:lnTo>
                  <a:pt x="707232" y="290512"/>
                </a:lnTo>
                <a:lnTo>
                  <a:pt x="681038" y="269081"/>
                </a:lnTo>
                <a:lnTo>
                  <a:pt x="642938" y="269081"/>
                </a:lnTo>
                <a:lnTo>
                  <a:pt x="631032" y="295275"/>
                </a:lnTo>
                <a:lnTo>
                  <a:pt x="590551" y="295275"/>
                </a:lnTo>
                <a:lnTo>
                  <a:pt x="554832" y="252412"/>
                </a:lnTo>
                <a:lnTo>
                  <a:pt x="511969" y="252412"/>
                </a:lnTo>
                <a:lnTo>
                  <a:pt x="481013" y="290512"/>
                </a:lnTo>
                <a:lnTo>
                  <a:pt x="418485" y="290512"/>
                </a:lnTo>
                <a:lnTo>
                  <a:pt x="416359" y="301041"/>
                </a:lnTo>
                <a:cubicBezTo>
                  <a:pt x="383463" y="378816"/>
                  <a:pt x="306452" y="433388"/>
                  <a:pt x="216694" y="433388"/>
                </a:cubicBezTo>
                <a:cubicBezTo>
                  <a:pt x="97017" y="433388"/>
                  <a:pt x="0" y="336371"/>
                  <a:pt x="0" y="216694"/>
                </a:cubicBezTo>
                <a:cubicBezTo>
                  <a:pt x="0" y="97017"/>
                  <a:pt x="97017" y="0"/>
                  <a:pt x="216694" y="0"/>
                </a:cubicBezTo>
                <a:close/>
              </a:path>
            </a:pathLst>
          </a:custGeom>
          <a:solidFill>
            <a:srgbClr val="FBAF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212735" y="4998092"/>
            <a:ext cx="735121" cy="1074036"/>
          </a:xfrm>
          <a:custGeom>
            <a:avLst/>
            <a:gdLst>
              <a:gd name="connsiteX0" fmla="*/ 326242 w 652487"/>
              <a:gd name="connsiteY0" fmla="*/ 532864 h 953305"/>
              <a:gd name="connsiteX1" fmla="*/ 243532 w 652487"/>
              <a:gd name="connsiteY1" fmla="*/ 615574 h 953305"/>
              <a:gd name="connsiteX2" fmla="*/ 267758 w 652487"/>
              <a:gd name="connsiteY2" fmla="*/ 674059 h 953305"/>
              <a:gd name="connsiteX3" fmla="*/ 273402 w 652487"/>
              <a:gd name="connsiteY3" fmla="*/ 677864 h 953305"/>
              <a:gd name="connsiteX4" fmla="*/ 252721 w 652487"/>
              <a:gd name="connsiteY4" fmla="*/ 787885 h 953305"/>
              <a:gd name="connsiteX5" fmla="*/ 399760 w 652487"/>
              <a:gd name="connsiteY5" fmla="*/ 787885 h 953305"/>
              <a:gd name="connsiteX6" fmla="*/ 379080 w 652487"/>
              <a:gd name="connsiteY6" fmla="*/ 677866 h 953305"/>
              <a:gd name="connsiteX7" fmla="*/ 384727 w 652487"/>
              <a:gd name="connsiteY7" fmla="*/ 674059 h 953305"/>
              <a:gd name="connsiteX8" fmla="*/ 408952 w 652487"/>
              <a:gd name="connsiteY8" fmla="*/ 615574 h 953305"/>
              <a:gd name="connsiteX9" fmla="*/ 326242 w 652487"/>
              <a:gd name="connsiteY9" fmla="*/ 532864 h 953305"/>
              <a:gd name="connsiteX10" fmla="*/ 326244 w 652487"/>
              <a:gd name="connsiteY10" fmla="*/ 88070 h 953305"/>
              <a:gd name="connsiteX11" fmla="*/ 121385 w 652487"/>
              <a:gd name="connsiteY11" fmla="*/ 292929 h 953305"/>
              <a:gd name="connsiteX12" fmla="*/ 121385 w 652487"/>
              <a:gd name="connsiteY12" fmla="*/ 443262 h 953305"/>
              <a:gd name="connsiteX13" fmla="*/ 531103 w 652487"/>
              <a:gd name="connsiteY13" fmla="*/ 443262 h 953305"/>
              <a:gd name="connsiteX14" fmla="*/ 531103 w 652487"/>
              <a:gd name="connsiteY14" fmla="*/ 292929 h 953305"/>
              <a:gd name="connsiteX15" fmla="*/ 326244 w 652487"/>
              <a:gd name="connsiteY15" fmla="*/ 88070 h 953305"/>
              <a:gd name="connsiteX16" fmla="*/ 326244 w 652487"/>
              <a:gd name="connsiteY16" fmla="*/ 0 h 953305"/>
              <a:gd name="connsiteX17" fmla="*/ 612622 w 652487"/>
              <a:gd name="connsiteY17" fmla="*/ 286378 h 953305"/>
              <a:gd name="connsiteX18" fmla="*/ 612622 w 652487"/>
              <a:gd name="connsiteY18" fmla="*/ 443262 h 953305"/>
              <a:gd name="connsiteX19" fmla="*/ 652487 w 652487"/>
              <a:gd name="connsiteY19" fmla="*/ 443262 h 953305"/>
              <a:gd name="connsiteX20" fmla="*/ 652487 w 652487"/>
              <a:gd name="connsiteY20" fmla="*/ 953305 h 953305"/>
              <a:gd name="connsiteX21" fmla="*/ 0 w 652487"/>
              <a:gd name="connsiteY21" fmla="*/ 953305 h 953305"/>
              <a:gd name="connsiteX22" fmla="*/ 0 w 652487"/>
              <a:gd name="connsiteY22" fmla="*/ 443262 h 953305"/>
              <a:gd name="connsiteX23" fmla="*/ 39866 w 652487"/>
              <a:gd name="connsiteY23" fmla="*/ 443262 h 953305"/>
              <a:gd name="connsiteX24" fmla="*/ 39866 w 652487"/>
              <a:gd name="connsiteY24" fmla="*/ 286378 h 953305"/>
              <a:gd name="connsiteX25" fmla="*/ 326244 w 652487"/>
              <a:gd name="connsiteY25" fmla="*/ 0 h 9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487" h="953305">
                <a:moveTo>
                  <a:pt x="326242" y="532864"/>
                </a:moveTo>
                <a:cubicBezTo>
                  <a:pt x="280563" y="532864"/>
                  <a:pt x="243532" y="569895"/>
                  <a:pt x="243532" y="615574"/>
                </a:cubicBezTo>
                <a:cubicBezTo>
                  <a:pt x="243532" y="638414"/>
                  <a:pt x="252790" y="659091"/>
                  <a:pt x="267758" y="674059"/>
                </a:cubicBezTo>
                <a:lnTo>
                  <a:pt x="273402" y="677864"/>
                </a:lnTo>
                <a:lnTo>
                  <a:pt x="252721" y="787885"/>
                </a:lnTo>
                <a:lnTo>
                  <a:pt x="399760" y="787885"/>
                </a:lnTo>
                <a:lnTo>
                  <a:pt x="379080" y="677866"/>
                </a:lnTo>
                <a:lnTo>
                  <a:pt x="384727" y="674059"/>
                </a:lnTo>
                <a:cubicBezTo>
                  <a:pt x="399694" y="659091"/>
                  <a:pt x="408952" y="638414"/>
                  <a:pt x="408952" y="615574"/>
                </a:cubicBezTo>
                <a:cubicBezTo>
                  <a:pt x="408952" y="569895"/>
                  <a:pt x="371921" y="532864"/>
                  <a:pt x="326242" y="532864"/>
                </a:cubicBezTo>
                <a:close/>
                <a:moveTo>
                  <a:pt x="326244" y="88070"/>
                </a:moveTo>
                <a:cubicBezTo>
                  <a:pt x="213103" y="88070"/>
                  <a:pt x="121385" y="179788"/>
                  <a:pt x="121385" y="292929"/>
                </a:cubicBezTo>
                <a:lnTo>
                  <a:pt x="121385" y="443262"/>
                </a:lnTo>
                <a:lnTo>
                  <a:pt x="531103" y="443262"/>
                </a:lnTo>
                <a:lnTo>
                  <a:pt x="531103" y="292929"/>
                </a:lnTo>
                <a:cubicBezTo>
                  <a:pt x="531103" y="179788"/>
                  <a:pt x="439385" y="88070"/>
                  <a:pt x="326244" y="88070"/>
                </a:cubicBezTo>
                <a:close/>
                <a:moveTo>
                  <a:pt x="326244" y="0"/>
                </a:moveTo>
                <a:cubicBezTo>
                  <a:pt x="484406" y="0"/>
                  <a:pt x="612622" y="128216"/>
                  <a:pt x="612622" y="286378"/>
                </a:cubicBezTo>
                <a:lnTo>
                  <a:pt x="612622" y="443262"/>
                </a:lnTo>
                <a:lnTo>
                  <a:pt x="652487" y="443262"/>
                </a:lnTo>
                <a:lnTo>
                  <a:pt x="652487" y="953305"/>
                </a:lnTo>
                <a:lnTo>
                  <a:pt x="0" y="953305"/>
                </a:lnTo>
                <a:lnTo>
                  <a:pt x="0" y="443262"/>
                </a:lnTo>
                <a:lnTo>
                  <a:pt x="39866" y="443262"/>
                </a:lnTo>
                <a:lnTo>
                  <a:pt x="39866" y="286378"/>
                </a:lnTo>
                <a:cubicBezTo>
                  <a:pt x="39866" y="128216"/>
                  <a:pt x="168082" y="0"/>
                  <a:pt x="326244" y="0"/>
                </a:cubicBezTo>
                <a:close/>
              </a:path>
            </a:pathLst>
          </a:custGeom>
          <a:solidFill>
            <a:srgbClr val="04BF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078973" y="5526742"/>
            <a:ext cx="1016791" cy="488274"/>
          </a:xfrm>
          <a:custGeom>
            <a:avLst/>
            <a:gdLst>
              <a:gd name="connsiteX0" fmla="*/ 90488 w 902495"/>
              <a:gd name="connsiteY0" fmla="*/ 159543 h 433388"/>
              <a:gd name="connsiteX1" fmla="*/ 36910 w 902495"/>
              <a:gd name="connsiteY1" fmla="*/ 213121 h 433388"/>
              <a:gd name="connsiteX2" fmla="*/ 90488 w 902495"/>
              <a:gd name="connsiteY2" fmla="*/ 266699 h 433388"/>
              <a:gd name="connsiteX3" fmla="*/ 144066 w 902495"/>
              <a:gd name="connsiteY3" fmla="*/ 213121 h 433388"/>
              <a:gd name="connsiteX4" fmla="*/ 90488 w 902495"/>
              <a:gd name="connsiteY4" fmla="*/ 159543 h 433388"/>
              <a:gd name="connsiteX5" fmla="*/ 216694 w 902495"/>
              <a:gd name="connsiteY5" fmla="*/ 0 h 433388"/>
              <a:gd name="connsiteX6" fmla="*/ 369920 w 902495"/>
              <a:gd name="connsiteY6" fmla="*/ 63468 h 433388"/>
              <a:gd name="connsiteX7" fmla="*/ 412219 w 902495"/>
              <a:gd name="connsiteY7" fmla="*/ 126206 h 433388"/>
              <a:gd name="connsiteX8" fmla="*/ 857251 w 902495"/>
              <a:gd name="connsiteY8" fmla="*/ 126206 h 433388"/>
              <a:gd name="connsiteX9" fmla="*/ 902495 w 902495"/>
              <a:gd name="connsiteY9" fmla="*/ 171450 h 433388"/>
              <a:gd name="connsiteX10" fmla="*/ 902495 w 902495"/>
              <a:gd name="connsiteY10" fmla="*/ 228600 h 433388"/>
              <a:gd name="connsiteX11" fmla="*/ 850107 w 902495"/>
              <a:gd name="connsiteY11" fmla="*/ 300037 h 433388"/>
              <a:gd name="connsiteX12" fmla="*/ 823913 w 902495"/>
              <a:gd name="connsiteY12" fmla="*/ 300037 h 433388"/>
              <a:gd name="connsiteX13" fmla="*/ 800101 w 902495"/>
              <a:gd name="connsiteY13" fmla="*/ 261937 h 433388"/>
              <a:gd name="connsiteX14" fmla="*/ 764382 w 902495"/>
              <a:gd name="connsiteY14" fmla="*/ 261937 h 433388"/>
              <a:gd name="connsiteX15" fmla="*/ 745332 w 902495"/>
              <a:gd name="connsiteY15" fmla="*/ 290512 h 433388"/>
              <a:gd name="connsiteX16" fmla="*/ 707232 w 902495"/>
              <a:gd name="connsiteY16" fmla="*/ 290512 h 433388"/>
              <a:gd name="connsiteX17" fmla="*/ 681038 w 902495"/>
              <a:gd name="connsiteY17" fmla="*/ 269081 h 433388"/>
              <a:gd name="connsiteX18" fmla="*/ 642938 w 902495"/>
              <a:gd name="connsiteY18" fmla="*/ 269081 h 433388"/>
              <a:gd name="connsiteX19" fmla="*/ 631032 w 902495"/>
              <a:gd name="connsiteY19" fmla="*/ 295275 h 433388"/>
              <a:gd name="connsiteX20" fmla="*/ 590551 w 902495"/>
              <a:gd name="connsiteY20" fmla="*/ 295275 h 433388"/>
              <a:gd name="connsiteX21" fmla="*/ 554832 w 902495"/>
              <a:gd name="connsiteY21" fmla="*/ 252412 h 433388"/>
              <a:gd name="connsiteX22" fmla="*/ 511969 w 902495"/>
              <a:gd name="connsiteY22" fmla="*/ 252412 h 433388"/>
              <a:gd name="connsiteX23" fmla="*/ 481013 w 902495"/>
              <a:gd name="connsiteY23" fmla="*/ 290512 h 433388"/>
              <a:gd name="connsiteX24" fmla="*/ 418485 w 902495"/>
              <a:gd name="connsiteY24" fmla="*/ 290512 h 433388"/>
              <a:gd name="connsiteX25" fmla="*/ 416359 w 902495"/>
              <a:gd name="connsiteY25" fmla="*/ 301041 h 433388"/>
              <a:gd name="connsiteX26" fmla="*/ 216694 w 902495"/>
              <a:gd name="connsiteY26" fmla="*/ 433388 h 433388"/>
              <a:gd name="connsiteX27" fmla="*/ 0 w 902495"/>
              <a:gd name="connsiteY27" fmla="*/ 216694 h 433388"/>
              <a:gd name="connsiteX28" fmla="*/ 216694 w 902495"/>
              <a:gd name="connsiteY28" fmla="*/ 0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495" h="433388">
                <a:moveTo>
                  <a:pt x="90488" y="159543"/>
                </a:moveTo>
                <a:cubicBezTo>
                  <a:pt x="60898" y="159543"/>
                  <a:pt x="36910" y="183531"/>
                  <a:pt x="36910" y="213121"/>
                </a:cubicBezTo>
                <a:cubicBezTo>
                  <a:pt x="36910" y="242711"/>
                  <a:pt x="60898" y="266699"/>
                  <a:pt x="90488" y="266699"/>
                </a:cubicBezTo>
                <a:cubicBezTo>
                  <a:pt x="120078" y="266699"/>
                  <a:pt x="144066" y="242711"/>
                  <a:pt x="144066" y="213121"/>
                </a:cubicBezTo>
                <a:cubicBezTo>
                  <a:pt x="144066" y="183531"/>
                  <a:pt x="120078" y="159543"/>
                  <a:pt x="90488" y="159543"/>
                </a:cubicBezTo>
                <a:close/>
                <a:moveTo>
                  <a:pt x="216694" y="0"/>
                </a:moveTo>
                <a:cubicBezTo>
                  <a:pt x="276533" y="0"/>
                  <a:pt x="330706" y="24254"/>
                  <a:pt x="369920" y="63468"/>
                </a:cubicBezTo>
                <a:lnTo>
                  <a:pt x="412219" y="126206"/>
                </a:lnTo>
                <a:lnTo>
                  <a:pt x="857251" y="126206"/>
                </a:lnTo>
                <a:lnTo>
                  <a:pt x="902495" y="171450"/>
                </a:lnTo>
                <a:lnTo>
                  <a:pt x="902495" y="228600"/>
                </a:lnTo>
                <a:lnTo>
                  <a:pt x="850107" y="300037"/>
                </a:lnTo>
                <a:lnTo>
                  <a:pt x="823913" y="300037"/>
                </a:lnTo>
                <a:lnTo>
                  <a:pt x="800101" y="261937"/>
                </a:lnTo>
                <a:lnTo>
                  <a:pt x="764382" y="261937"/>
                </a:lnTo>
                <a:lnTo>
                  <a:pt x="745332" y="290512"/>
                </a:lnTo>
                <a:lnTo>
                  <a:pt x="707232" y="290512"/>
                </a:lnTo>
                <a:lnTo>
                  <a:pt x="681038" y="269081"/>
                </a:lnTo>
                <a:lnTo>
                  <a:pt x="642938" y="269081"/>
                </a:lnTo>
                <a:lnTo>
                  <a:pt x="631032" y="295275"/>
                </a:lnTo>
                <a:lnTo>
                  <a:pt x="590551" y="295275"/>
                </a:lnTo>
                <a:lnTo>
                  <a:pt x="554832" y="252412"/>
                </a:lnTo>
                <a:lnTo>
                  <a:pt x="511969" y="252412"/>
                </a:lnTo>
                <a:lnTo>
                  <a:pt x="481013" y="290512"/>
                </a:lnTo>
                <a:lnTo>
                  <a:pt x="418485" y="290512"/>
                </a:lnTo>
                <a:lnTo>
                  <a:pt x="416359" y="301041"/>
                </a:lnTo>
                <a:cubicBezTo>
                  <a:pt x="383463" y="378816"/>
                  <a:pt x="306452" y="433388"/>
                  <a:pt x="216694" y="433388"/>
                </a:cubicBezTo>
                <a:cubicBezTo>
                  <a:pt x="97017" y="433388"/>
                  <a:pt x="0" y="336371"/>
                  <a:pt x="0" y="216694"/>
                </a:cubicBezTo>
                <a:cubicBezTo>
                  <a:pt x="0" y="97017"/>
                  <a:pt x="97017" y="0"/>
                  <a:pt x="216694" y="0"/>
                </a:cubicBezTo>
                <a:close/>
              </a:path>
            </a:pathLst>
          </a:custGeom>
          <a:solidFill>
            <a:srgbClr val="04BF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7664646" y="1960366"/>
            <a:ext cx="735121" cy="1074036"/>
          </a:xfrm>
          <a:custGeom>
            <a:avLst/>
            <a:gdLst>
              <a:gd name="connsiteX0" fmla="*/ 326242 w 652487"/>
              <a:gd name="connsiteY0" fmla="*/ 532864 h 953305"/>
              <a:gd name="connsiteX1" fmla="*/ 243532 w 652487"/>
              <a:gd name="connsiteY1" fmla="*/ 615574 h 953305"/>
              <a:gd name="connsiteX2" fmla="*/ 267758 w 652487"/>
              <a:gd name="connsiteY2" fmla="*/ 674059 h 953305"/>
              <a:gd name="connsiteX3" fmla="*/ 273402 w 652487"/>
              <a:gd name="connsiteY3" fmla="*/ 677864 h 953305"/>
              <a:gd name="connsiteX4" fmla="*/ 252721 w 652487"/>
              <a:gd name="connsiteY4" fmla="*/ 787885 h 953305"/>
              <a:gd name="connsiteX5" fmla="*/ 399760 w 652487"/>
              <a:gd name="connsiteY5" fmla="*/ 787885 h 953305"/>
              <a:gd name="connsiteX6" fmla="*/ 379080 w 652487"/>
              <a:gd name="connsiteY6" fmla="*/ 677866 h 953305"/>
              <a:gd name="connsiteX7" fmla="*/ 384727 w 652487"/>
              <a:gd name="connsiteY7" fmla="*/ 674059 h 953305"/>
              <a:gd name="connsiteX8" fmla="*/ 408952 w 652487"/>
              <a:gd name="connsiteY8" fmla="*/ 615574 h 953305"/>
              <a:gd name="connsiteX9" fmla="*/ 326242 w 652487"/>
              <a:gd name="connsiteY9" fmla="*/ 532864 h 953305"/>
              <a:gd name="connsiteX10" fmla="*/ 326244 w 652487"/>
              <a:gd name="connsiteY10" fmla="*/ 88070 h 953305"/>
              <a:gd name="connsiteX11" fmla="*/ 121385 w 652487"/>
              <a:gd name="connsiteY11" fmla="*/ 292929 h 953305"/>
              <a:gd name="connsiteX12" fmla="*/ 121385 w 652487"/>
              <a:gd name="connsiteY12" fmla="*/ 443262 h 953305"/>
              <a:gd name="connsiteX13" fmla="*/ 531103 w 652487"/>
              <a:gd name="connsiteY13" fmla="*/ 443262 h 953305"/>
              <a:gd name="connsiteX14" fmla="*/ 531103 w 652487"/>
              <a:gd name="connsiteY14" fmla="*/ 292929 h 953305"/>
              <a:gd name="connsiteX15" fmla="*/ 326244 w 652487"/>
              <a:gd name="connsiteY15" fmla="*/ 88070 h 953305"/>
              <a:gd name="connsiteX16" fmla="*/ 326244 w 652487"/>
              <a:gd name="connsiteY16" fmla="*/ 0 h 953305"/>
              <a:gd name="connsiteX17" fmla="*/ 612622 w 652487"/>
              <a:gd name="connsiteY17" fmla="*/ 286378 h 953305"/>
              <a:gd name="connsiteX18" fmla="*/ 612622 w 652487"/>
              <a:gd name="connsiteY18" fmla="*/ 443262 h 953305"/>
              <a:gd name="connsiteX19" fmla="*/ 652487 w 652487"/>
              <a:gd name="connsiteY19" fmla="*/ 443262 h 953305"/>
              <a:gd name="connsiteX20" fmla="*/ 652487 w 652487"/>
              <a:gd name="connsiteY20" fmla="*/ 953305 h 953305"/>
              <a:gd name="connsiteX21" fmla="*/ 0 w 652487"/>
              <a:gd name="connsiteY21" fmla="*/ 953305 h 953305"/>
              <a:gd name="connsiteX22" fmla="*/ 0 w 652487"/>
              <a:gd name="connsiteY22" fmla="*/ 443262 h 953305"/>
              <a:gd name="connsiteX23" fmla="*/ 39866 w 652487"/>
              <a:gd name="connsiteY23" fmla="*/ 443262 h 953305"/>
              <a:gd name="connsiteX24" fmla="*/ 39866 w 652487"/>
              <a:gd name="connsiteY24" fmla="*/ 286378 h 953305"/>
              <a:gd name="connsiteX25" fmla="*/ 326244 w 652487"/>
              <a:gd name="connsiteY25" fmla="*/ 0 h 9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487" h="953305">
                <a:moveTo>
                  <a:pt x="326242" y="532864"/>
                </a:moveTo>
                <a:cubicBezTo>
                  <a:pt x="280563" y="532864"/>
                  <a:pt x="243532" y="569895"/>
                  <a:pt x="243532" y="615574"/>
                </a:cubicBezTo>
                <a:cubicBezTo>
                  <a:pt x="243532" y="638414"/>
                  <a:pt x="252790" y="659091"/>
                  <a:pt x="267758" y="674059"/>
                </a:cubicBezTo>
                <a:lnTo>
                  <a:pt x="273402" y="677864"/>
                </a:lnTo>
                <a:lnTo>
                  <a:pt x="252721" y="787885"/>
                </a:lnTo>
                <a:lnTo>
                  <a:pt x="399760" y="787885"/>
                </a:lnTo>
                <a:lnTo>
                  <a:pt x="379080" y="677866"/>
                </a:lnTo>
                <a:lnTo>
                  <a:pt x="384727" y="674059"/>
                </a:lnTo>
                <a:cubicBezTo>
                  <a:pt x="399694" y="659091"/>
                  <a:pt x="408952" y="638414"/>
                  <a:pt x="408952" y="615574"/>
                </a:cubicBezTo>
                <a:cubicBezTo>
                  <a:pt x="408952" y="569895"/>
                  <a:pt x="371921" y="532864"/>
                  <a:pt x="326242" y="532864"/>
                </a:cubicBezTo>
                <a:close/>
                <a:moveTo>
                  <a:pt x="326244" y="88070"/>
                </a:moveTo>
                <a:cubicBezTo>
                  <a:pt x="213103" y="88070"/>
                  <a:pt x="121385" y="179788"/>
                  <a:pt x="121385" y="292929"/>
                </a:cubicBezTo>
                <a:lnTo>
                  <a:pt x="121385" y="443262"/>
                </a:lnTo>
                <a:lnTo>
                  <a:pt x="531103" y="443262"/>
                </a:lnTo>
                <a:lnTo>
                  <a:pt x="531103" y="292929"/>
                </a:lnTo>
                <a:cubicBezTo>
                  <a:pt x="531103" y="179788"/>
                  <a:pt x="439385" y="88070"/>
                  <a:pt x="326244" y="88070"/>
                </a:cubicBezTo>
                <a:close/>
                <a:moveTo>
                  <a:pt x="326244" y="0"/>
                </a:moveTo>
                <a:cubicBezTo>
                  <a:pt x="484406" y="0"/>
                  <a:pt x="612622" y="128216"/>
                  <a:pt x="612622" y="286378"/>
                </a:cubicBezTo>
                <a:lnTo>
                  <a:pt x="612622" y="443262"/>
                </a:lnTo>
                <a:lnTo>
                  <a:pt x="652487" y="443262"/>
                </a:lnTo>
                <a:lnTo>
                  <a:pt x="652487" y="953305"/>
                </a:lnTo>
                <a:lnTo>
                  <a:pt x="0" y="953305"/>
                </a:lnTo>
                <a:lnTo>
                  <a:pt x="0" y="443262"/>
                </a:lnTo>
                <a:lnTo>
                  <a:pt x="39866" y="443262"/>
                </a:lnTo>
                <a:lnTo>
                  <a:pt x="39866" y="286378"/>
                </a:lnTo>
                <a:cubicBezTo>
                  <a:pt x="39866" y="128216"/>
                  <a:pt x="168082" y="0"/>
                  <a:pt x="326244" y="0"/>
                </a:cubicBezTo>
                <a:close/>
              </a:path>
            </a:pathLst>
          </a:custGeom>
          <a:solidFill>
            <a:srgbClr val="C769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530884" y="2489016"/>
            <a:ext cx="1016791" cy="488274"/>
          </a:xfrm>
          <a:custGeom>
            <a:avLst/>
            <a:gdLst>
              <a:gd name="connsiteX0" fmla="*/ 90488 w 902495"/>
              <a:gd name="connsiteY0" fmla="*/ 159543 h 433388"/>
              <a:gd name="connsiteX1" fmla="*/ 36910 w 902495"/>
              <a:gd name="connsiteY1" fmla="*/ 213121 h 433388"/>
              <a:gd name="connsiteX2" fmla="*/ 90488 w 902495"/>
              <a:gd name="connsiteY2" fmla="*/ 266699 h 433388"/>
              <a:gd name="connsiteX3" fmla="*/ 144066 w 902495"/>
              <a:gd name="connsiteY3" fmla="*/ 213121 h 433388"/>
              <a:gd name="connsiteX4" fmla="*/ 90488 w 902495"/>
              <a:gd name="connsiteY4" fmla="*/ 159543 h 433388"/>
              <a:gd name="connsiteX5" fmla="*/ 216694 w 902495"/>
              <a:gd name="connsiteY5" fmla="*/ 0 h 433388"/>
              <a:gd name="connsiteX6" fmla="*/ 369920 w 902495"/>
              <a:gd name="connsiteY6" fmla="*/ 63468 h 433388"/>
              <a:gd name="connsiteX7" fmla="*/ 412219 w 902495"/>
              <a:gd name="connsiteY7" fmla="*/ 126206 h 433388"/>
              <a:gd name="connsiteX8" fmla="*/ 857251 w 902495"/>
              <a:gd name="connsiteY8" fmla="*/ 126206 h 433388"/>
              <a:gd name="connsiteX9" fmla="*/ 902495 w 902495"/>
              <a:gd name="connsiteY9" fmla="*/ 171450 h 433388"/>
              <a:gd name="connsiteX10" fmla="*/ 902495 w 902495"/>
              <a:gd name="connsiteY10" fmla="*/ 228600 h 433388"/>
              <a:gd name="connsiteX11" fmla="*/ 850107 w 902495"/>
              <a:gd name="connsiteY11" fmla="*/ 300037 h 433388"/>
              <a:gd name="connsiteX12" fmla="*/ 823913 w 902495"/>
              <a:gd name="connsiteY12" fmla="*/ 300037 h 433388"/>
              <a:gd name="connsiteX13" fmla="*/ 800101 w 902495"/>
              <a:gd name="connsiteY13" fmla="*/ 261937 h 433388"/>
              <a:gd name="connsiteX14" fmla="*/ 764382 w 902495"/>
              <a:gd name="connsiteY14" fmla="*/ 261937 h 433388"/>
              <a:gd name="connsiteX15" fmla="*/ 745332 w 902495"/>
              <a:gd name="connsiteY15" fmla="*/ 290512 h 433388"/>
              <a:gd name="connsiteX16" fmla="*/ 707232 w 902495"/>
              <a:gd name="connsiteY16" fmla="*/ 290512 h 433388"/>
              <a:gd name="connsiteX17" fmla="*/ 681038 w 902495"/>
              <a:gd name="connsiteY17" fmla="*/ 269081 h 433388"/>
              <a:gd name="connsiteX18" fmla="*/ 642938 w 902495"/>
              <a:gd name="connsiteY18" fmla="*/ 269081 h 433388"/>
              <a:gd name="connsiteX19" fmla="*/ 631032 w 902495"/>
              <a:gd name="connsiteY19" fmla="*/ 295275 h 433388"/>
              <a:gd name="connsiteX20" fmla="*/ 590551 w 902495"/>
              <a:gd name="connsiteY20" fmla="*/ 295275 h 433388"/>
              <a:gd name="connsiteX21" fmla="*/ 554832 w 902495"/>
              <a:gd name="connsiteY21" fmla="*/ 252412 h 433388"/>
              <a:gd name="connsiteX22" fmla="*/ 511969 w 902495"/>
              <a:gd name="connsiteY22" fmla="*/ 252412 h 433388"/>
              <a:gd name="connsiteX23" fmla="*/ 481013 w 902495"/>
              <a:gd name="connsiteY23" fmla="*/ 290512 h 433388"/>
              <a:gd name="connsiteX24" fmla="*/ 418485 w 902495"/>
              <a:gd name="connsiteY24" fmla="*/ 290512 h 433388"/>
              <a:gd name="connsiteX25" fmla="*/ 416359 w 902495"/>
              <a:gd name="connsiteY25" fmla="*/ 301041 h 433388"/>
              <a:gd name="connsiteX26" fmla="*/ 216694 w 902495"/>
              <a:gd name="connsiteY26" fmla="*/ 433388 h 433388"/>
              <a:gd name="connsiteX27" fmla="*/ 0 w 902495"/>
              <a:gd name="connsiteY27" fmla="*/ 216694 h 433388"/>
              <a:gd name="connsiteX28" fmla="*/ 216694 w 902495"/>
              <a:gd name="connsiteY28" fmla="*/ 0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495" h="433388">
                <a:moveTo>
                  <a:pt x="90488" y="159543"/>
                </a:moveTo>
                <a:cubicBezTo>
                  <a:pt x="60898" y="159543"/>
                  <a:pt x="36910" y="183531"/>
                  <a:pt x="36910" y="213121"/>
                </a:cubicBezTo>
                <a:cubicBezTo>
                  <a:pt x="36910" y="242711"/>
                  <a:pt x="60898" y="266699"/>
                  <a:pt x="90488" y="266699"/>
                </a:cubicBezTo>
                <a:cubicBezTo>
                  <a:pt x="120078" y="266699"/>
                  <a:pt x="144066" y="242711"/>
                  <a:pt x="144066" y="213121"/>
                </a:cubicBezTo>
                <a:cubicBezTo>
                  <a:pt x="144066" y="183531"/>
                  <a:pt x="120078" y="159543"/>
                  <a:pt x="90488" y="159543"/>
                </a:cubicBezTo>
                <a:close/>
                <a:moveTo>
                  <a:pt x="216694" y="0"/>
                </a:moveTo>
                <a:cubicBezTo>
                  <a:pt x="276533" y="0"/>
                  <a:pt x="330706" y="24254"/>
                  <a:pt x="369920" y="63468"/>
                </a:cubicBezTo>
                <a:lnTo>
                  <a:pt x="412219" y="126206"/>
                </a:lnTo>
                <a:lnTo>
                  <a:pt x="857251" y="126206"/>
                </a:lnTo>
                <a:lnTo>
                  <a:pt x="902495" y="171450"/>
                </a:lnTo>
                <a:lnTo>
                  <a:pt x="902495" y="228600"/>
                </a:lnTo>
                <a:lnTo>
                  <a:pt x="850107" y="300037"/>
                </a:lnTo>
                <a:lnTo>
                  <a:pt x="823913" y="300037"/>
                </a:lnTo>
                <a:lnTo>
                  <a:pt x="800101" y="261937"/>
                </a:lnTo>
                <a:lnTo>
                  <a:pt x="764382" y="261937"/>
                </a:lnTo>
                <a:lnTo>
                  <a:pt x="745332" y="290512"/>
                </a:lnTo>
                <a:lnTo>
                  <a:pt x="707232" y="290512"/>
                </a:lnTo>
                <a:lnTo>
                  <a:pt x="681038" y="269081"/>
                </a:lnTo>
                <a:lnTo>
                  <a:pt x="642938" y="269081"/>
                </a:lnTo>
                <a:lnTo>
                  <a:pt x="631032" y="295275"/>
                </a:lnTo>
                <a:lnTo>
                  <a:pt x="590551" y="295275"/>
                </a:lnTo>
                <a:lnTo>
                  <a:pt x="554832" y="252412"/>
                </a:lnTo>
                <a:lnTo>
                  <a:pt x="511969" y="252412"/>
                </a:lnTo>
                <a:lnTo>
                  <a:pt x="481013" y="290512"/>
                </a:lnTo>
                <a:lnTo>
                  <a:pt x="418485" y="290512"/>
                </a:lnTo>
                <a:lnTo>
                  <a:pt x="416359" y="301041"/>
                </a:lnTo>
                <a:cubicBezTo>
                  <a:pt x="383463" y="378816"/>
                  <a:pt x="306452" y="433388"/>
                  <a:pt x="216694" y="433388"/>
                </a:cubicBezTo>
                <a:cubicBezTo>
                  <a:pt x="97017" y="433388"/>
                  <a:pt x="0" y="336371"/>
                  <a:pt x="0" y="216694"/>
                </a:cubicBezTo>
                <a:cubicBezTo>
                  <a:pt x="0" y="97017"/>
                  <a:pt x="97017" y="0"/>
                  <a:pt x="216694" y="0"/>
                </a:cubicBezTo>
                <a:close/>
              </a:path>
            </a:pathLst>
          </a:custGeom>
          <a:solidFill>
            <a:srgbClr val="C769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664646" y="3479229"/>
            <a:ext cx="735121" cy="1074036"/>
          </a:xfrm>
          <a:custGeom>
            <a:avLst/>
            <a:gdLst>
              <a:gd name="connsiteX0" fmla="*/ 326242 w 652487"/>
              <a:gd name="connsiteY0" fmla="*/ 532864 h 953305"/>
              <a:gd name="connsiteX1" fmla="*/ 243532 w 652487"/>
              <a:gd name="connsiteY1" fmla="*/ 615574 h 953305"/>
              <a:gd name="connsiteX2" fmla="*/ 267758 w 652487"/>
              <a:gd name="connsiteY2" fmla="*/ 674059 h 953305"/>
              <a:gd name="connsiteX3" fmla="*/ 273402 w 652487"/>
              <a:gd name="connsiteY3" fmla="*/ 677864 h 953305"/>
              <a:gd name="connsiteX4" fmla="*/ 252721 w 652487"/>
              <a:gd name="connsiteY4" fmla="*/ 787885 h 953305"/>
              <a:gd name="connsiteX5" fmla="*/ 399760 w 652487"/>
              <a:gd name="connsiteY5" fmla="*/ 787885 h 953305"/>
              <a:gd name="connsiteX6" fmla="*/ 379080 w 652487"/>
              <a:gd name="connsiteY6" fmla="*/ 677866 h 953305"/>
              <a:gd name="connsiteX7" fmla="*/ 384727 w 652487"/>
              <a:gd name="connsiteY7" fmla="*/ 674059 h 953305"/>
              <a:gd name="connsiteX8" fmla="*/ 408952 w 652487"/>
              <a:gd name="connsiteY8" fmla="*/ 615574 h 953305"/>
              <a:gd name="connsiteX9" fmla="*/ 326242 w 652487"/>
              <a:gd name="connsiteY9" fmla="*/ 532864 h 953305"/>
              <a:gd name="connsiteX10" fmla="*/ 326244 w 652487"/>
              <a:gd name="connsiteY10" fmla="*/ 88070 h 953305"/>
              <a:gd name="connsiteX11" fmla="*/ 121385 w 652487"/>
              <a:gd name="connsiteY11" fmla="*/ 292929 h 953305"/>
              <a:gd name="connsiteX12" fmla="*/ 121385 w 652487"/>
              <a:gd name="connsiteY12" fmla="*/ 443262 h 953305"/>
              <a:gd name="connsiteX13" fmla="*/ 531103 w 652487"/>
              <a:gd name="connsiteY13" fmla="*/ 443262 h 953305"/>
              <a:gd name="connsiteX14" fmla="*/ 531103 w 652487"/>
              <a:gd name="connsiteY14" fmla="*/ 292929 h 953305"/>
              <a:gd name="connsiteX15" fmla="*/ 326244 w 652487"/>
              <a:gd name="connsiteY15" fmla="*/ 88070 h 953305"/>
              <a:gd name="connsiteX16" fmla="*/ 326244 w 652487"/>
              <a:gd name="connsiteY16" fmla="*/ 0 h 953305"/>
              <a:gd name="connsiteX17" fmla="*/ 612622 w 652487"/>
              <a:gd name="connsiteY17" fmla="*/ 286378 h 953305"/>
              <a:gd name="connsiteX18" fmla="*/ 612622 w 652487"/>
              <a:gd name="connsiteY18" fmla="*/ 443262 h 953305"/>
              <a:gd name="connsiteX19" fmla="*/ 652487 w 652487"/>
              <a:gd name="connsiteY19" fmla="*/ 443262 h 953305"/>
              <a:gd name="connsiteX20" fmla="*/ 652487 w 652487"/>
              <a:gd name="connsiteY20" fmla="*/ 953305 h 953305"/>
              <a:gd name="connsiteX21" fmla="*/ 0 w 652487"/>
              <a:gd name="connsiteY21" fmla="*/ 953305 h 953305"/>
              <a:gd name="connsiteX22" fmla="*/ 0 w 652487"/>
              <a:gd name="connsiteY22" fmla="*/ 443262 h 953305"/>
              <a:gd name="connsiteX23" fmla="*/ 39866 w 652487"/>
              <a:gd name="connsiteY23" fmla="*/ 443262 h 953305"/>
              <a:gd name="connsiteX24" fmla="*/ 39866 w 652487"/>
              <a:gd name="connsiteY24" fmla="*/ 286378 h 953305"/>
              <a:gd name="connsiteX25" fmla="*/ 326244 w 652487"/>
              <a:gd name="connsiteY25" fmla="*/ 0 h 9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487" h="953305">
                <a:moveTo>
                  <a:pt x="326242" y="532864"/>
                </a:moveTo>
                <a:cubicBezTo>
                  <a:pt x="280563" y="532864"/>
                  <a:pt x="243532" y="569895"/>
                  <a:pt x="243532" y="615574"/>
                </a:cubicBezTo>
                <a:cubicBezTo>
                  <a:pt x="243532" y="638414"/>
                  <a:pt x="252790" y="659091"/>
                  <a:pt x="267758" y="674059"/>
                </a:cubicBezTo>
                <a:lnTo>
                  <a:pt x="273402" y="677864"/>
                </a:lnTo>
                <a:lnTo>
                  <a:pt x="252721" y="787885"/>
                </a:lnTo>
                <a:lnTo>
                  <a:pt x="399760" y="787885"/>
                </a:lnTo>
                <a:lnTo>
                  <a:pt x="379080" y="677866"/>
                </a:lnTo>
                <a:lnTo>
                  <a:pt x="384727" y="674059"/>
                </a:lnTo>
                <a:cubicBezTo>
                  <a:pt x="399694" y="659091"/>
                  <a:pt x="408952" y="638414"/>
                  <a:pt x="408952" y="615574"/>
                </a:cubicBezTo>
                <a:cubicBezTo>
                  <a:pt x="408952" y="569895"/>
                  <a:pt x="371921" y="532864"/>
                  <a:pt x="326242" y="532864"/>
                </a:cubicBezTo>
                <a:close/>
                <a:moveTo>
                  <a:pt x="326244" y="88070"/>
                </a:moveTo>
                <a:cubicBezTo>
                  <a:pt x="213103" y="88070"/>
                  <a:pt x="121385" y="179788"/>
                  <a:pt x="121385" y="292929"/>
                </a:cubicBezTo>
                <a:lnTo>
                  <a:pt x="121385" y="443262"/>
                </a:lnTo>
                <a:lnTo>
                  <a:pt x="531103" y="443262"/>
                </a:lnTo>
                <a:lnTo>
                  <a:pt x="531103" y="292929"/>
                </a:lnTo>
                <a:cubicBezTo>
                  <a:pt x="531103" y="179788"/>
                  <a:pt x="439385" y="88070"/>
                  <a:pt x="326244" y="88070"/>
                </a:cubicBezTo>
                <a:close/>
                <a:moveTo>
                  <a:pt x="326244" y="0"/>
                </a:moveTo>
                <a:cubicBezTo>
                  <a:pt x="484406" y="0"/>
                  <a:pt x="612622" y="128216"/>
                  <a:pt x="612622" y="286378"/>
                </a:cubicBezTo>
                <a:lnTo>
                  <a:pt x="612622" y="443262"/>
                </a:lnTo>
                <a:lnTo>
                  <a:pt x="652487" y="443262"/>
                </a:lnTo>
                <a:lnTo>
                  <a:pt x="652487" y="953305"/>
                </a:lnTo>
                <a:lnTo>
                  <a:pt x="0" y="953305"/>
                </a:lnTo>
                <a:lnTo>
                  <a:pt x="0" y="443262"/>
                </a:lnTo>
                <a:lnTo>
                  <a:pt x="39866" y="443262"/>
                </a:lnTo>
                <a:lnTo>
                  <a:pt x="39866" y="286378"/>
                </a:lnTo>
                <a:cubicBezTo>
                  <a:pt x="39866" y="128216"/>
                  <a:pt x="168082" y="0"/>
                  <a:pt x="326244" y="0"/>
                </a:cubicBezTo>
                <a:close/>
              </a:path>
            </a:pathLst>
          </a:custGeom>
          <a:solidFill>
            <a:srgbClr val="04BF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6530884" y="4007879"/>
            <a:ext cx="1016791" cy="488274"/>
          </a:xfrm>
          <a:custGeom>
            <a:avLst/>
            <a:gdLst>
              <a:gd name="connsiteX0" fmla="*/ 90488 w 902495"/>
              <a:gd name="connsiteY0" fmla="*/ 159543 h 433388"/>
              <a:gd name="connsiteX1" fmla="*/ 36910 w 902495"/>
              <a:gd name="connsiteY1" fmla="*/ 213121 h 433388"/>
              <a:gd name="connsiteX2" fmla="*/ 90488 w 902495"/>
              <a:gd name="connsiteY2" fmla="*/ 266699 h 433388"/>
              <a:gd name="connsiteX3" fmla="*/ 144066 w 902495"/>
              <a:gd name="connsiteY3" fmla="*/ 213121 h 433388"/>
              <a:gd name="connsiteX4" fmla="*/ 90488 w 902495"/>
              <a:gd name="connsiteY4" fmla="*/ 159543 h 433388"/>
              <a:gd name="connsiteX5" fmla="*/ 216694 w 902495"/>
              <a:gd name="connsiteY5" fmla="*/ 0 h 433388"/>
              <a:gd name="connsiteX6" fmla="*/ 369920 w 902495"/>
              <a:gd name="connsiteY6" fmla="*/ 63468 h 433388"/>
              <a:gd name="connsiteX7" fmla="*/ 412219 w 902495"/>
              <a:gd name="connsiteY7" fmla="*/ 126206 h 433388"/>
              <a:gd name="connsiteX8" fmla="*/ 857251 w 902495"/>
              <a:gd name="connsiteY8" fmla="*/ 126206 h 433388"/>
              <a:gd name="connsiteX9" fmla="*/ 902495 w 902495"/>
              <a:gd name="connsiteY9" fmla="*/ 171450 h 433388"/>
              <a:gd name="connsiteX10" fmla="*/ 902495 w 902495"/>
              <a:gd name="connsiteY10" fmla="*/ 228600 h 433388"/>
              <a:gd name="connsiteX11" fmla="*/ 850107 w 902495"/>
              <a:gd name="connsiteY11" fmla="*/ 300037 h 433388"/>
              <a:gd name="connsiteX12" fmla="*/ 823913 w 902495"/>
              <a:gd name="connsiteY12" fmla="*/ 300037 h 433388"/>
              <a:gd name="connsiteX13" fmla="*/ 800101 w 902495"/>
              <a:gd name="connsiteY13" fmla="*/ 261937 h 433388"/>
              <a:gd name="connsiteX14" fmla="*/ 764382 w 902495"/>
              <a:gd name="connsiteY14" fmla="*/ 261937 h 433388"/>
              <a:gd name="connsiteX15" fmla="*/ 745332 w 902495"/>
              <a:gd name="connsiteY15" fmla="*/ 290512 h 433388"/>
              <a:gd name="connsiteX16" fmla="*/ 707232 w 902495"/>
              <a:gd name="connsiteY16" fmla="*/ 290512 h 433388"/>
              <a:gd name="connsiteX17" fmla="*/ 681038 w 902495"/>
              <a:gd name="connsiteY17" fmla="*/ 269081 h 433388"/>
              <a:gd name="connsiteX18" fmla="*/ 642938 w 902495"/>
              <a:gd name="connsiteY18" fmla="*/ 269081 h 433388"/>
              <a:gd name="connsiteX19" fmla="*/ 631032 w 902495"/>
              <a:gd name="connsiteY19" fmla="*/ 295275 h 433388"/>
              <a:gd name="connsiteX20" fmla="*/ 590551 w 902495"/>
              <a:gd name="connsiteY20" fmla="*/ 295275 h 433388"/>
              <a:gd name="connsiteX21" fmla="*/ 554832 w 902495"/>
              <a:gd name="connsiteY21" fmla="*/ 252412 h 433388"/>
              <a:gd name="connsiteX22" fmla="*/ 511969 w 902495"/>
              <a:gd name="connsiteY22" fmla="*/ 252412 h 433388"/>
              <a:gd name="connsiteX23" fmla="*/ 481013 w 902495"/>
              <a:gd name="connsiteY23" fmla="*/ 290512 h 433388"/>
              <a:gd name="connsiteX24" fmla="*/ 418485 w 902495"/>
              <a:gd name="connsiteY24" fmla="*/ 290512 h 433388"/>
              <a:gd name="connsiteX25" fmla="*/ 416359 w 902495"/>
              <a:gd name="connsiteY25" fmla="*/ 301041 h 433388"/>
              <a:gd name="connsiteX26" fmla="*/ 216694 w 902495"/>
              <a:gd name="connsiteY26" fmla="*/ 433388 h 433388"/>
              <a:gd name="connsiteX27" fmla="*/ 0 w 902495"/>
              <a:gd name="connsiteY27" fmla="*/ 216694 h 433388"/>
              <a:gd name="connsiteX28" fmla="*/ 216694 w 902495"/>
              <a:gd name="connsiteY28" fmla="*/ 0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495" h="433388">
                <a:moveTo>
                  <a:pt x="90488" y="159543"/>
                </a:moveTo>
                <a:cubicBezTo>
                  <a:pt x="60898" y="159543"/>
                  <a:pt x="36910" y="183531"/>
                  <a:pt x="36910" y="213121"/>
                </a:cubicBezTo>
                <a:cubicBezTo>
                  <a:pt x="36910" y="242711"/>
                  <a:pt x="60898" y="266699"/>
                  <a:pt x="90488" y="266699"/>
                </a:cubicBezTo>
                <a:cubicBezTo>
                  <a:pt x="120078" y="266699"/>
                  <a:pt x="144066" y="242711"/>
                  <a:pt x="144066" y="213121"/>
                </a:cubicBezTo>
                <a:cubicBezTo>
                  <a:pt x="144066" y="183531"/>
                  <a:pt x="120078" y="159543"/>
                  <a:pt x="90488" y="159543"/>
                </a:cubicBezTo>
                <a:close/>
                <a:moveTo>
                  <a:pt x="216694" y="0"/>
                </a:moveTo>
                <a:cubicBezTo>
                  <a:pt x="276533" y="0"/>
                  <a:pt x="330706" y="24254"/>
                  <a:pt x="369920" y="63468"/>
                </a:cubicBezTo>
                <a:lnTo>
                  <a:pt x="412219" y="126206"/>
                </a:lnTo>
                <a:lnTo>
                  <a:pt x="857251" y="126206"/>
                </a:lnTo>
                <a:lnTo>
                  <a:pt x="902495" y="171450"/>
                </a:lnTo>
                <a:lnTo>
                  <a:pt x="902495" y="228600"/>
                </a:lnTo>
                <a:lnTo>
                  <a:pt x="850107" y="300037"/>
                </a:lnTo>
                <a:lnTo>
                  <a:pt x="823913" y="300037"/>
                </a:lnTo>
                <a:lnTo>
                  <a:pt x="800101" y="261937"/>
                </a:lnTo>
                <a:lnTo>
                  <a:pt x="764382" y="261937"/>
                </a:lnTo>
                <a:lnTo>
                  <a:pt x="745332" y="290512"/>
                </a:lnTo>
                <a:lnTo>
                  <a:pt x="707232" y="290512"/>
                </a:lnTo>
                <a:lnTo>
                  <a:pt x="681038" y="269081"/>
                </a:lnTo>
                <a:lnTo>
                  <a:pt x="642938" y="269081"/>
                </a:lnTo>
                <a:lnTo>
                  <a:pt x="631032" y="295275"/>
                </a:lnTo>
                <a:lnTo>
                  <a:pt x="590551" y="295275"/>
                </a:lnTo>
                <a:lnTo>
                  <a:pt x="554832" y="252412"/>
                </a:lnTo>
                <a:lnTo>
                  <a:pt x="511969" y="252412"/>
                </a:lnTo>
                <a:lnTo>
                  <a:pt x="481013" y="290512"/>
                </a:lnTo>
                <a:lnTo>
                  <a:pt x="418485" y="290512"/>
                </a:lnTo>
                <a:lnTo>
                  <a:pt x="416359" y="301041"/>
                </a:lnTo>
                <a:cubicBezTo>
                  <a:pt x="383463" y="378816"/>
                  <a:pt x="306452" y="433388"/>
                  <a:pt x="216694" y="433388"/>
                </a:cubicBezTo>
                <a:cubicBezTo>
                  <a:pt x="97017" y="433388"/>
                  <a:pt x="0" y="336371"/>
                  <a:pt x="0" y="216694"/>
                </a:cubicBezTo>
                <a:cubicBezTo>
                  <a:pt x="0" y="97017"/>
                  <a:pt x="97017" y="0"/>
                  <a:pt x="216694" y="0"/>
                </a:cubicBezTo>
                <a:close/>
              </a:path>
            </a:pathLst>
          </a:custGeom>
          <a:solidFill>
            <a:srgbClr val="04BF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664646" y="4998092"/>
            <a:ext cx="735121" cy="1074036"/>
          </a:xfrm>
          <a:custGeom>
            <a:avLst/>
            <a:gdLst>
              <a:gd name="connsiteX0" fmla="*/ 326242 w 652487"/>
              <a:gd name="connsiteY0" fmla="*/ 532864 h 953305"/>
              <a:gd name="connsiteX1" fmla="*/ 243532 w 652487"/>
              <a:gd name="connsiteY1" fmla="*/ 615574 h 953305"/>
              <a:gd name="connsiteX2" fmla="*/ 267758 w 652487"/>
              <a:gd name="connsiteY2" fmla="*/ 674059 h 953305"/>
              <a:gd name="connsiteX3" fmla="*/ 273402 w 652487"/>
              <a:gd name="connsiteY3" fmla="*/ 677864 h 953305"/>
              <a:gd name="connsiteX4" fmla="*/ 252721 w 652487"/>
              <a:gd name="connsiteY4" fmla="*/ 787885 h 953305"/>
              <a:gd name="connsiteX5" fmla="*/ 399760 w 652487"/>
              <a:gd name="connsiteY5" fmla="*/ 787885 h 953305"/>
              <a:gd name="connsiteX6" fmla="*/ 379080 w 652487"/>
              <a:gd name="connsiteY6" fmla="*/ 677866 h 953305"/>
              <a:gd name="connsiteX7" fmla="*/ 384727 w 652487"/>
              <a:gd name="connsiteY7" fmla="*/ 674059 h 953305"/>
              <a:gd name="connsiteX8" fmla="*/ 408952 w 652487"/>
              <a:gd name="connsiteY8" fmla="*/ 615574 h 953305"/>
              <a:gd name="connsiteX9" fmla="*/ 326242 w 652487"/>
              <a:gd name="connsiteY9" fmla="*/ 532864 h 953305"/>
              <a:gd name="connsiteX10" fmla="*/ 326244 w 652487"/>
              <a:gd name="connsiteY10" fmla="*/ 88070 h 953305"/>
              <a:gd name="connsiteX11" fmla="*/ 121385 w 652487"/>
              <a:gd name="connsiteY11" fmla="*/ 292929 h 953305"/>
              <a:gd name="connsiteX12" fmla="*/ 121385 w 652487"/>
              <a:gd name="connsiteY12" fmla="*/ 443262 h 953305"/>
              <a:gd name="connsiteX13" fmla="*/ 531103 w 652487"/>
              <a:gd name="connsiteY13" fmla="*/ 443262 h 953305"/>
              <a:gd name="connsiteX14" fmla="*/ 531103 w 652487"/>
              <a:gd name="connsiteY14" fmla="*/ 292929 h 953305"/>
              <a:gd name="connsiteX15" fmla="*/ 326244 w 652487"/>
              <a:gd name="connsiteY15" fmla="*/ 88070 h 953305"/>
              <a:gd name="connsiteX16" fmla="*/ 326244 w 652487"/>
              <a:gd name="connsiteY16" fmla="*/ 0 h 953305"/>
              <a:gd name="connsiteX17" fmla="*/ 612622 w 652487"/>
              <a:gd name="connsiteY17" fmla="*/ 286378 h 953305"/>
              <a:gd name="connsiteX18" fmla="*/ 612622 w 652487"/>
              <a:gd name="connsiteY18" fmla="*/ 443262 h 953305"/>
              <a:gd name="connsiteX19" fmla="*/ 652487 w 652487"/>
              <a:gd name="connsiteY19" fmla="*/ 443262 h 953305"/>
              <a:gd name="connsiteX20" fmla="*/ 652487 w 652487"/>
              <a:gd name="connsiteY20" fmla="*/ 953305 h 953305"/>
              <a:gd name="connsiteX21" fmla="*/ 0 w 652487"/>
              <a:gd name="connsiteY21" fmla="*/ 953305 h 953305"/>
              <a:gd name="connsiteX22" fmla="*/ 0 w 652487"/>
              <a:gd name="connsiteY22" fmla="*/ 443262 h 953305"/>
              <a:gd name="connsiteX23" fmla="*/ 39866 w 652487"/>
              <a:gd name="connsiteY23" fmla="*/ 443262 h 953305"/>
              <a:gd name="connsiteX24" fmla="*/ 39866 w 652487"/>
              <a:gd name="connsiteY24" fmla="*/ 286378 h 953305"/>
              <a:gd name="connsiteX25" fmla="*/ 326244 w 652487"/>
              <a:gd name="connsiteY25" fmla="*/ 0 h 9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487" h="953305">
                <a:moveTo>
                  <a:pt x="326242" y="532864"/>
                </a:moveTo>
                <a:cubicBezTo>
                  <a:pt x="280563" y="532864"/>
                  <a:pt x="243532" y="569895"/>
                  <a:pt x="243532" y="615574"/>
                </a:cubicBezTo>
                <a:cubicBezTo>
                  <a:pt x="243532" y="638414"/>
                  <a:pt x="252790" y="659091"/>
                  <a:pt x="267758" y="674059"/>
                </a:cubicBezTo>
                <a:lnTo>
                  <a:pt x="273402" y="677864"/>
                </a:lnTo>
                <a:lnTo>
                  <a:pt x="252721" y="787885"/>
                </a:lnTo>
                <a:lnTo>
                  <a:pt x="399760" y="787885"/>
                </a:lnTo>
                <a:lnTo>
                  <a:pt x="379080" y="677866"/>
                </a:lnTo>
                <a:lnTo>
                  <a:pt x="384727" y="674059"/>
                </a:lnTo>
                <a:cubicBezTo>
                  <a:pt x="399694" y="659091"/>
                  <a:pt x="408952" y="638414"/>
                  <a:pt x="408952" y="615574"/>
                </a:cubicBezTo>
                <a:cubicBezTo>
                  <a:pt x="408952" y="569895"/>
                  <a:pt x="371921" y="532864"/>
                  <a:pt x="326242" y="532864"/>
                </a:cubicBezTo>
                <a:close/>
                <a:moveTo>
                  <a:pt x="326244" y="88070"/>
                </a:moveTo>
                <a:cubicBezTo>
                  <a:pt x="213103" y="88070"/>
                  <a:pt x="121385" y="179788"/>
                  <a:pt x="121385" y="292929"/>
                </a:cubicBezTo>
                <a:lnTo>
                  <a:pt x="121385" y="443262"/>
                </a:lnTo>
                <a:lnTo>
                  <a:pt x="531103" y="443262"/>
                </a:lnTo>
                <a:lnTo>
                  <a:pt x="531103" y="292929"/>
                </a:lnTo>
                <a:cubicBezTo>
                  <a:pt x="531103" y="179788"/>
                  <a:pt x="439385" y="88070"/>
                  <a:pt x="326244" y="88070"/>
                </a:cubicBezTo>
                <a:close/>
                <a:moveTo>
                  <a:pt x="326244" y="0"/>
                </a:moveTo>
                <a:cubicBezTo>
                  <a:pt x="484406" y="0"/>
                  <a:pt x="612622" y="128216"/>
                  <a:pt x="612622" y="286378"/>
                </a:cubicBezTo>
                <a:lnTo>
                  <a:pt x="612622" y="443262"/>
                </a:lnTo>
                <a:lnTo>
                  <a:pt x="652487" y="443262"/>
                </a:lnTo>
                <a:lnTo>
                  <a:pt x="652487" y="953305"/>
                </a:lnTo>
                <a:lnTo>
                  <a:pt x="0" y="953305"/>
                </a:lnTo>
                <a:lnTo>
                  <a:pt x="0" y="443262"/>
                </a:lnTo>
                <a:lnTo>
                  <a:pt x="39866" y="443262"/>
                </a:lnTo>
                <a:lnTo>
                  <a:pt x="39866" y="286378"/>
                </a:lnTo>
                <a:cubicBezTo>
                  <a:pt x="39866" y="128216"/>
                  <a:pt x="168082" y="0"/>
                  <a:pt x="3262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6530884" y="5526742"/>
            <a:ext cx="1016791" cy="488274"/>
          </a:xfrm>
          <a:custGeom>
            <a:avLst/>
            <a:gdLst>
              <a:gd name="connsiteX0" fmla="*/ 90488 w 902495"/>
              <a:gd name="connsiteY0" fmla="*/ 159543 h 433388"/>
              <a:gd name="connsiteX1" fmla="*/ 36910 w 902495"/>
              <a:gd name="connsiteY1" fmla="*/ 213121 h 433388"/>
              <a:gd name="connsiteX2" fmla="*/ 90488 w 902495"/>
              <a:gd name="connsiteY2" fmla="*/ 266699 h 433388"/>
              <a:gd name="connsiteX3" fmla="*/ 144066 w 902495"/>
              <a:gd name="connsiteY3" fmla="*/ 213121 h 433388"/>
              <a:gd name="connsiteX4" fmla="*/ 90488 w 902495"/>
              <a:gd name="connsiteY4" fmla="*/ 159543 h 433388"/>
              <a:gd name="connsiteX5" fmla="*/ 216694 w 902495"/>
              <a:gd name="connsiteY5" fmla="*/ 0 h 433388"/>
              <a:gd name="connsiteX6" fmla="*/ 369920 w 902495"/>
              <a:gd name="connsiteY6" fmla="*/ 63468 h 433388"/>
              <a:gd name="connsiteX7" fmla="*/ 412219 w 902495"/>
              <a:gd name="connsiteY7" fmla="*/ 126206 h 433388"/>
              <a:gd name="connsiteX8" fmla="*/ 857251 w 902495"/>
              <a:gd name="connsiteY8" fmla="*/ 126206 h 433388"/>
              <a:gd name="connsiteX9" fmla="*/ 902495 w 902495"/>
              <a:gd name="connsiteY9" fmla="*/ 171450 h 433388"/>
              <a:gd name="connsiteX10" fmla="*/ 902495 w 902495"/>
              <a:gd name="connsiteY10" fmla="*/ 228600 h 433388"/>
              <a:gd name="connsiteX11" fmla="*/ 850107 w 902495"/>
              <a:gd name="connsiteY11" fmla="*/ 300037 h 433388"/>
              <a:gd name="connsiteX12" fmla="*/ 823913 w 902495"/>
              <a:gd name="connsiteY12" fmla="*/ 300037 h 433388"/>
              <a:gd name="connsiteX13" fmla="*/ 800101 w 902495"/>
              <a:gd name="connsiteY13" fmla="*/ 261937 h 433388"/>
              <a:gd name="connsiteX14" fmla="*/ 764382 w 902495"/>
              <a:gd name="connsiteY14" fmla="*/ 261937 h 433388"/>
              <a:gd name="connsiteX15" fmla="*/ 745332 w 902495"/>
              <a:gd name="connsiteY15" fmla="*/ 290512 h 433388"/>
              <a:gd name="connsiteX16" fmla="*/ 707232 w 902495"/>
              <a:gd name="connsiteY16" fmla="*/ 290512 h 433388"/>
              <a:gd name="connsiteX17" fmla="*/ 681038 w 902495"/>
              <a:gd name="connsiteY17" fmla="*/ 269081 h 433388"/>
              <a:gd name="connsiteX18" fmla="*/ 642938 w 902495"/>
              <a:gd name="connsiteY18" fmla="*/ 269081 h 433388"/>
              <a:gd name="connsiteX19" fmla="*/ 631032 w 902495"/>
              <a:gd name="connsiteY19" fmla="*/ 295275 h 433388"/>
              <a:gd name="connsiteX20" fmla="*/ 590551 w 902495"/>
              <a:gd name="connsiteY20" fmla="*/ 295275 h 433388"/>
              <a:gd name="connsiteX21" fmla="*/ 554832 w 902495"/>
              <a:gd name="connsiteY21" fmla="*/ 252412 h 433388"/>
              <a:gd name="connsiteX22" fmla="*/ 511969 w 902495"/>
              <a:gd name="connsiteY22" fmla="*/ 252412 h 433388"/>
              <a:gd name="connsiteX23" fmla="*/ 481013 w 902495"/>
              <a:gd name="connsiteY23" fmla="*/ 290512 h 433388"/>
              <a:gd name="connsiteX24" fmla="*/ 418485 w 902495"/>
              <a:gd name="connsiteY24" fmla="*/ 290512 h 433388"/>
              <a:gd name="connsiteX25" fmla="*/ 416359 w 902495"/>
              <a:gd name="connsiteY25" fmla="*/ 301041 h 433388"/>
              <a:gd name="connsiteX26" fmla="*/ 216694 w 902495"/>
              <a:gd name="connsiteY26" fmla="*/ 433388 h 433388"/>
              <a:gd name="connsiteX27" fmla="*/ 0 w 902495"/>
              <a:gd name="connsiteY27" fmla="*/ 216694 h 433388"/>
              <a:gd name="connsiteX28" fmla="*/ 216694 w 902495"/>
              <a:gd name="connsiteY28" fmla="*/ 0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495" h="433388">
                <a:moveTo>
                  <a:pt x="90488" y="159543"/>
                </a:moveTo>
                <a:cubicBezTo>
                  <a:pt x="60898" y="159543"/>
                  <a:pt x="36910" y="183531"/>
                  <a:pt x="36910" y="213121"/>
                </a:cubicBezTo>
                <a:cubicBezTo>
                  <a:pt x="36910" y="242711"/>
                  <a:pt x="60898" y="266699"/>
                  <a:pt x="90488" y="266699"/>
                </a:cubicBezTo>
                <a:cubicBezTo>
                  <a:pt x="120078" y="266699"/>
                  <a:pt x="144066" y="242711"/>
                  <a:pt x="144066" y="213121"/>
                </a:cubicBezTo>
                <a:cubicBezTo>
                  <a:pt x="144066" y="183531"/>
                  <a:pt x="120078" y="159543"/>
                  <a:pt x="90488" y="159543"/>
                </a:cubicBezTo>
                <a:close/>
                <a:moveTo>
                  <a:pt x="216694" y="0"/>
                </a:moveTo>
                <a:cubicBezTo>
                  <a:pt x="276533" y="0"/>
                  <a:pt x="330706" y="24254"/>
                  <a:pt x="369920" y="63468"/>
                </a:cubicBezTo>
                <a:lnTo>
                  <a:pt x="412219" y="126206"/>
                </a:lnTo>
                <a:lnTo>
                  <a:pt x="857251" y="126206"/>
                </a:lnTo>
                <a:lnTo>
                  <a:pt x="902495" y="171450"/>
                </a:lnTo>
                <a:lnTo>
                  <a:pt x="902495" y="228600"/>
                </a:lnTo>
                <a:lnTo>
                  <a:pt x="850107" y="300037"/>
                </a:lnTo>
                <a:lnTo>
                  <a:pt x="823913" y="300037"/>
                </a:lnTo>
                <a:lnTo>
                  <a:pt x="800101" y="261937"/>
                </a:lnTo>
                <a:lnTo>
                  <a:pt x="764382" y="261937"/>
                </a:lnTo>
                <a:lnTo>
                  <a:pt x="745332" y="290512"/>
                </a:lnTo>
                <a:lnTo>
                  <a:pt x="707232" y="290512"/>
                </a:lnTo>
                <a:lnTo>
                  <a:pt x="681038" y="269081"/>
                </a:lnTo>
                <a:lnTo>
                  <a:pt x="642938" y="269081"/>
                </a:lnTo>
                <a:lnTo>
                  <a:pt x="631032" y="295275"/>
                </a:lnTo>
                <a:lnTo>
                  <a:pt x="590551" y="295275"/>
                </a:lnTo>
                <a:lnTo>
                  <a:pt x="554832" y="252412"/>
                </a:lnTo>
                <a:lnTo>
                  <a:pt x="511969" y="252412"/>
                </a:lnTo>
                <a:lnTo>
                  <a:pt x="481013" y="290512"/>
                </a:lnTo>
                <a:lnTo>
                  <a:pt x="418485" y="290512"/>
                </a:lnTo>
                <a:lnTo>
                  <a:pt x="416359" y="301041"/>
                </a:lnTo>
                <a:cubicBezTo>
                  <a:pt x="383463" y="378816"/>
                  <a:pt x="306452" y="433388"/>
                  <a:pt x="216694" y="433388"/>
                </a:cubicBezTo>
                <a:cubicBezTo>
                  <a:pt x="97017" y="433388"/>
                  <a:pt x="0" y="336371"/>
                  <a:pt x="0" y="216694"/>
                </a:cubicBezTo>
                <a:cubicBezTo>
                  <a:pt x="0" y="97017"/>
                  <a:pt x="97017" y="0"/>
                  <a:pt x="21669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39690" y="2217345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690" y="3736208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39690" y="525507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88843" y="2217345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88843" y="3736208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88843" y="525507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1441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65157" y="2651023"/>
            <a:ext cx="4533901" cy="1649005"/>
            <a:chOff x="1065157" y="2496276"/>
            <a:chExt cx="4533901" cy="164900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flipH="1">
              <a:off x="1065157" y="2496276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 flipH="1">
              <a:off x="1337551" y="2743388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3A19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45757" y="2944952"/>
              <a:ext cx="5821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26164" y="3037284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157" y="4915167"/>
            <a:ext cx="4533901" cy="1637134"/>
            <a:chOff x="1065157" y="4760420"/>
            <a:chExt cx="4533901" cy="1637134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flipH="1">
              <a:off x="1065157" y="4760420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 flipH="1">
              <a:off x="1337551" y="5020979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93FC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48501" y="519722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26164" y="5289557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5074" y="1518951"/>
            <a:ext cx="4533901" cy="1659176"/>
            <a:chOff x="6315074" y="1364204"/>
            <a:chExt cx="4533901" cy="1659176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6315074" y="1364204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9555537" y="1611316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6405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770495" y="1823051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69682" y="1895308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15074" y="3783095"/>
            <a:ext cx="4533901" cy="1662415"/>
            <a:chOff x="6315074" y="3628348"/>
            <a:chExt cx="4533901" cy="1662415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F8F0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770495" y="4090434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69682" y="4147581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322823" y="5083754"/>
            <a:ext cx="2339102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67705" y="3887883"/>
            <a:ext cx="2339102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22823" y="2767698"/>
            <a:ext cx="2339102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7576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8502" y="2260157"/>
            <a:ext cx="1642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8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论文概述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43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58"/>
          <p:cNvSpPr>
            <a:spLocks noChangeArrowheads="1"/>
          </p:cNvSpPr>
          <p:nvPr/>
        </p:nvSpPr>
        <p:spPr bwMode="auto">
          <a:xfrm>
            <a:off x="1027113" y="4165600"/>
            <a:ext cx="3381375" cy="2151063"/>
          </a:xfrm>
          <a:prstGeom prst="rect">
            <a:avLst/>
          </a:prstGeom>
          <a:solidFill>
            <a:srgbClr val="F86070"/>
          </a:solidFill>
          <a:ln w="50800" cap="flat" cmpd="sng">
            <a:solidFill>
              <a:srgbClr val="FEFEFE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59"/>
          <p:cNvSpPr>
            <a:spLocks noChangeArrowheads="1"/>
          </p:cNvSpPr>
          <p:nvPr/>
        </p:nvSpPr>
        <p:spPr bwMode="auto">
          <a:xfrm>
            <a:off x="4408488" y="4165600"/>
            <a:ext cx="3379787" cy="215106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 w="50800" cap="flat" cmpd="sng">
            <a:solidFill>
              <a:srgbClr val="FEFEFE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矩形 60"/>
          <p:cNvSpPr>
            <a:spLocks noChangeArrowheads="1"/>
          </p:cNvSpPr>
          <p:nvPr/>
        </p:nvSpPr>
        <p:spPr bwMode="auto">
          <a:xfrm>
            <a:off x="4408488" y="2014538"/>
            <a:ext cx="3379787" cy="2151062"/>
          </a:xfrm>
          <a:prstGeom prst="rect">
            <a:avLst/>
          </a:prstGeom>
          <a:solidFill>
            <a:srgbClr val="FBAF01"/>
          </a:solidFill>
          <a:ln w="50800" cap="flat" cmpd="sng">
            <a:solidFill>
              <a:srgbClr val="FEFEFE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矩形 61"/>
          <p:cNvSpPr>
            <a:spLocks noChangeArrowheads="1"/>
          </p:cNvSpPr>
          <p:nvPr/>
        </p:nvSpPr>
        <p:spPr bwMode="auto">
          <a:xfrm>
            <a:off x="1027113" y="2016125"/>
            <a:ext cx="3381375" cy="2151063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 w="50800" cap="flat" cmpd="sng">
            <a:solidFill>
              <a:srgbClr val="FEFEFE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矩形 62"/>
          <p:cNvSpPr>
            <a:spLocks noChangeArrowheads="1"/>
          </p:cNvSpPr>
          <p:nvPr/>
        </p:nvSpPr>
        <p:spPr bwMode="auto">
          <a:xfrm>
            <a:off x="7788275" y="2012950"/>
            <a:ext cx="3381375" cy="2151063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 w="50800" cap="flat" cmpd="sng">
            <a:solidFill>
              <a:srgbClr val="FEFEFE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矩形 64"/>
          <p:cNvSpPr>
            <a:spLocks noChangeArrowheads="1"/>
          </p:cNvSpPr>
          <p:nvPr/>
        </p:nvSpPr>
        <p:spPr bwMode="auto">
          <a:xfrm>
            <a:off x="7788275" y="4164013"/>
            <a:ext cx="3381375" cy="2151062"/>
          </a:xfrm>
          <a:prstGeom prst="rect">
            <a:avLst/>
          </a:prstGeom>
          <a:solidFill>
            <a:srgbClr val="04BFB1"/>
          </a:solidFill>
          <a:ln w="50800" cap="flat" cmpd="sng">
            <a:solidFill>
              <a:srgbClr val="FEFEFE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32970" y="4457095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cs typeface="+mn-ea"/>
                <a:sym typeface="+mn-lt"/>
              </a:rPr>
              <a:t>标   题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27785" y="5299412"/>
            <a:ext cx="198002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EFEFE"/>
                </a:solidFill>
                <a:cs typeface="+mn-ea"/>
                <a:sym typeface="+mn-lt"/>
              </a:rPr>
              <a:t>请在这里输入您</a:t>
            </a:r>
            <a:endParaRPr lang="en-US" altLang="zh-CN" sz="2000" dirty="0" smtClean="0">
              <a:solidFill>
                <a:srgbClr val="FEFEFE"/>
              </a:solidFill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FEFEFE"/>
                </a:solidFill>
                <a:cs typeface="+mn-ea"/>
                <a:sym typeface="+mn-lt"/>
              </a:rPr>
              <a:t>的主要叙述内容</a:t>
            </a:r>
            <a:endParaRPr lang="en-US" altLang="zh-CN" sz="2000" dirty="0" smtClean="0">
              <a:solidFill>
                <a:srgbClr val="FEFEFE"/>
              </a:solidFill>
              <a:cs typeface="+mn-ea"/>
              <a:sym typeface="+mn-lt"/>
            </a:endParaRPr>
          </a:p>
          <a:p>
            <a:endParaRPr lang="en-US" altLang="zh-CN" sz="2000" dirty="0" smtClean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14346" y="230603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cs typeface="+mn-ea"/>
                <a:sym typeface="+mn-lt"/>
              </a:rPr>
              <a:t>标   题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09161" y="3148349"/>
            <a:ext cx="198002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请在这里输入您</a:t>
            </a:r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的主要叙述内容</a:t>
            </a:r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sz="2000" dirty="0" smtClean="0">
              <a:solidFill>
                <a:srgbClr val="2D3E50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94133" y="445550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cs typeface="+mn-ea"/>
                <a:sym typeface="+mn-lt"/>
              </a:rPr>
              <a:t>标   题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88948" y="5297825"/>
            <a:ext cx="198002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EFEFE"/>
                </a:solidFill>
                <a:cs typeface="+mn-ea"/>
                <a:sym typeface="+mn-lt"/>
              </a:rPr>
              <a:t>请在这里输入您</a:t>
            </a:r>
            <a:endParaRPr lang="en-US" altLang="zh-CN" sz="2000" dirty="0" smtClean="0">
              <a:solidFill>
                <a:srgbClr val="FEFEFE"/>
              </a:solidFill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FEFEFE"/>
                </a:solidFill>
                <a:cs typeface="+mn-ea"/>
                <a:sym typeface="+mn-lt"/>
              </a:rPr>
              <a:t>的主要叙述内容</a:t>
            </a:r>
            <a:endParaRPr lang="en-US" altLang="zh-CN" sz="2000" dirty="0" smtClean="0">
              <a:solidFill>
                <a:srgbClr val="FEFEFE"/>
              </a:solidFill>
              <a:cs typeface="+mn-ea"/>
              <a:sym typeface="+mn-lt"/>
            </a:endParaRPr>
          </a:p>
          <a:p>
            <a:endParaRPr lang="en-US" altLang="zh-CN" sz="2000" dirty="0" smtClean="0">
              <a:solidFill>
                <a:srgbClr val="FEFEF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7246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07701" y="1691468"/>
            <a:ext cx="1404263" cy="2347526"/>
            <a:chOff x="4707701" y="1691468"/>
            <a:chExt cx="1404263" cy="2347526"/>
          </a:xfrm>
        </p:grpSpPr>
        <p:sp>
          <p:nvSpPr>
            <p:cNvPr id="17" name="右箭头 16"/>
            <p:cNvSpPr/>
            <p:nvPr/>
          </p:nvSpPr>
          <p:spPr>
            <a:xfrm rot="16200000">
              <a:off x="4541835" y="2018261"/>
              <a:ext cx="1766964" cy="1113378"/>
            </a:xfrm>
            <a:prstGeom prst="rightArrow">
              <a:avLst/>
            </a:prstGeom>
            <a:solidFill>
              <a:srgbClr val="F6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16200000">
              <a:off x="4707701" y="2634731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5060517" y="2987548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58408" y="204958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auto">
            <a:xfrm>
              <a:off x="5242970" y="3140858"/>
              <a:ext cx="310305" cy="364404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77029" y="2602823"/>
            <a:ext cx="2347526" cy="1404263"/>
            <a:chOff x="6277029" y="2602823"/>
            <a:chExt cx="2347526" cy="1404263"/>
          </a:xfrm>
        </p:grpSpPr>
        <p:sp>
          <p:nvSpPr>
            <p:cNvPr id="23" name="右箭头 22"/>
            <p:cNvSpPr/>
            <p:nvPr/>
          </p:nvSpPr>
          <p:spPr>
            <a:xfrm>
              <a:off x="6857591" y="2763750"/>
              <a:ext cx="1766964" cy="1113378"/>
            </a:xfrm>
            <a:prstGeom prst="rightArrow">
              <a:avLst/>
            </a:prstGeom>
            <a:solidFill>
              <a:srgbClr val="CF8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77029" y="2602823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29844" y="2955639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27780" y="3073393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3"/>
            <p:cNvSpPr>
              <a:spLocks noEditPoints="1"/>
            </p:cNvSpPr>
            <p:nvPr/>
          </p:nvSpPr>
          <p:spPr bwMode="auto">
            <a:xfrm>
              <a:off x="6830283" y="3140858"/>
              <a:ext cx="338144" cy="317575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2225" y="4149338"/>
            <a:ext cx="1404263" cy="2347526"/>
            <a:chOff x="6282225" y="4149338"/>
            <a:chExt cx="1404263" cy="2347526"/>
          </a:xfrm>
        </p:grpSpPr>
        <p:sp>
          <p:nvSpPr>
            <p:cNvPr id="29" name="右箭头 28"/>
            <p:cNvSpPr/>
            <p:nvPr/>
          </p:nvSpPr>
          <p:spPr>
            <a:xfrm rot="5400000">
              <a:off x="6085390" y="5056693"/>
              <a:ext cx="1766964" cy="1113378"/>
            </a:xfrm>
            <a:prstGeom prst="rightArrow">
              <a:avLst/>
            </a:prstGeom>
            <a:solidFill>
              <a:srgbClr val="039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5400000">
              <a:off x="6282225" y="4149338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6635041" y="4502153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512446" y="5711017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824378" y="4699658"/>
              <a:ext cx="288988" cy="30362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64436" y="4199923"/>
            <a:ext cx="2347526" cy="1404263"/>
            <a:chOff x="3764436" y="4199923"/>
            <a:chExt cx="2347526" cy="1404263"/>
          </a:xfrm>
        </p:grpSpPr>
        <p:sp>
          <p:nvSpPr>
            <p:cNvPr id="35" name="右箭头 34"/>
            <p:cNvSpPr/>
            <p:nvPr/>
          </p:nvSpPr>
          <p:spPr>
            <a:xfrm rot="10800000">
              <a:off x="3764436" y="4329881"/>
              <a:ext cx="1766964" cy="1113378"/>
            </a:xfrm>
            <a:prstGeom prst="rightArrow">
              <a:avLst/>
            </a:prstGeom>
            <a:solidFill>
              <a:srgbClr val="B93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0800000">
              <a:off x="4707699" y="4199923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5060516" y="4552739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06128" y="4655868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4"/>
            <p:cNvSpPr>
              <a:spLocks noChangeAspect="1" noEditPoints="1"/>
            </p:cNvSpPr>
            <p:nvPr/>
          </p:nvSpPr>
          <p:spPr bwMode="auto">
            <a:xfrm>
              <a:off x="5227478" y="4730657"/>
              <a:ext cx="341336" cy="339962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147694" y="5269290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37683" y="169772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37683" y="5269290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161715" y="1698985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5763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56135" y="1822666"/>
            <a:ext cx="4638751" cy="4681424"/>
            <a:chOff x="3556135" y="1587532"/>
            <a:chExt cx="4638751" cy="4681424"/>
          </a:xfrm>
        </p:grpSpPr>
        <p:sp>
          <p:nvSpPr>
            <p:cNvPr id="17" name="任意多边形 16"/>
            <p:cNvSpPr/>
            <p:nvPr/>
          </p:nvSpPr>
          <p:spPr>
            <a:xfrm>
              <a:off x="3563121" y="3429832"/>
              <a:ext cx="3478306" cy="2199432"/>
            </a:xfrm>
            <a:custGeom>
              <a:avLst/>
              <a:gdLst>
                <a:gd name="connsiteX0" fmla="*/ 0 w 3478306"/>
                <a:gd name="connsiteY0" fmla="*/ 418353 h 2199341"/>
                <a:gd name="connsiteX1" fmla="*/ 0 w 3478306"/>
                <a:gd name="connsiteY1" fmla="*/ 0 h 2199341"/>
                <a:gd name="connsiteX2" fmla="*/ 3030071 w 3478306"/>
                <a:gd name="connsiteY2" fmla="*/ 0 h 2199341"/>
                <a:gd name="connsiteX3" fmla="*/ 3328895 w 3478306"/>
                <a:gd name="connsiteY3" fmla="*/ 239058 h 2199341"/>
                <a:gd name="connsiteX4" fmla="*/ 3328895 w 3478306"/>
                <a:gd name="connsiteY4" fmla="*/ 1541929 h 2199341"/>
                <a:gd name="connsiteX5" fmla="*/ 3478306 w 3478306"/>
                <a:gd name="connsiteY5" fmla="*/ 1541929 h 2199341"/>
                <a:gd name="connsiteX6" fmla="*/ 3113742 w 3478306"/>
                <a:gd name="connsiteY6" fmla="*/ 2199341 h 2199341"/>
                <a:gd name="connsiteX7" fmla="*/ 2737224 w 3478306"/>
                <a:gd name="connsiteY7" fmla="*/ 1559858 h 2199341"/>
                <a:gd name="connsiteX8" fmla="*/ 2898589 w 3478306"/>
                <a:gd name="connsiteY8" fmla="*/ 1559858 h 2199341"/>
                <a:gd name="connsiteX9" fmla="*/ 2898589 w 3478306"/>
                <a:gd name="connsiteY9" fmla="*/ 418353 h 2199341"/>
                <a:gd name="connsiteX10" fmla="*/ 0 w 3478306"/>
                <a:gd name="connsiteY10" fmla="*/ 418353 h 2199341"/>
                <a:gd name="connsiteX0" fmla="*/ 0 w 3478306"/>
                <a:gd name="connsiteY0" fmla="*/ 418424 h 2199412"/>
                <a:gd name="connsiteX1" fmla="*/ 0 w 3478306"/>
                <a:gd name="connsiteY1" fmla="*/ 71 h 2199412"/>
                <a:gd name="connsiteX2" fmla="*/ 3030071 w 3478306"/>
                <a:gd name="connsiteY2" fmla="*/ 71 h 2199412"/>
                <a:gd name="connsiteX3" fmla="*/ 3328895 w 3478306"/>
                <a:gd name="connsiteY3" fmla="*/ 239129 h 2199412"/>
                <a:gd name="connsiteX4" fmla="*/ 3328895 w 3478306"/>
                <a:gd name="connsiteY4" fmla="*/ 1542000 h 2199412"/>
                <a:gd name="connsiteX5" fmla="*/ 3478306 w 3478306"/>
                <a:gd name="connsiteY5" fmla="*/ 1542000 h 2199412"/>
                <a:gd name="connsiteX6" fmla="*/ 3113742 w 3478306"/>
                <a:gd name="connsiteY6" fmla="*/ 2199412 h 2199412"/>
                <a:gd name="connsiteX7" fmla="*/ 2737224 w 3478306"/>
                <a:gd name="connsiteY7" fmla="*/ 1559929 h 2199412"/>
                <a:gd name="connsiteX8" fmla="*/ 2898589 w 3478306"/>
                <a:gd name="connsiteY8" fmla="*/ 1559929 h 2199412"/>
                <a:gd name="connsiteX9" fmla="*/ 2898589 w 3478306"/>
                <a:gd name="connsiteY9" fmla="*/ 418424 h 2199412"/>
                <a:gd name="connsiteX10" fmla="*/ 0 w 3478306"/>
                <a:gd name="connsiteY10" fmla="*/ 418424 h 2199412"/>
                <a:gd name="connsiteX0" fmla="*/ 0 w 3478306"/>
                <a:gd name="connsiteY0" fmla="*/ 418444 h 2199432"/>
                <a:gd name="connsiteX1" fmla="*/ 0 w 3478306"/>
                <a:gd name="connsiteY1" fmla="*/ 91 h 2199432"/>
                <a:gd name="connsiteX2" fmla="*/ 3030071 w 3478306"/>
                <a:gd name="connsiteY2" fmla="*/ 91 h 2199432"/>
                <a:gd name="connsiteX3" fmla="*/ 3328895 w 3478306"/>
                <a:gd name="connsiteY3" fmla="*/ 239149 h 2199432"/>
                <a:gd name="connsiteX4" fmla="*/ 3328895 w 3478306"/>
                <a:gd name="connsiteY4" fmla="*/ 1542020 h 2199432"/>
                <a:gd name="connsiteX5" fmla="*/ 3478306 w 3478306"/>
                <a:gd name="connsiteY5" fmla="*/ 1542020 h 2199432"/>
                <a:gd name="connsiteX6" fmla="*/ 3113742 w 3478306"/>
                <a:gd name="connsiteY6" fmla="*/ 2199432 h 2199432"/>
                <a:gd name="connsiteX7" fmla="*/ 2737224 w 3478306"/>
                <a:gd name="connsiteY7" fmla="*/ 1559949 h 2199432"/>
                <a:gd name="connsiteX8" fmla="*/ 2898589 w 3478306"/>
                <a:gd name="connsiteY8" fmla="*/ 1559949 h 2199432"/>
                <a:gd name="connsiteX9" fmla="*/ 2898589 w 3478306"/>
                <a:gd name="connsiteY9" fmla="*/ 418444 h 2199432"/>
                <a:gd name="connsiteX10" fmla="*/ 0 w 3478306"/>
                <a:gd name="connsiteY10" fmla="*/ 418444 h 21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8306" h="2199432">
                  <a:moveTo>
                    <a:pt x="0" y="418444"/>
                  </a:moveTo>
                  <a:lnTo>
                    <a:pt x="0" y="91"/>
                  </a:lnTo>
                  <a:lnTo>
                    <a:pt x="3030071" y="91"/>
                  </a:lnTo>
                  <a:cubicBezTo>
                    <a:pt x="3273114" y="-3894"/>
                    <a:pt x="3324911" y="123604"/>
                    <a:pt x="3328895" y="239149"/>
                  </a:cubicBezTo>
                  <a:lnTo>
                    <a:pt x="3328895" y="1542020"/>
                  </a:lnTo>
                  <a:lnTo>
                    <a:pt x="3478306" y="1542020"/>
                  </a:lnTo>
                  <a:lnTo>
                    <a:pt x="3113742" y="2199432"/>
                  </a:lnTo>
                  <a:lnTo>
                    <a:pt x="2737224" y="1559949"/>
                  </a:lnTo>
                  <a:lnTo>
                    <a:pt x="2898589" y="1559949"/>
                  </a:lnTo>
                  <a:lnTo>
                    <a:pt x="2898589" y="418444"/>
                  </a:lnTo>
                  <a:lnTo>
                    <a:pt x="0" y="418444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74745" y="2186817"/>
              <a:ext cx="3520141" cy="2205317"/>
            </a:xfrm>
            <a:custGeom>
              <a:avLst/>
              <a:gdLst>
                <a:gd name="connsiteX0" fmla="*/ 3520141 w 3520141"/>
                <a:gd name="connsiteY0" fmla="*/ 1775012 h 2205317"/>
                <a:gd name="connsiteX1" fmla="*/ 3520141 w 3520141"/>
                <a:gd name="connsiteY1" fmla="*/ 2205317 h 2205317"/>
                <a:gd name="connsiteX2" fmla="*/ 412376 w 3520141"/>
                <a:gd name="connsiteY2" fmla="*/ 2205317 h 2205317"/>
                <a:gd name="connsiteX3" fmla="*/ 167341 w 3520141"/>
                <a:gd name="connsiteY3" fmla="*/ 1948329 h 2205317"/>
                <a:gd name="connsiteX4" fmla="*/ 167341 w 3520141"/>
                <a:gd name="connsiteY4" fmla="*/ 669364 h 2205317"/>
                <a:gd name="connsiteX5" fmla="*/ 0 w 3520141"/>
                <a:gd name="connsiteY5" fmla="*/ 669364 h 2205317"/>
                <a:gd name="connsiteX6" fmla="*/ 382494 w 3520141"/>
                <a:gd name="connsiteY6" fmla="*/ 0 h 2205317"/>
                <a:gd name="connsiteX7" fmla="*/ 776941 w 3520141"/>
                <a:gd name="connsiteY7" fmla="*/ 663388 h 2205317"/>
                <a:gd name="connsiteX8" fmla="*/ 603623 w 3520141"/>
                <a:gd name="connsiteY8" fmla="*/ 663388 h 2205317"/>
                <a:gd name="connsiteX9" fmla="*/ 603623 w 3520141"/>
                <a:gd name="connsiteY9" fmla="*/ 1775012 h 2205317"/>
                <a:gd name="connsiteX10" fmla="*/ 3520141 w 3520141"/>
                <a:gd name="connsiteY10" fmla="*/ 1775012 h 2205317"/>
                <a:gd name="connsiteX0" fmla="*/ 3520141 w 3520141"/>
                <a:gd name="connsiteY0" fmla="*/ 1775012 h 2205317"/>
                <a:gd name="connsiteX1" fmla="*/ 3520141 w 3520141"/>
                <a:gd name="connsiteY1" fmla="*/ 2205317 h 2205317"/>
                <a:gd name="connsiteX2" fmla="*/ 412376 w 3520141"/>
                <a:gd name="connsiteY2" fmla="*/ 2205317 h 2205317"/>
                <a:gd name="connsiteX3" fmla="*/ 167341 w 3520141"/>
                <a:gd name="connsiteY3" fmla="*/ 1948329 h 2205317"/>
                <a:gd name="connsiteX4" fmla="*/ 167341 w 3520141"/>
                <a:gd name="connsiteY4" fmla="*/ 669364 h 2205317"/>
                <a:gd name="connsiteX5" fmla="*/ 0 w 3520141"/>
                <a:gd name="connsiteY5" fmla="*/ 669364 h 2205317"/>
                <a:gd name="connsiteX6" fmla="*/ 382494 w 3520141"/>
                <a:gd name="connsiteY6" fmla="*/ 0 h 2205317"/>
                <a:gd name="connsiteX7" fmla="*/ 776941 w 3520141"/>
                <a:gd name="connsiteY7" fmla="*/ 663388 h 2205317"/>
                <a:gd name="connsiteX8" fmla="*/ 603623 w 3520141"/>
                <a:gd name="connsiteY8" fmla="*/ 663388 h 2205317"/>
                <a:gd name="connsiteX9" fmla="*/ 603623 w 3520141"/>
                <a:gd name="connsiteY9" fmla="*/ 1775012 h 2205317"/>
                <a:gd name="connsiteX10" fmla="*/ 3520141 w 3520141"/>
                <a:gd name="connsiteY10" fmla="*/ 1775012 h 2205317"/>
                <a:gd name="connsiteX0" fmla="*/ 3520141 w 3520141"/>
                <a:gd name="connsiteY0" fmla="*/ 1775012 h 2205317"/>
                <a:gd name="connsiteX1" fmla="*/ 3520141 w 3520141"/>
                <a:gd name="connsiteY1" fmla="*/ 2205317 h 2205317"/>
                <a:gd name="connsiteX2" fmla="*/ 412376 w 3520141"/>
                <a:gd name="connsiteY2" fmla="*/ 2205317 h 2205317"/>
                <a:gd name="connsiteX3" fmla="*/ 167341 w 3520141"/>
                <a:gd name="connsiteY3" fmla="*/ 1948329 h 2205317"/>
                <a:gd name="connsiteX4" fmla="*/ 167341 w 3520141"/>
                <a:gd name="connsiteY4" fmla="*/ 669364 h 2205317"/>
                <a:gd name="connsiteX5" fmla="*/ 0 w 3520141"/>
                <a:gd name="connsiteY5" fmla="*/ 669364 h 2205317"/>
                <a:gd name="connsiteX6" fmla="*/ 382494 w 3520141"/>
                <a:gd name="connsiteY6" fmla="*/ 0 h 2205317"/>
                <a:gd name="connsiteX7" fmla="*/ 776941 w 3520141"/>
                <a:gd name="connsiteY7" fmla="*/ 663388 h 2205317"/>
                <a:gd name="connsiteX8" fmla="*/ 603623 w 3520141"/>
                <a:gd name="connsiteY8" fmla="*/ 663388 h 2205317"/>
                <a:gd name="connsiteX9" fmla="*/ 603623 w 3520141"/>
                <a:gd name="connsiteY9" fmla="*/ 1775012 h 2205317"/>
                <a:gd name="connsiteX10" fmla="*/ 3520141 w 3520141"/>
                <a:gd name="connsiteY10" fmla="*/ 1775012 h 22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20141" h="2205317">
                  <a:moveTo>
                    <a:pt x="3520141" y="1775012"/>
                  </a:moveTo>
                  <a:lnTo>
                    <a:pt x="3520141" y="2205317"/>
                  </a:lnTo>
                  <a:lnTo>
                    <a:pt x="412376" y="2205317"/>
                  </a:lnTo>
                  <a:cubicBezTo>
                    <a:pt x="264957" y="2203324"/>
                    <a:pt x="171325" y="2099733"/>
                    <a:pt x="167341" y="1948329"/>
                  </a:cubicBezTo>
                  <a:lnTo>
                    <a:pt x="167341" y="669364"/>
                  </a:lnTo>
                  <a:lnTo>
                    <a:pt x="0" y="669364"/>
                  </a:lnTo>
                  <a:lnTo>
                    <a:pt x="382494" y="0"/>
                  </a:lnTo>
                  <a:lnTo>
                    <a:pt x="776941" y="663388"/>
                  </a:lnTo>
                  <a:lnTo>
                    <a:pt x="603623" y="663388"/>
                  </a:lnTo>
                  <a:lnTo>
                    <a:pt x="603623" y="1775012"/>
                  </a:lnTo>
                  <a:lnTo>
                    <a:pt x="3520141" y="1775012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124910" y="1589170"/>
              <a:ext cx="2211335" cy="3520141"/>
            </a:xfrm>
            <a:custGeom>
              <a:avLst/>
              <a:gdLst>
                <a:gd name="connsiteX0" fmla="*/ 1786964 w 2211294"/>
                <a:gd name="connsiteY0" fmla="*/ 0 h 3520141"/>
                <a:gd name="connsiteX1" fmla="*/ 2211294 w 2211294"/>
                <a:gd name="connsiteY1" fmla="*/ 0 h 3520141"/>
                <a:gd name="connsiteX2" fmla="*/ 2211294 w 2211294"/>
                <a:gd name="connsiteY2" fmla="*/ 3137647 h 3520141"/>
                <a:gd name="connsiteX3" fmla="*/ 2037976 w 2211294"/>
                <a:gd name="connsiteY3" fmla="*/ 3334870 h 3520141"/>
                <a:gd name="connsiteX4" fmla="*/ 645458 w 2211294"/>
                <a:gd name="connsiteY4" fmla="*/ 3334870 h 3520141"/>
                <a:gd name="connsiteX5" fmla="*/ 645458 w 2211294"/>
                <a:gd name="connsiteY5" fmla="*/ 3520141 h 3520141"/>
                <a:gd name="connsiteX6" fmla="*/ 0 w 2211294"/>
                <a:gd name="connsiteY6" fmla="*/ 3125694 h 3520141"/>
                <a:gd name="connsiteX7" fmla="*/ 651435 w 2211294"/>
                <a:gd name="connsiteY7" fmla="*/ 2737223 h 3520141"/>
                <a:gd name="connsiteX8" fmla="*/ 651435 w 2211294"/>
                <a:gd name="connsiteY8" fmla="*/ 2904564 h 3520141"/>
                <a:gd name="connsiteX9" fmla="*/ 1798917 w 2211294"/>
                <a:gd name="connsiteY9" fmla="*/ 2904564 h 3520141"/>
                <a:gd name="connsiteX10" fmla="*/ 1786964 w 2211294"/>
                <a:gd name="connsiteY10" fmla="*/ 0 h 3520141"/>
                <a:gd name="connsiteX0" fmla="*/ 1786964 w 2211294"/>
                <a:gd name="connsiteY0" fmla="*/ 0 h 3520141"/>
                <a:gd name="connsiteX1" fmla="*/ 2211294 w 2211294"/>
                <a:gd name="connsiteY1" fmla="*/ 0 h 3520141"/>
                <a:gd name="connsiteX2" fmla="*/ 2211294 w 2211294"/>
                <a:gd name="connsiteY2" fmla="*/ 3137647 h 3520141"/>
                <a:gd name="connsiteX3" fmla="*/ 2037976 w 2211294"/>
                <a:gd name="connsiteY3" fmla="*/ 3334870 h 3520141"/>
                <a:gd name="connsiteX4" fmla="*/ 645458 w 2211294"/>
                <a:gd name="connsiteY4" fmla="*/ 3334870 h 3520141"/>
                <a:gd name="connsiteX5" fmla="*/ 645458 w 2211294"/>
                <a:gd name="connsiteY5" fmla="*/ 3520141 h 3520141"/>
                <a:gd name="connsiteX6" fmla="*/ 0 w 2211294"/>
                <a:gd name="connsiteY6" fmla="*/ 3125694 h 3520141"/>
                <a:gd name="connsiteX7" fmla="*/ 651435 w 2211294"/>
                <a:gd name="connsiteY7" fmla="*/ 2737223 h 3520141"/>
                <a:gd name="connsiteX8" fmla="*/ 651435 w 2211294"/>
                <a:gd name="connsiteY8" fmla="*/ 2904564 h 3520141"/>
                <a:gd name="connsiteX9" fmla="*/ 1798917 w 2211294"/>
                <a:gd name="connsiteY9" fmla="*/ 2904564 h 3520141"/>
                <a:gd name="connsiteX10" fmla="*/ 1786964 w 2211294"/>
                <a:gd name="connsiteY10" fmla="*/ 0 h 3520141"/>
                <a:gd name="connsiteX0" fmla="*/ 1786964 w 2211335"/>
                <a:gd name="connsiteY0" fmla="*/ 0 h 3520141"/>
                <a:gd name="connsiteX1" fmla="*/ 2211294 w 2211335"/>
                <a:gd name="connsiteY1" fmla="*/ 0 h 3520141"/>
                <a:gd name="connsiteX2" fmla="*/ 2211294 w 2211335"/>
                <a:gd name="connsiteY2" fmla="*/ 3137647 h 3520141"/>
                <a:gd name="connsiteX3" fmla="*/ 2037976 w 2211335"/>
                <a:gd name="connsiteY3" fmla="*/ 3334870 h 3520141"/>
                <a:gd name="connsiteX4" fmla="*/ 645458 w 2211335"/>
                <a:gd name="connsiteY4" fmla="*/ 3334870 h 3520141"/>
                <a:gd name="connsiteX5" fmla="*/ 645458 w 2211335"/>
                <a:gd name="connsiteY5" fmla="*/ 3520141 h 3520141"/>
                <a:gd name="connsiteX6" fmla="*/ 0 w 2211335"/>
                <a:gd name="connsiteY6" fmla="*/ 3125694 h 3520141"/>
                <a:gd name="connsiteX7" fmla="*/ 651435 w 2211335"/>
                <a:gd name="connsiteY7" fmla="*/ 2737223 h 3520141"/>
                <a:gd name="connsiteX8" fmla="*/ 651435 w 2211335"/>
                <a:gd name="connsiteY8" fmla="*/ 2904564 h 3520141"/>
                <a:gd name="connsiteX9" fmla="*/ 1798917 w 2211335"/>
                <a:gd name="connsiteY9" fmla="*/ 2904564 h 3520141"/>
                <a:gd name="connsiteX10" fmla="*/ 1786964 w 2211335"/>
                <a:gd name="connsiteY10" fmla="*/ 0 h 352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1335" h="3520141">
                  <a:moveTo>
                    <a:pt x="1786964" y="0"/>
                  </a:moveTo>
                  <a:lnTo>
                    <a:pt x="2211294" y="0"/>
                  </a:lnTo>
                  <a:lnTo>
                    <a:pt x="2211294" y="3137647"/>
                  </a:lnTo>
                  <a:cubicBezTo>
                    <a:pt x="2213285" y="3275106"/>
                    <a:pt x="2143561" y="3328894"/>
                    <a:pt x="2037976" y="3334870"/>
                  </a:cubicBezTo>
                  <a:lnTo>
                    <a:pt x="645458" y="3334870"/>
                  </a:lnTo>
                  <a:lnTo>
                    <a:pt x="645458" y="3520141"/>
                  </a:lnTo>
                  <a:lnTo>
                    <a:pt x="0" y="3125694"/>
                  </a:lnTo>
                  <a:lnTo>
                    <a:pt x="651435" y="2737223"/>
                  </a:lnTo>
                  <a:lnTo>
                    <a:pt x="651435" y="2904564"/>
                  </a:lnTo>
                  <a:lnTo>
                    <a:pt x="1798917" y="2904564"/>
                  </a:lnTo>
                  <a:cubicBezTo>
                    <a:pt x="1794933" y="1936376"/>
                    <a:pt x="1790948" y="968188"/>
                    <a:pt x="1786964" y="0"/>
                  </a:cubicBez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379968" y="2736652"/>
              <a:ext cx="2211295" cy="3526118"/>
            </a:xfrm>
            <a:custGeom>
              <a:avLst/>
              <a:gdLst>
                <a:gd name="connsiteX0" fmla="*/ 436283 w 2211295"/>
                <a:gd name="connsiteY0" fmla="*/ 3526118 h 3526118"/>
                <a:gd name="connsiteX1" fmla="*/ 0 w 2211295"/>
                <a:gd name="connsiteY1" fmla="*/ 3526118 h 3526118"/>
                <a:gd name="connsiteX2" fmla="*/ 0 w 2211295"/>
                <a:gd name="connsiteY2" fmla="*/ 406400 h 3526118"/>
                <a:gd name="connsiteX3" fmla="*/ 215153 w 2211295"/>
                <a:gd name="connsiteY3" fmla="*/ 155388 h 3526118"/>
                <a:gd name="connsiteX4" fmla="*/ 1547906 w 2211295"/>
                <a:gd name="connsiteY4" fmla="*/ 155388 h 3526118"/>
                <a:gd name="connsiteX5" fmla="*/ 1547906 w 2211295"/>
                <a:gd name="connsiteY5" fmla="*/ 0 h 3526118"/>
                <a:gd name="connsiteX6" fmla="*/ 2211295 w 2211295"/>
                <a:gd name="connsiteY6" fmla="*/ 370541 h 3526118"/>
                <a:gd name="connsiteX7" fmla="*/ 1547906 w 2211295"/>
                <a:gd name="connsiteY7" fmla="*/ 753035 h 3526118"/>
                <a:gd name="connsiteX8" fmla="*/ 1547906 w 2211295"/>
                <a:gd name="connsiteY8" fmla="*/ 579718 h 3526118"/>
                <a:gd name="connsiteX9" fmla="*/ 430306 w 2211295"/>
                <a:gd name="connsiteY9" fmla="*/ 579718 h 3526118"/>
                <a:gd name="connsiteX10" fmla="*/ 436283 w 2211295"/>
                <a:gd name="connsiteY10" fmla="*/ 3526118 h 3526118"/>
                <a:gd name="connsiteX0" fmla="*/ 436283 w 2211295"/>
                <a:gd name="connsiteY0" fmla="*/ 3526118 h 3526118"/>
                <a:gd name="connsiteX1" fmla="*/ 0 w 2211295"/>
                <a:gd name="connsiteY1" fmla="*/ 3526118 h 3526118"/>
                <a:gd name="connsiteX2" fmla="*/ 0 w 2211295"/>
                <a:gd name="connsiteY2" fmla="*/ 406400 h 3526118"/>
                <a:gd name="connsiteX3" fmla="*/ 215153 w 2211295"/>
                <a:gd name="connsiteY3" fmla="*/ 155388 h 3526118"/>
                <a:gd name="connsiteX4" fmla="*/ 1547906 w 2211295"/>
                <a:gd name="connsiteY4" fmla="*/ 155388 h 3526118"/>
                <a:gd name="connsiteX5" fmla="*/ 1547906 w 2211295"/>
                <a:gd name="connsiteY5" fmla="*/ 0 h 3526118"/>
                <a:gd name="connsiteX6" fmla="*/ 2211295 w 2211295"/>
                <a:gd name="connsiteY6" fmla="*/ 370541 h 3526118"/>
                <a:gd name="connsiteX7" fmla="*/ 1547906 w 2211295"/>
                <a:gd name="connsiteY7" fmla="*/ 753035 h 3526118"/>
                <a:gd name="connsiteX8" fmla="*/ 1547906 w 2211295"/>
                <a:gd name="connsiteY8" fmla="*/ 579718 h 3526118"/>
                <a:gd name="connsiteX9" fmla="*/ 430306 w 2211295"/>
                <a:gd name="connsiteY9" fmla="*/ 579718 h 3526118"/>
                <a:gd name="connsiteX10" fmla="*/ 436283 w 2211295"/>
                <a:gd name="connsiteY10" fmla="*/ 3526118 h 3526118"/>
                <a:gd name="connsiteX0" fmla="*/ 436283 w 2211295"/>
                <a:gd name="connsiteY0" fmla="*/ 3526118 h 3526118"/>
                <a:gd name="connsiteX1" fmla="*/ 0 w 2211295"/>
                <a:gd name="connsiteY1" fmla="*/ 3526118 h 3526118"/>
                <a:gd name="connsiteX2" fmla="*/ 0 w 2211295"/>
                <a:gd name="connsiteY2" fmla="*/ 406400 h 3526118"/>
                <a:gd name="connsiteX3" fmla="*/ 215153 w 2211295"/>
                <a:gd name="connsiteY3" fmla="*/ 155388 h 3526118"/>
                <a:gd name="connsiteX4" fmla="*/ 1547906 w 2211295"/>
                <a:gd name="connsiteY4" fmla="*/ 155388 h 3526118"/>
                <a:gd name="connsiteX5" fmla="*/ 1547906 w 2211295"/>
                <a:gd name="connsiteY5" fmla="*/ 0 h 3526118"/>
                <a:gd name="connsiteX6" fmla="*/ 2211295 w 2211295"/>
                <a:gd name="connsiteY6" fmla="*/ 370541 h 3526118"/>
                <a:gd name="connsiteX7" fmla="*/ 1547906 w 2211295"/>
                <a:gd name="connsiteY7" fmla="*/ 753035 h 3526118"/>
                <a:gd name="connsiteX8" fmla="*/ 1547906 w 2211295"/>
                <a:gd name="connsiteY8" fmla="*/ 579718 h 3526118"/>
                <a:gd name="connsiteX9" fmla="*/ 430306 w 2211295"/>
                <a:gd name="connsiteY9" fmla="*/ 579718 h 3526118"/>
                <a:gd name="connsiteX10" fmla="*/ 436283 w 2211295"/>
                <a:gd name="connsiteY10" fmla="*/ 3526118 h 352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1295" h="3526118">
                  <a:moveTo>
                    <a:pt x="436283" y="3526118"/>
                  </a:moveTo>
                  <a:lnTo>
                    <a:pt x="0" y="3526118"/>
                  </a:lnTo>
                  <a:lnTo>
                    <a:pt x="0" y="406400"/>
                  </a:lnTo>
                  <a:cubicBezTo>
                    <a:pt x="5977" y="256988"/>
                    <a:pt x="113553" y="161365"/>
                    <a:pt x="215153" y="155388"/>
                  </a:cubicBezTo>
                  <a:lnTo>
                    <a:pt x="1547906" y="155388"/>
                  </a:lnTo>
                  <a:lnTo>
                    <a:pt x="1547906" y="0"/>
                  </a:lnTo>
                  <a:lnTo>
                    <a:pt x="2211295" y="370541"/>
                  </a:lnTo>
                  <a:lnTo>
                    <a:pt x="1547906" y="753035"/>
                  </a:lnTo>
                  <a:lnTo>
                    <a:pt x="1547906" y="579718"/>
                  </a:lnTo>
                  <a:lnTo>
                    <a:pt x="430306" y="579718"/>
                  </a:lnTo>
                  <a:cubicBezTo>
                    <a:pt x="432298" y="1561851"/>
                    <a:pt x="434291" y="2543985"/>
                    <a:pt x="436283" y="3526118"/>
                  </a:cubicBez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 rot="10800000" flipV="1">
              <a:off x="5604802" y="1587532"/>
              <a:ext cx="984479" cy="274425"/>
            </a:xfrm>
            <a:prstGeom prst="rect">
              <a:avLst/>
            </a:prstGeom>
            <a:effectLst/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 rot="16200000" flipV="1">
              <a:off x="7558448" y="4053772"/>
              <a:ext cx="984479" cy="274425"/>
            </a:xfrm>
            <a:prstGeom prst="rect">
              <a:avLst/>
            </a:prstGeom>
            <a:effectLst/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 flipV="1">
              <a:off x="5112562" y="5994531"/>
              <a:ext cx="984479" cy="274425"/>
            </a:xfrm>
            <a:prstGeom prst="rect">
              <a:avLst/>
            </a:prstGeom>
            <a:effectLst/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 rot="5400000" flipV="1">
              <a:off x="3201108" y="3499611"/>
              <a:ext cx="984479" cy="274425"/>
            </a:xfrm>
            <a:prstGeom prst="rect">
              <a:avLst/>
            </a:prstGeom>
            <a:effectLst/>
          </p:spPr>
        </p:pic>
        <p:sp>
          <p:nvSpPr>
            <p:cNvPr id="25" name="矩形 24"/>
            <p:cNvSpPr/>
            <p:nvPr/>
          </p:nvSpPr>
          <p:spPr>
            <a:xfrm>
              <a:off x="4625670" y="2509769"/>
              <a:ext cx="890516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30594" y="2909879"/>
              <a:ext cx="890516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0412" y="4499711"/>
              <a:ext cx="890516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43578" y="4937522"/>
              <a:ext cx="890516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900109" y="5465043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73639" y="242195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16505" y="5403488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00109" y="242195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51317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01158" y="3532266"/>
            <a:ext cx="2372196" cy="1371829"/>
            <a:chOff x="8901158" y="3466951"/>
            <a:chExt cx="2372196" cy="1371829"/>
          </a:xfrm>
        </p:grpSpPr>
        <p:sp>
          <p:nvSpPr>
            <p:cNvPr id="17" name="五边形 16"/>
            <p:cNvSpPr/>
            <p:nvPr/>
          </p:nvSpPr>
          <p:spPr>
            <a:xfrm>
              <a:off x="8901158" y="3466951"/>
              <a:ext cx="2360821" cy="1371829"/>
            </a:xfrm>
            <a:prstGeom prst="homePlate">
              <a:avLst/>
            </a:pr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五边形 17"/>
            <p:cNvSpPr/>
            <p:nvPr/>
          </p:nvSpPr>
          <p:spPr>
            <a:xfrm>
              <a:off x="9145745" y="4025253"/>
              <a:ext cx="1339926" cy="255225"/>
            </a:xfrm>
            <a:prstGeom prst="homePlat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20550" y="3953306"/>
              <a:ext cx="952804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56382" y="3532266"/>
            <a:ext cx="2360821" cy="1371829"/>
            <a:chOff x="7256382" y="3466951"/>
            <a:chExt cx="2360821" cy="1371829"/>
          </a:xfrm>
        </p:grpSpPr>
        <p:sp>
          <p:nvSpPr>
            <p:cNvPr id="21" name="五边形 20"/>
            <p:cNvSpPr/>
            <p:nvPr/>
          </p:nvSpPr>
          <p:spPr>
            <a:xfrm>
              <a:off x="7256382" y="3466951"/>
              <a:ext cx="2360821" cy="1371829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五边形 21"/>
            <p:cNvSpPr/>
            <p:nvPr/>
          </p:nvSpPr>
          <p:spPr>
            <a:xfrm>
              <a:off x="7454888" y="4025253"/>
              <a:ext cx="1339926" cy="255225"/>
            </a:xfrm>
            <a:prstGeom prst="homePlat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622231" y="3953306"/>
              <a:ext cx="952804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11607" y="3532266"/>
            <a:ext cx="2360821" cy="1371829"/>
            <a:chOff x="5611607" y="3466951"/>
            <a:chExt cx="2360821" cy="1371829"/>
          </a:xfrm>
        </p:grpSpPr>
        <p:sp>
          <p:nvSpPr>
            <p:cNvPr id="25" name="五边形 24"/>
            <p:cNvSpPr/>
            <p:nvPr/>
          </p:nvSpPr>
          <p:spPr>
            <a:xfrm>
              <a:off x="5611607" y="3466951"/>
              <a:ext cx="2360821" cy="1371829"/>
            </a:xfrm>
            <a:prstGeom prst="homePlate">
              <a:avLst/>
            </a:pr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5803021" y="4025253"/>
              <a:ext cx="1339926" cy="255225"/>
            </a:xfrm>
            <a:prstGeom prst="homePlat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14494" y="3937837"/>
              <a:ext cx="952804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66832" y="3532266"/>
            <a:ext cx="2374634" cy="1371829"/>
            <a:chOff x="3966832" y="3466951"/>
            <a:chExt cx="2374634" cy="1371829"/>
          </a:xfrm>
        </p:grpSpPr>
        <p:sp>
          <p:nvSpPr>
            <p:cNvPr id="29" name="五边形 28"/>
            <p:cNvSpPr/>
            <p:nvPr/>
          </p:nvSpPr>
          <p:spPr>
            <a:xfrm>
              <a:off x="3966832" y="3466951"/>
              <a:ext cx="2360821" cy="1371829"/>
            </a:xfrm>
            <a:prstGeom prst="homePlate">
              <a:avLst/>
            </a:pr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4239767" y="4025253"/>
              <a:ext cx="1339926" cy="255225"/>
            </a:xfrm>
            <a:prstGeom prst="homePlat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88662" y="3955282"/>
              <a:ext cx="952804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16864" y="3532266"/>
            <a:ext cx="2360821" cy="1371829"/>
            <a:chOff x="2416864" y="3466951"/>
            <a:chExt cx="2360821" cy="1371829"/>
          </a:xfrm>
        </p:grpSpPr>
        <p:sp>
          <p:nvSpPr>
            <p:cNvPr id="33" name="五边形 32"/>
            <p:cNvSpPr/>
            <p:nvPr/>
          </p:nvSpPr>
          <p:spPr>
            <a:xfrm>
              <a:off x="2416864" y="3466951"/>
              <a:ext cx="2360821" cy="1371829"/>
            </a:xfrm>
            <a:prstGeom prst="homePlate">
              <a:avLst/>
            </a:pr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2570017" y="4025253"/>
              <a:ext cx="1339926" cy="255225"/>
            </a:xfrm>
            <a:prstGeom prst="homePlat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06308" y="3953306"/>
              <a:ext cx="952804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882498" y="2862303"/>
            <a:ext cx="6422241" cy="542351"/>
            <a:chOff x="1882498" y="2796988"/>
            <a:chExt cx="6422241" cy="542351"/>
          </a:xfrm>
        </p:grpSpPr>
        <p:sp>
          <p:nvSpPr>
            <p:cNvPr id="37" name="任意多边形 36"/>
            <p:cNvSpPr/>
            <p:nvPr/>
          </p:nvSpPr>
          <p:spPr>
            <a:xfrm>
              <a:off x="1882498" y="2796988"/>
              <a:ext cx="0" cy="542351"/>
            </a:xfrm>
            <a:custGeom>
              <a:avLst/>
              <a:gdLst>
                <a:gd name="connsiteX0" fmla="*/ 0 w 0"/>
                <a:gd name="connsiteY0" fmla="*/ 506896 h 506896"/>
                <a:gd name="connsiteX1" fmla="*/ 0 w 0"/>
                <a:gd name="connsiteY1" fmla="*/ 0 h 5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06896">
                  <a:moveTo>
                    <a:pt x="0" y="50689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4770595" y="2796988"/>
              <a:ext cx="0" cy="542351"/>
            </a:xfrm>
            <a:custGeom>
              <a:avLst/>
              <a:gdLst>
                <a:gd name="connsiteX0" fmla="*/ 0 w 0"/>
                <a:gd name="connsiteY0" fmla="*/ 506896 h 506896"/>
                <a:gd name="connsiteX1" fmla="*/ 0 w 0"/>
                <a:gd name="connsiteY1" fmla="*/ 0 h 5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06896">
                  <a:moveTo>
                    <a:pt x="0" y="50689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8304739" y="2796988"/>
              <a:ext cx="0" cy="542351"/>
            </a:xfrm>
            <a:custGeom>
              <a:avLst/>
              <a:gdLst>
                <a:gd name="connsiteX0" fmla="*/ 0 w 0"/>
                <a:gd name="connsiteY0" fmla="*/ 506896 h 506896"/>
                <a:gd name="connsiteX1" fmla="*/ 0 w 0"/>
                <a:gd name="connsiteY1" fmla="*/ 0 h 5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06896">
                  <a:moveTo>
                    <a:pt x="0" y="50689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85484" y="4982080"/>
            <a:ext cx="6422241" cy="542351"/>
            <a:chOff x="3385484" y="4916765"/>
            <a:chExt cx="6422241" cy="542351"/>
          </a:xfrm>
        </p:grpSpPr>
        <p:sp>
          <p:nvSpPr>
            <p:cNvPr id="41" name="任意多边形 40"/>
            <p:cNvSpPr/>
            <p:nvPr/>
          </p:nvSpPr>
          <p:spPr>
            <a:xfrm>
              <a:off x="3385484" y="4916765"/>
              <a:ext cx="0" cy="542351"/>
            </a:xfrm>
            <a:custGeom>
              <a:avLst/>
              <a:gdLst>
                <a:gd name="connsiteX0" fmla="*/ 0 w 0"/>
                <a:gd name="connsiteY0" fmla="*/ 506896 h 506896"/>
                <a:gd name="connsiteX1" fmla="*/ 0 w 0"/>
                <a:gd name="connsiteY1" fmla="*/ 0 h 5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06896">
                  <a:moveTo>
                    <a:pt x="0" y="50689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273581" y="4916765"/>
              <a:ext cx="0" cy="542351"/>
            </a:xfrm>
            <a:custGeom>
              <a:avLst/>
              <a:gdLst>
                <a:gd name="connsiteX0" fmla="*/ 0 w 0"/>
                <a:gd name="connsiteY0" fmla="*/ 506896 h 506896"/>
                <a:gd name="connsiteX1" fmla="*/ 0 w 0"/>
                <a:gd name="connsiteY1" fmla="*/ 0 h 5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06896">
                  <a:moveTo>
                    <a:pt x="0" y="50689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9807725" y="4916765"/>
              <a:ext cx="0" cy="542351"/>
            </a:xfrm>
            <a:custGeom>
              <a:avLst/>
              <a:gdLst>
                <a:gd name="connsiteX0" fmla="*/ 0 w 0"/>
                <a:gd name="connsiteY0" fmla="*/ 506896 h 506896"/>
                <a:gd name="connsiteX1" fmla="*/ 0 w 0"/>
                <a:gd name="connsiteY1" fmla="*/ 0 h 5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06896">
                  <a:moveTo>
                    <a:pt x="0" y="50689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9349" y="3532266"/>
            <a:ext cx="2171176" cy="1371829"/>
            <a:chOff x="1019349" y="3466951"/>
            <a:chExt cx="2171176" cy="1371829"/>
          </a:xfrm>
        </p:grpSpPr>
        <p:sp>
          <p:nvSpPr>
            <p:cNvPr id="45" name="任意多边形 44"/>
            <p:cNvSpPr/>
            <p:nvPr/>
          </p:nvSpPr>
          <p:spPr>
            <a:xfrm>
              <a:off x="1019349" y="3466951"/>
              <a:ext cx="2171176" cy="1371829"/>
            </a:xfrm>
            <a:custGeom>
              <a:avLst/>
              <a:gdLst>
                <a:gd name="connsiteX0" fmla="*/ 0 w 2029239"/>
                <a:gd name="connsiteY0" fmla="*/ 0 h 1282148"/>
                <a:gd name="connsiteX1" fmla="*/ 1388165 w 2029239"/>
                <a:gd name="connsiteY1" fmla="*/ 0 h 1282148"/>
                <a:gd name="connsiteX2" fmla="*/ 2029239 w 2029239"/>
                <a:gd name="connsiteY2" fmla="*/ 641074 h 1282148"/>
                <a:gd name="connsiteX3" fmla="*/ 1388165 w 2029239"/>
                <a:gd name="connsiteY3" fmla="*/ 1282148 h 1282148"/>
                <a:gd name="connsiteX4" fmla="*/ 0 w 2029239"/>
                <a:gd name="connsiteY4" fmla="*/ 1282148 h 1282148"/>
                <a:gd name="connsiteX5" fmla="*/ 641074 w 2029239"/>
                <a:gd name="connsiteY5" fmla="*/ 641074 h 1282148"/>
                <a:gd name="connsiteX6" fmla="*/ 0 w 2029239"/>
                <a:gd name="connsiteY6" fmla="*/ 0 h 128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9239" h="1282148">
                  <a:moveTo>
                    <a:pt x="0" y="0"/>
                  </a:moveTo>
                  <a:lnTo>
                    <a:pt x="1388165" y="0"/>
                  </a:lnTo>
                  <a:lnTo>
                    <a:pt x="2029239" y="641074"/>
                  </a:lnTo>
                  <a:lnTo>
                    <a:pt x="1388165" y="1282148"/>
                  </a:lnTo>
                  <a:lnTo>
                    <a:pt x="0" y="1282148"/>
                  </a:lnTo>
                  <a:lnTo>
                    <a:pt x="641074" y="64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569570" y="4025253"/>
              <a:ext cx="774638" cy="255225"/>
            </a:xfrm>
            <a:custGeom>
              <a:avLst/>
              <a:gdLst>
                <a:gd name="connsiteX0" fmla="*/ 0 w 723997"/>
                <a:gd name="connsiteY0" fmla="*/ 0 h 238540"/>
                <a:gd name="connsiteX1" fmla="*/ 604727 w 723997"/>
                <a:gd name="connsiteY1" fmla="*/ 0 h 238540"/>
                <a:gd name="connsiteX2" fmla="*/ 723997 w 723997"/>
                <a:gd name="connsiteY2" fmla="*/ 119270 h 238540"/>
                <a:gd name="connsiteX3" fmla="*/ 604727 w 723997"/>
                <a:gd name="connsiteY3" fmla="*/ 238540 h 238540"/>
                <a:gd name="connsiteX4" fmla="*/ 0 w 723997"/>
                <a:gd name="connsiteY4" fmla="*/ 238540 h 238540"/>
                <a:gd name="connsiteX5" fmla="*/ 119270 w 723997"/>
                <a:gd name="connsiteY5" fmla="*/ 119270 h 238540"/>
                <a:gd name="connsiteX6" fmla="*/ 0 w 723997"/>
                <a:gd name="connsiteY6" fmla="*/ 0 h 23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997" h="238540">
                  <a:moveTo>
                    <a:pt x="0" y="0"/>
                  </a:moveTo>
                  <a:lnTo>
                    <a:pt x="604727" y="0"/>
                  </a:lnTo>
                  <a:lnTo>
                    <a:pt x="723997" y="119270"/>
                  </a:lnTo>
                  <a:lnTo>
                    <a:pt x="604727" y="238540"/>
                  </a:lnTo>
                  <a:lnTo>
                    <a:pt x="0" y="238540"/>
                  </a:lnTo>
                  <a:lnTo>
                    <a:pt x="119270" y="11927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195553" y="3937837"/>
              <a:ext cx="952804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171915" y="566304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7927" y="185864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6308" y="1847164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15933" y="570159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55300" y="183110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38174" y="566143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13450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28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28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56079" y="1983543"/>
            <a:ext cx="7051063" cy="3629465"/>
            <a:chOff x="1756079" y="1983543"/>
            <a:chExt cx="7051063" cy="3629465"/>
          </a:xfrm>
        </p:grpSpPr>
        <p:sp>
          <p:nvSpPr>
            <p:cNvPr id="17" name="任意多边形 16"/>
            <p:cNvSpPr/>
            <p:nvPr/>
          </p:nvSpPr>
          <p:spPr>
            <a:xfrm>
              <a:off x="1756079" y="1983543"/>
              <a:ext cx="7051063" cy="3629465"/>
            </a:xfrm>
            <a:custGeom>
              <a:avLst/>
              <a:gdLst>
                <a:gd name="connsiteX0" fmla="*/ 2225080 w 7051063"/>
                <a:gd name="connsiteY0" fmla="*/ 0 h 3629465"/>
                <a:gd name="connsiteX1" fmla="*/ 2225080 w 7051063"/>
                <a:gd name="connsiteY1" fmla="*/ 1935005 h 3629465"/>
                <a:gd name="connsiteX2" fmla="*/ 7051063 w 7051063"/>
                <a:gd name="connsiteY2" fmla="*/ 1935005 h 3629465"/>
                <a:gd name="connsiteX3" fmla="*/ 7051063 w 7051063"/>
                <a:gd name="connsiteY3" fmla="*/ 3370228 h 3629465"/>
                <a:gd name="connsiteX4" fmla="*/ 2225080 w 7051063"/>
                <a:gd name="connsiteY4" fmla="*/ 3370228 h 3629465"/>
                <a:gd name="connsiteX5" fmla="*/ 2225080 w 7051063"/>
                <a:gd name="connsiteY5" fmla="*/ 3629465 h 3629465"/>
                <a:gd name="connsiteX6" fmla="*/ 0 w 7051063"/>
                <a:gd name="connsiteY6" fmla="*/ 1814732 h 36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1063" h="3629465">
                  <a:moveTo>
                    <a:pt x="2225080" y="0"/>
                  </a:moveTo>
                  <a:lnTo>
                    <a:pt x="2225080" y="1935005"/>
                  </a:lnTo>
                  <a:lnTo>
                    <a:pt x="7051063" y="1935005"/>
                  </a:lnTo>
                  <a:lnTo>
                    <a:pt x="7051063" y="3370228"/>
                  </a:lnTo>
                  <a:lnTo>
                    <a:pt x="2225080" y="3370228"/>
                  </a:lnTo>
                  <a:lnTo>
                    <a:pt x="2225080" y="3629465"/>
                  </a:lnTo>
                  <a:lnTo>
                    <a:pt x="0" y="1814732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62838" y="2732482"/>
              <a:ext cx="1492716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r>
                <a:rPr lang="en-US" altLang="zh-CN" sz="11500" b="1" dirty="0" smtClean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en-US" altLang="zh-CN" sz="88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28793" y="2025747"/>
            <a:ext cx="7035459" cy="3629465"/>
            <a:chOff x="4128793" y="2025747"/>
            <a:chExt cx="7035459" cy="3629465"/>
          </a:xfrm>
        </p:grpSpPr>
        <p:sp>
          <p:nvSpPr>
            <p:cNvPr id="20" name="任意多边形 19"/>
            <p:cNvSpPr/>
            <p:nvPr/>
          </p:nvSpPr>
          <p:spPr>
            <a:xfrm>
              <a:off x="4128793" y="2025747"/>
              <a:ext cx="7035459" cy="3629465"/>
            </a:xfrm>
            <a:custGeom>
              <a:avLst/>
              <a:gdLst>
                <a:gd name="connsiteX0" fmla="*/ 4810379 w 7035459"/>
                <a:gd name="connsiteY0" fmla="*/ 0 h 3629465"/>
                <a:gd name="connsiteX1" fmla="*/ 7035459 w 7035459"/>
                <a:gd name="connsiteY1" fmla="*/ 1814733 h 3629465"/>
                <a:gd name="connsiteX2" fmla="*/ 4810379 w 7035459"/>
                <a:gd name="connsiteY2" fmla="*/ 3629465 h 3629465"/>
                <a:gd name="connsiteX3" fmla="*/ 4810379 w 7035459"/>
                <a:gd name="connsiteY3" fmla="*/ 1756971 h 3629465"/>
                <a:gd name="connsiteX4" fmla="*/ 0 w 7035459"/>
                <a:gd name="connsiteY4" fmla="*/ 1756971 h 3629465"/>
                <a:gd name="connsiteX5" fmla="*/ 0 w 7035459"/>
                <a:gd name="connsiteY5" fmla="*/ 321748 h 3629465"/>
                <a:gd name="connsiteX6" fmla="*/ 4810379 w 7035459"/>
                <a:gd name="connsiteY6" fmla="*/ 321748 h 36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35459" h="3629465">
                  <a:moveTo>
                    <a:pt x="4810379" y="0"/>
                  </a:moveTo>
                  <a:lnTo>
                    <a:pt x="7035459" y="1814733"/>
                  </a:lnTo>
                  <a:lnTo>
                    <a:pt x="4810379" y="3629465"/>
                  </a:lnTo>
                  <a:lnTo>
                    <a:pt x="4810379" y="1756971"/>
                  </a:lnTo>
                  <a:lnTo>
                    <a:pt x="0" y="1756971"/>
                  </a:lnTo>
                  <a:lnTo>
                    <a:pt x="0" y="321748"/>
                  </a:lnTo>
                  <a:lnTo>
                    <a:pt x="4810379" y="321748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07191" y="2732482"/>
              <a:ext cx="1447832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r>
                <a:rPr lang="en-US" altLang="zh-CN" sz="11500" b="1" dirty="0" smtClean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lang="en-US" altLang="zh-CN" sz="88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579742" y="4265361"/>
            <a:ext cx="377539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0189" y="2760618"/>
            <a:ext cx="377539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3720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3708" y="2272553"/>
            <a:ext cx="4809314" cy="2381794"/>
            <a:chOff x="3249408" y="2015445"/>
            <a:chExt cx="5527964" cy="2984478"/>
          </a:xfrm>
          <a:effectLst>
            <a:outerShdw blurRad="63500" sx="95000" sy="95000" algn="ctr" rotWithShape="0">
              <a:prstClr val="black">
                <a:alpha val="18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29765" y="3393311"/>
            <a:ext cx="299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36536" y="2640572"/>
            <a:ext cx="1783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6813085" y="837750"/>
            <a:ext cx="927407" cy="927407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24013" y="978287"/>
            <a:ext cx="24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研究背景</a:t>
            </a:r>
            <a:endParaRPr kumimoji="0" lang="zh-CN" altLang="en-US" sz="3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13085" y="2292102"/>
            <a:ext cx="927407" cy="927407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13085" y="3668058"/>
            <a:ext cx="927407" cy="927407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13085" y="5001877"/>
            <a:ext cx="927407" cy="927407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94016" y="2431491"/>
            <a:ext cx="24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24013" y="3797158"/>
            <a:ext cx="24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论文概述</a:t>
            </a:r>
            <a:endParaRPr kumimoji="0" lang="zh-CN" altLang="en-US" sz="3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4016" y="5129829"/>
            <a:ext cx="24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研究结论</a:t>
            </a:r>
            <a:endParaRPr kumimoji="0" lang="zh-CN" altLang="en-US" sz="3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2324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8502" y="2260157"/>
            <a:ext cx="1642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8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99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6787" y="2003612"/>
            <a:ext cx="8450826" cy="1102659"/>
          </a:xfrm>
          <a:prstGeom prst="roundRect">
            <a:avLst>
              <a:gd name="adj" fmla="val 9350"/>
            </a:avLst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46787" y="3446930"/>
            <a:ext cx="8450826" cy="1102659"/>
          </a:xfrm>
          <a:prstGeom prst="roundRect">
            <a:avLst>
              <a:gd name="adj" fmla="val 9350"/>
            </a:avLst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46787" y="4890248"/>
            <a:ext cx="8450826" cy="1102659"/>
          </a:xfrm>
          <a:prstGeom prst="roundRect">
            <a:avLst>
              <a:gd name="adj" fmla="val 9350"/>
            </a:avLst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6187" y="22927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EFEFE"/>
                </a:solidFill>
                <a:cs typeface="+mn-ea"/>
                <a:sym typeface="+mn-lt"/>
              </a:rPr>
              <a:t>步骤一</a:t>
            </a:r>
            <a:endParaRPr lang="zh-CN" altLang="en-US" sz="28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6988" y="37366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EFEFE"/>
                </a:solidFill>
                <a:cs typeface="+mn-ea"/>
                <a:sym typeface="+mn-lt"/>
              </a:rPr>
              <a:t>步骤二</a:t>
            </a:r>
            <a:endParaRPr lang="zh-CN" altLang="en-US" sz="28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46187" y="51799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EFEFE"/>
                </a:solidFill>
                <a:cs typeface="+mn-ea"/>
                <a:sym typeface="+mn-lt"/>
              </a:rPr>
              <a:t>步骤三</a:t>
            </a:r>
            <a:endParaRPr lang="zh-CN" altLang="en-US" sz="28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08071" y="2003612"/>
            <a:ext cx="6847660" cy="1352657"/>
            <a:chOff x="3208071" y="2003612"/>
            <a:chExt cx="6847660" cy="1352657"/>
          </a:xfrm>
        </p:grpSpPr>
        <p:sp>
          <p:nvSpPr>
            <p:cNvPr id="23" name="矩形 22"/>
            <p:cNvSpPr/>
            <p:nvPr/>
          </p:nvSpPr>
          <p:spPr>
            <a:xfrm>
              <a:off x="3208071" y="2003612"/>
              <a:ext cx="6847660" cy="110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23248" y="2155940"/>
              <a:ext cx="6647974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cs typeface="+mn-ea"/>
                  <a:sym typeface="+mn-lt"/>
                </a:rPr>
                <a:t>请在这里输入您的主要叙述内容请</a:t>
              </a:r>
              <a:r>
                <a:rPr lang="zh-CN" altLang="en-US" dirty="0">
                  <a:cs typeface="+mn-ea"/>
                  <a:sym typeface="+mn-lt"/>
                </a:rPr>
                <a:t>在这里输入您的主要叙述内容</a:t>
              </a:r>
              <a:endParaRPr lang="en-US" altLang="zh-CN" dirty="0">
                <a:cs typeface="+mn-ea"/>
                <a:sym typeface="+mn-lt"/>
              </a:endParaRPr>
            </a:p>
            <a:p>
              <a:r>
                <a:rPr lang="zh-CN" altLang="en-US" dirty="0" smtClean="0">
                  <a:cs typeface="+mn-ea"/>
                  <a:sym typeface="+mn-lt"/>
                </a:rPr>
                <a:t>请在这里输入您的主要叙述内容请在这里输入您的主要叙述内容</a:t>
              </a:r>
              <a:endParaRPr lang="en-US" altLang="zh-CN" dirty="0" smtClean="0">
                <a:cs typeface="+mn-ea"/>
                <a:sym typeface="+mn-lt"/>
              </a:endParaRPr>
            </a:p>
            <a:p>
              <a:endParaRPr lang="en-US" altLang="zh-CN" dirty="0" smtClean="0">
                <a:cs typeface="+mn-ea"/>
                <a:sym typeface="+mn-lt"/>
              </a:endParaRPr>
            </a:p>
            <a:p>
              <a:endParaRPr lang="en-US" altLang="zh-CN" dirty="0" smtClean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8071" y="3446929"/>
            <a:ext cx="6847660" cy="1412301"/>
            <a:chOff x="3208071" y="3446929"/>
            <a:chExt cx="6847660" cy="1412301"/>
          </a:xfrm>
        </p:grpSpPr>
        <p:sp>
          <p:nvSpPr>
            <p:cNvPr id="26" name="矩形 25"/>
            <p:cNvSpPr/>
            <p:nvPr/>
          </p:nvSpPr>
          <p:spPr>
            <a:xfrm>
              <a:off x="3208071" y="3446929"/>
              <a:ext cx="6847660" cy="110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23248" y="3658901"/>
              <a:ext cx="6647974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cs typeface="+mn-ea"/>
                  <a:sym typeface="+mn-lt"/>
                </a:rPr>
                <a:t>请在这里输入您的主要叙述内容请</a:t>
              </a:r>
              <a:r>
                <a:rPr lang="zh-CN" altLang="en-US" dirty="0">
                  <a:cs typeface="+mn-ea"/>
                  <a:sym typeface="+mn-lt"/>
                </a:rPr>
                <a:t>在这里输入您的主要叙述内容</a:t>
              </a:r>
              <a:endParaRPr lang="en-US" altLang="zh-CN" dirty="0">
                <a:cs typeface="+mn-ea"/>
                <a:sym typeface="+mn-lt"/>
              </a:endParaRPr>
            </a:p>
            <a:p>
              <a:r>
                <a:rPr lang="zh-CN" altLang="en-US" dirty="0" smtClean="0">
                  <a:cs typeface="+mn-ea"/>
                  <a:sym typeface="+mn-lt"/>
                </a:rPr>
                <a:t>请在这里输入您的主要叙述内容请在这里输入您的主要叙述内容</a:t>
              </a:r>
              <a:endParaRPr lang="en-US" altLang="zh-CN" dirty="0" smtClean="0">
                <a:cs typeface="+mn-ea"/>
                <a:sym typeface="+mn-lt"/>
              </a:endParaRPr>
            </a:p>
            <a:p>
              <a:endParaRPr lang="en-US" altLang="zh-CN" dirty="0" smtClean="0">
                <a:cs typeface="+mn-ea"/>
                <a:sym typeface="+mn-lt"/>
              </a:endParaRPr>
            </a:p>
            <a:p>
              <a:endParaRPr lang="en-US" altLang="zh-CN" dirty="0" smtClean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08071" y="4890247"/>
            <a:ext cx="6847660" cy="1381283"/>
            <a:chOff x="3208071" y="4890247"/>
            <a:chExt cx="6847660" cy="1381283"/>
          </a:xfrm>
        </p:grpSpPr>
        <p:sp>
          <p:nvSpPr>
            <p:cNvPr id="29" name="矩形 28"/>
            <p:cNvSpPr/>
            <p:nvPr/>
          </p:nvSpPr>
          <p:spPr>
            <a:xfrm>
              <a:off x="3208071" y="4890247"/>
              <a:ext cx="6847660" cy="110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23248" y="5071201"/>
              <a:ext cx="6647974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cs typeface="+mn-ea"/>
                  <a:sym typeface="+mn-lt"/>
                </a:rPr>
                <a:t>请在这里输入您的主要叙述内容请</a:t>
              </a:r>
              <a:r>
                <a:rPr lang="zh-CN" altLang="en-US" dirty="0">
                  <a:cs typeface="+mn-ea"/>
                  <a:sym typeface="+mn-lt"/>
                </a:rPr>
                <a:t>在这里输入您的主要叙述内容</a:t>
              </a:r>
              <a:endParaRPr lang="en-US" altLang="zh-CN" dirty="0">
                <a:cs typeface="+mn-ea"/>
                <a:sym typeface="+mn-lt"/>
              </a:endParaRPr>
            </a:p>
            <a:p>
              <a:r>
                <a:rPr lang="zh-CN" altLang="en-US" dirty="0" smtClean="0">
                  <a:cs typeface="+mn-ea"/>
                  <a:sym typeface="+mn-lt"/>
                </a:rPr>
                <a:t>请在这里输入您的主要叙述内容请在这里输入您的主要叙述内容</a:t>
              </a:r>
              <a:endParaRPr lang="en-US" altLang="zh-CN" dirty="0" smtClean="0">
                <a:cs typeface="+mn-ea"/>
                <a:sym typeface="+mn-lt"/>
              </a:endParaRPr>
            </a:p>
            <a:p>
              <a:endParaRPr lang="en-US" altLang="zh-CN" dirty="0" smtClean="0">
                <a:cs typeface="+mn-ea"/>
                <a:sym typeface="+mn-lt"/>
              </a:endParaRPr>
            </a:p>
            <a:p>
              <a:endParaRPr lang="en-US" altLang="zh-CN" dirty="0" smtClean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815567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23104" y="2722258"/>
            <a:ext cx="3376769" cy="2911006"/>
            <a:chOff x="7423104" y="2722258"/>
            <a:chExt cx="3376769" cy="2911006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7423104" y="2722258"/>
              <a:ext cx="3376769" cy="2911006"/>
            </a:xfrm>
            <a:prstGeom prst="triangl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00554" y="2799286"/>
              <a:ext cx="1800493" cy="150810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 smtClean="0">
                <a:solidFill>
                  <a:srgbClr val="2D3E50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32610" y="4219083"/>
              <a:ext cx="875561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cs typeface="+mn-ea"/>
                  <a:sym typeface="+mn-lt"/>
                </a:rPr>
                <a:t>  </a:t>
              </a:r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endParaRPr lang="en-US" altLang="zh-CN" sz="4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9065625" y="3710057"/>
              <a:ext cx="0" cy="900000"/>
            </a:xfrm>
            <a:prstGeom prst="line">
              <a:avLst/>
            </a:prstGeom>
            <a:ln w="222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314213" y="2711127"/>
            <a:ext cx="3376769" cy="3136644"/>
            <a:chOff x="1314213" y="2711127"/>
            <a:chExt cx="3376769" cy="3136644"/>
          </a:xfrm>
        </p:grpSpPr>
        <p:sp>
          <p:nvSpPr>
            <p:cNvPr id="22" name="等腰三角形 21"/>
            <p:cNvSpPr/>
            <p:nvPr/>
          </p:nvSpPr>
          <p:spPr>
            <a:xfrm>
              <a:off x="1314213" y="2711127"/>
              <a:ext cx="3376769" cy="2911006"/>
            </a:xfrm>
            <a:prstGeom prst="triangl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06027" y="3287531"/>
              <a:ext cx="90922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cs typeface="+mn-ea"/>
                  <a:sym typeface="+mn-lt"/>
                </a:rPr>
                <a:t>  </a:t>
              </a:r>
              <a:r>
                <a:rPr lang="en-US" altLang="zh-CN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S</a:t>
              </a:r>
              <a:endParaRPr lang="en-US" altLang="zh-CN" sz="4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3012808" y="3715295"/>
              <a:ext cx="0" cy="900000"/>
            </a:xfrm>
            <a:prstGeom prst="line">
              <a:avLst/>
            </a:prstGeom>
            <a:ln w="22225"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167693" y="4370443"/>
              <a:ext cx="1800493" cy="147732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50271" y="2689412"/>
            <a:ext cx="3376769" cy="2911006"/>
            <a:chOff x="3350271" y="2689412"/>
            <a:chExt cx="3376769" cy="2911006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350271" y="2689412"/>
              <a:ext cx="3376769" cy="2911006"/>
            </a:xfrm>
            <a:prstGeom prst="triangl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38408" y="2816509"/>
              <a:ext cx="1800493" cy="150810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 smtClean="0">
                <a:solidFill>
                  <a:srgbClr val="2D3E50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41349" y="4219084"/>
              <a:ext cx="1079142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cs typeface="+mn-ea"/>
                  <a:sym typeface="+mn-lt"/>
                </a:rPr>
                <a:t>  </a:t>
              </a:r>
              <a:r>
                <a:rPr lang="en-US" altLang="zh-CN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W</a:t>
              </a:r>
              <a:endParaRPr lang="en-US" altLang="zh-CN" sz="4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>
              <a:off x="4988024" y="3710057"/>
              <a:ext cx="0" cy="900000"/>
            </a:xfrm>
            <a:prstGeom prst="line">
              <a:avLst/>
            </a:prstGeom>
            <a:ln w="222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370789" y="2699531"/>
            <a:ext cx="3376769" cy="3102411"/>
            <a:chOff x="5370789" y="2699531"/>
            <a:chExt cx="3376769" cy="3102411"/>
          </a:xfrm>
        </p:grpSpPr>
        <p:sp>
          <p:nvSpPr>
            <p:cNvPr id="32" name="等腰三角形 31"/>
            <p:cNvSpPr/>
            <p:nvPr/>
          </p:nvSpPr>
          <p:spPr>
            <a:xfrm>
              <a:off x="5370789" y="2699531"/>
              <a:ext cx="3376769" cy="2911006"/>
            </a:xfrm>
            <a:prstGeom prst="triangl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22643" y="3287530"/>
              <a:ext cx="891591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cs typeface="+mn-ea"/>
                  <a:sym typeface="+mn-lt"/>
                </a:rPr>
                <a:t>  </a:t>
              </a:r>
              <a:r>
                <a:rPr lang="en-US" altLang="zh-CN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O</a:t>
              </a:r>
              <a:endParaRPr lang="en-US" altLang="zh-CN" sz="4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7059196" y="3711246"/>
              <a:ext cx="0" cy="900000"/>
            </a:xfrm>
            <a:prstGeom prst="line">
              <a:avLst/>
            </a:prstGeom>
            <a:ln w="22225"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161941" y="4324614"/>
              <a:ext cx="1800493" cy="147732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704623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16012" y="2904829"/>
            <a:ext cx="982391" cy="3611419"/>
            <a:chOff x="2816012" y="2904829"/>
            <a:chExt cx="982391" cy="3611419"/>
          </a:xfrm>
        </p:grpSpPr>
        <p:sp>
          <p:nvSpPr>
            <p:cNvPr id="17" name="圆角矩形 16"/>
            <p:cNvSpPr/>
            <p:nvPr/>
          </p:nvSpPr>
          <p:spPr>
            <a:xfrm rot="482386">
              <a:off x="2869936" y="3548279"/>
              <a:ext cx="928467" cy="2967969"/>
            </a:xfrm>
            <a:prstGeom prst="roundRect">
              <a:avLst/>
            </a:prstGeom>
            <a:solidFill>
              <a:srgbClr val="C769D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482386">
              <a:off x="2816012" y="3466219"/>
              <a:ext cx="928467" cy="2967969"/>
            </a:xfrm>
            <a:prstGeom prst="roundRect">
              <a:avLst/>
            </a:prstGeom>
            <a:solidFill>
              <a:srgbClr val="C769D8"/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229322" y="3602958"/>
              <a:ext cx="196947" cy="19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240000">
              <a:off x="3314567" y="2904829"/>
              <a:ext cx="0" cy="7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-480000" flipH="1">
              <a:off x="3371731" y="2911787"/>
              <a:ext cx="28007" cy="8180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 rot="5858324">
              <a:off x="2068785" y="5009067"/>
              <a:ext cx="2339102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宏观利好</a:t>
              </a: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表现三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63993" y="2011680"/>
            <a:ext cx="2820216" cy="1012874"/>
            <a:chOff x="963993" y="2011680"/>
            <a:chExt cx="2820216" cy="101287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25415" y="2532185"/>
              <a:ext cx="251488" cy="355469"/>
              <a:chOff x="1125415" y="2349306"/>
              <a:chExt cx="251488" cy="355469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1125415" y="2349306"/>
                <a:ext cx="0" cy="323556"/>
              </a:xfrm>
              <a:prstGeom prst="line">
                <a:avLst/>
              </a:prstGeom>
              <a:ln w="635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249680" y="2377442"/>
                <a:ext cx="0" cy="216000"/>
              </a:xfrm>
              <a:prstGeom prst="line">
                <a:avLst/>
              </a:prstGeom>
              <a:ln w="635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376903" y="2381219"/>
                <a:ext cx="0" cy="323556"/>
              </a:xfrm>
              <a:prstGeom prst="line">
                <a:avLst/>
              </a:prstGeom>
              <a:ln w="635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 24"/>
            <p:cNvSpPr/>
            <p:nvPr/>
          </p:nvSpPr>
          <p:spPr>
            <a:xfrm>
              <a:off x="963993" y="2011680"/>
              <a:ext cx="2820216" cy="1012874"/>
            </a:xfrm>
            <a:custGeom>
              <a:avLst/>
              <a:gdLst>
                <a:gd name="connsiteX0" fmla="*/ 2357681 w 2820216"/>
                <a:gd name="connsiteY0" fmla="*/ 112267 h 1012874"/>
                <a:gd name="connsiteX1" fmla="*/ 1997681 w 2820216"/>
                <a:gd name="connsiteY1" fmla="*/ 506437 h 1012874"/>
                <a:gd name="connsiteX2" fmla="*/ 2357681 w 2820216"/>
                <a:gd name="connsiteY2" fmla="*/ 900607 h 1012874"/>
                <a:gd name="connsiteX3" fmla="*/ 2717681 w 2820216"/>
                <a:gd name="connsiteY3" fmla="*/ 506437 h 1012874"/>
                <a:gd name="connsiteX4" fmla="*/ 2357681 w 2820216"/>
                <a:gd name="connsiteY4" fmla="*/ 112267 h 1012874"/>
                <a:gd name="connsiteX5" fmla="*/ 2357681 w 2820216"/>
                <a:gd name="connsiteY5" fmla="*/ 0 h 1012874"/>
                <a:gd name="connsiteX6" fmla="*/ 2820216 w 2820216"/>
                <a:gd name="connsiteY6" fmla="*/ 506437 h 1012874"/>
                <a:gd name="connsiteX7" fmla="*/ 2357681 w 2820216"/>
                <a:gd name="connsiteY7" fmla="*/ 1012874 h 1012874"/>
                <a:gd name="connsiteX8" fmla="*/ 1974140 w 2820216"/>
                <a:gd name="connsiteY8" fmla="*/ 789591 h 1012874"/>
                <a:gd name="connsiteX9" fmla="*/ 1942447 w 2820216"/>
                <a:gd name="connsiteY9" fmla="*/ 725660 h 1012874"/>
                <a:gd name="connsiteX10" fmla="*/ 1940050 w 2820216"/>
                <a:gd name="connsiteY10" fmla="*/ 727276 h 1012874"/>
                <a:gd name="connsiteX11" fmla="*/ 1919030 w 2820216"/>
                <a:gd name="connsiteY11" fmla="*/ 731520 h 1012874"/>
                <a:gd name="connsiteX12" fmla="*/ 1703032 w 2820216"/>
                <a:gd name="connsiteY12" fmla="*/ 731520 h 1012874"/>
                <a:gd name="connsiteX13" fmla="*/ 1649031 w 2820216"/>
                <a:gd name="connsiteY13" fmla="*/ 677519 h 1012874"/>
                <a:gd name="connsiteX14" fmla="*/ 1649031 w 2820216"/>
                <a:gd name="connsiteY14" fmla="*/ 580554 h 1012874"/>
                <a:gd name="connsiteX15" fmla="*/ 45576 w 2820216"/>
                <a:gd name="connsiteY15" fmla="*/ 580554 h 1012874"/>
                <a:gd name="connsiteX16" fmla="*/ 0 w 2820216"/>
                <a:gd name="connsiteY16" fmla="*/ 534978 h 1012874"/>
                <a:gd name="connsiteX17" fmla="*/ 0 w 2820216"/>
                <a:gd name="connsiteY17" fmla="*/ 477896 h 1012874"/>
                <a:gd name="connsiteX18" fmla="*/ 45576 w 2820216"/>
                <a:gd name="connsiteY18" fmla="*/ 432320 h 1012874"/>
                <a:gd name="connsiteX19" fmla="*/ 1649031 w 2820216"/>
                <a:gd name="connsiteY19" fmla="*/ 432320 h 1012874"/>
                <a:gd name="connsiteX20" fmla="*/ 1649031 w 2820216"/>
                <a:gd name="connsiteY20" fmla="*/ 335354 h 1012874"/>
                <a:gd name="connsiteX21" fmla="*/ 1703032 w 2820216"/>
                <a:gd name="connsiteY21" fmla="*/ 281353 h 1012874"/>
                <a:gd name="connsiteX22" fmla="*/ 1919030 w 2820216"/>
                <a:gd name="connsiteY22" fmla="*/ 281353 h 1012874"/>
                <a:gd name="connsiteX23" fmla="*/ 1940050 w 2820216"/>
                <a:gd name="connsiteY23" fmla="*/ 285597 h 1012874"/>
                <a:gd name="connsiteX24" fmla="*/ 1942448 w 2820216"/>
                <a:gd name="connsiteY24" fmla="*/ 287214 h 1012874"/>
                <a:gd name="connsiteX25" fmla="*/ 1974140 w 2820216"/>
                <a:gd name="connsiteY25" fmla="*/ 223284 h 1012874"/>
                <a:gd name="connsiteX26" fmla="*/ 2357681 w 2820216"/>
                <a:gd name="connsiteY26" fmla="*/ 0 h 10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20216" h="1012874">
                  <a:moveTo>
                    <a:pt x="2357681" y="112267"/>
                  </a:moveTo>
                  <a:cubicBezTo>
                    <a:pt x="2158858" y="112267"/>
                    <a:pt x="1997681" y="288743"/>
                    <a:pt x="1997681" y="506437"/>
                  </a:cubicBezTo>
                  <a:cubicBezTo>
                    <a:pt x="1997681" y="724131"/>
                    <a:pt x="2158858" y="900607"/>
                    <a:pt x="2357681" y="900607"/>
                  </a:cubicBezTo>
                  <a:cubicBezTo>
                    <a:pt x="2556504" y="900607"/>
                    <a:pt x="2717681" y="724131"/>
                    <a:pt x="2717681" y="506437"/>
                  </a:cubicBezTo>
                  <a:cubicBezTo>
                    <a:pt x="2717681" y="288743"/>
                    <a:pt x="2556504" y="112267"/>
                    <a:pt x="2357681" y="112267"/>
                  </a:cubicBezTo>
                  <a:close/>
                  <a:moveTo>
                    <a:pt x="2357681" y="0"/>
                  </a:moveTo>
                  <a:cubicBezTo>
                    <a:pt x="2613132" y="0"/>
                    <a:pt x="2820216" y="226740"/>
                    <a:pt x="2820216" y="506437"/>
                  </a:cubicBezTo>
                  <a:cubicBezTo>
                    <a:pt x="2820216" y="786134"/>
                    <a:pt x="2613132" y="1012874"/>
                    <a:pt x="2357681" y="1012874"/>
                  </a:cubicBezTo>
                  <a:cubicBezTo>
                    <a:pt x="2198024" y="1012874"/>
                    <a:pt x="2057261" y="924304"/>
                    <a:pt x="1974140" y="789591"/>
                  </a:cubicBezTo>
                  <a:lnTo>
                    <a:pt x="1942447" y="725660"/>
                  </a:lnTo>
                  <a:lnTo>
                    <a:pt x="1940050" y="727276"/>
                  </a:lnTo>
                  <a:cubicBezTo>
                    <a:pt x="1933589" y="730009"/>
                    <a:pt x="1926486" y="731520"/>
                    <a:pt x="1919030" y="731520"/>
                  </a:cubicBezTo>
                  <a:lnTo>
                    <a:pt x="1703032" y="731520"/>
                  </a:lnTo>
                  <a:cubicBezTo>
                    <a:pt x="1673208" y="731520"/>
                    <a:pt x="1649031" y="707343"/>
                    <a:pt x="1649031" y="677519"/>
                  </a:cubicBezTo>
                  <a:lnTo>
                    <a:pt x="1649031" y="580554"/>
                  </a:lnTo>
                  <a:lnTo>
                    <a:pt x="45576" y="580554"/>
                  </a:lnTo>
                  <a:cubicBezTo>
                    <a:pt x="20405" y="580554"/>
                    <a:pt x="0" y="560149"/>
                    <a:pt x="0" y="534978"/>
                  </a:cubicBezTo>
                  <a:lnTo>
                    <a:pt x="0" y="477896"/>
                  </a:lnTo>
                  <a:cubicBezTo>
                    <a:pt x="0" y="452725"/>
                    <a:pt x="20405" y="432320"/>
                    <a:pt x="45576" y="432320"/>
                  </a:cubicBezTo>
                  <a:lnTo>
                    <a:pt x="1649031" y="432320"/>
                  </a:lnTo>
                  <a:lnTo>
                    <a:pt x="1649031" y="335354"/>
                  </a:lnTo>
                  <a:cubicBezTo>
                    <a:pt x="1649031" y="305530"/>
                    <a:pt x="1673208" y="281353"/>
                    <a:pt x="1703032" y="281353"/>
                  </a:cubicBezTo>
                  <a:lnTo>
                    <a:pt x="1919030" y="281353"/>
                  </a:lnTo>
                  <a:cubicBezTo>
                    <a:pt x="1926486" y="281353"/>
                    <a:pt x="1933589" y="282864"/>
                    <a:pt x="1940050" y="285597"/>
                  </a:cubicBezTo>
                  <a:lnTo>
                    <a:pt x="1942448" y="287214"/>
                  </a:lnTo>
                  <a:lnTo>
                    <a:pt x="1974140" y="223284"/>
                  </a:lnTo>
                  <a:cubicBezTo>
                    <a:pt x="2057261" y="88570"/>
                    <a:pt x="2198024" y="0"/>
                    <a:pt x="235768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11241" y="2774574"/>
            <a:ext cx="1130740" cy="3574714"/>
            <a:chOff x="3711241" y="2774574"/>
            <a:chExt cx="1130740" cy="3574714"/>
          </a:xfrm>
        </p:grpSpPr>
        <p:sp>
          <p:nvSpPr>
            <p:cNvPr id="30" name="圆角矩形 29"/>
            <p:cNvSpPr/>
            <p:nvPr/>
          </p:nvSpPr>
          <p:spPr>
            <a:xfrm rot="20710967">
              <a:off x="3913514" y="3516492"/>
              <a:ext cx="928467" cy="2832796"/>
            </a:xfrm>
            <a:prstGeom prst="roundRect">
              <a:avLst/>
            </a:prstGeom>
            <a:solidFill>
              <a:srgbClr val="04BFB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0710967">
              <a:off x="3831453" y="3462567"/>
              <a:ext cx="928467" cy="2832796"/>
            </a:xfrm>
            <a:prstGeom prst="roundRect">
              <a:avLst/>
            </a:prstGeom>
            <a:solidFill>
              <a:srgbClr val="04BFB1"/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88939" y="3686896"/>
              <a:ext cx="196947" cy="19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20580000">
              <a:off x="3711241" y="2779316"/>
              <a:ext cx="0" cy="9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9860000" flipH="1">
              <a:off x="3748355" y="2774574"/>
              <a:ext cx="28007" cy="79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 rot="4514974">
              <a:off x="3178987" y="4867721"/>
              <a:ext cx="2339102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宏观利好</a:t>
              </a: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表现二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32817" y="2904202"/>
            <a:ext cx="2188854" cy="3001312"/>
            <a:chOff x="3532817" y="2904202"/>
            <a:chExt cx="2188854" cy="3001312"/>
          </a:xfrm>
        </p:grpSpPr>
        <p:sp>
          <p:nvSpPr>
            <p:cNvPr id="37" name="圆角矩形 36"/>
            <p:cNvSpPr/>
            <p:nvPr/>
          </p:nvSpPr>
          <p:spPr>
            <a:xfrm rot="19388844">
              <a:off x="4793204" y="2937545"/>
              <a:ext cx="928467" cy="2967969"/>
            </a:xfrm>
            <a:prstGeom prst="roundRect">
              <a:avLst/>
            </a:prstGeom>
            <a:solidFill>
              <a:srgbClr val="F860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19388844">
              <a:off x="4711144" y="2911757"/>
              <a:ext cx="928467" cy="2967969"/>
            </a:xfrm>
            <a:prstGeom prst="roundRect">
              <a:avLst/>
            </a:prstGeom>
            <a:solidFill>
              <a:srgbClr val="F86070"/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307419" y="3263112"/>
              <a:ext cx="196947" cy="19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rot="18840000">
              <a:off x="4018817" y="2504305"/>
              <a:ext cx="0" cy="9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8120000" flipH="1">
              <a:off x="4042413" y="2468206"/>
              <a:ext cx="28007" cy="9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 rot="3143800">
              <a:off x="4132869" y="4302089"/>
              <a:ext cx="2339102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宏观利好表现一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8412976" y="2592232"/>
            <a:ext cx="30572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2D3E50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endParaRPr lang="en-US" altLang="zh-CN" sz="1600" dirty="0" smtClean="0">
              <a:solidFill>
                <a:srgbClr val="2D3E50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12975" y="3883843"/>
            <a:ext cx="30572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2D3E50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endParaRPr lang="en-US" altLang="zh-CN" sz="1600" dirty="0" smtClean="0">
              <a:solidFill>
                <a:srgbClr val="2D3E50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12975" y="5043806"/>
            <a:ext cx="30572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2D3E50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endParaRPr lang="en-US" altLang="zh-CN" sz="1600" dirty="0" smtClean="0">
              <a:solidFill>
                <a:srgbClr val="2D3E50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479241" y="2592232"/>
            <a:ext cx="675249" cy="675249"/>
            <a:chOff x="7479241" y="2592232"/>
            <a:chExt cx="675249" cy="675249"/>
          </a:xfrm>
        </p:grpSpPr>
        <p:sp>
          <p:nvSpPr>
            <p:cNvPr id="47" name="椭圆 46"/>
            <p:cNvSpPr/>
            <p:nvPr/>
          </p:nvSpPr>
          <p:spPr>
            <a:xfrm>
              <a:off x="7479241" y="2592232"/>
              <a:ext cx="675249" cy="675249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560221" y="2667866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79238" y="4993036"/>
            <a:ext cx="675249" cy="675249"/>
            <a:chOff x="7479238" y="4993036"/>
            <a:chExt cx="675249" cy="675249"/>
          </a:xfrm>
        </p:grpSpPr>
        <p:sp>
          <p:nvSpPr>
            <p:cNvPr id="50" name="椭圆 49"/>
            <p:cNvSpPr/>
            <p:nvPr/>
          </p:nvSpPr>
          <p:spPr>
            <a:xfrm>
              <a:off x="7479238" y="4993036"/>
              <a:ext cx="675249" cy="675249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552653" y="506805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479239" y="3792634"/>
            <a:ext cx="675249" cy="675249"/>
            <a:chOff x="7479239" y="3792634"/>
            <a:chExt cx="675249" cy="675249"/>
          </a:xfrm>
        </p:grpSpPr>
        <p:sp>
          <p:nvSpPr>
            <p:cNvPr id="53" name="椭圆 52"/>
            <p:cNvSpPr/>
            <p:nvPr/>
          </p:nvSpPr>
          <p:spPr>
            <a:xfrm>
              <a:off x="7479239" y="3792634"/>
              <a:ext cx="675249" cy="675249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52397" y="3883843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23055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1887" y="2885841"/>
            <a:ext cx="4394433" cy="3403618"/>
          </a:xfrm>
          <a:prstGeom prst="rect">
            <a:avLst/>
          </a:prstGeom>
          <a:noFill/>
          <a:ln w="25400">
            <a:solidFill>
              <a:srgbClr val="F86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5835" y="2885841"/>
            <a:ext cx="4394433" cy="3403618"/>
          </a:xfrm>
          <a:prstGeom prst="rect">
            <a:avLst/>
          </a:prstGeom>
          <a:noFill/>
          <a:ln w="25400">
            <a:solidFill>
              <a:srgbClr val="04B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11888" y="2013913"/>
            <a:ext cx="4394433" cy="707887"/>
            <a:chOff x="1211888" y="2035313"/>
            <a:chExt cx="4394433" cy="707887"/>
          </a:xfrm>
          <a:solidFill>
            <a:srgbClr val="F86070"/>
          </a:solidFill>
        </p:grpSpPr>
        <p:sp>
          <p:nvSpPr>
            <p:cNvPr id="19" name="矩形 18"/>
            <p:cNvSpPr/>
            <p:nvPr/>
          </p:nvSpPr>
          <p:spPr>
            <a:xfrm>
              <a:off x="1211888" y="2035313"/>
              <a:ext cx="4394433" cy="707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2190" y="2073580"/>
              <a:ext cx="152157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成   绩</a:t>
              </a:r>
              <a:endParaRPr lang="zh-CN" altLang="en-US" sz="3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25836" y="2013913"/>
            <a:ext cx="4394433" cy="707887"/>
            <a:chOff x="6625836" y="2035313"/>
            <a:chExt cx="4394433" cy="707887"/>
          </a:xfrm>
          <a:solidFill>
            <a:srgbClr val="04BFB1"/>
          </a:solidFill>
        </p:grpSpPr>
        <p:sp>
          <p:nvSpPr>
            <p:cNvPr id="22" name="矩形 21"/>
            <p:cNvSpPr/>
            <p:nvPr/>
          </p:nvSpPr>
          <p:spPr>
            <a:xfrm>
              <a:off x="6625836" y="2035313"/>
              <a:ext cx="4394433" cy="707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31195" y="2073815"/>
              <a:ext cx="138371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DFDFD"/>
                  </a:solidFill>
                  <a:cs typeface="+mn-ea"/>
                  <a:sym typeface="+mn-lt"/>
                </a:rPr>
                <a:t>思  考</a:t>
              </a:r>
              <a:endParaRPr lang="zh-CN" altLang="en-US" sz="3600" b="1" dirty="0">
                <a:solidFill>
                  <a:srgbClr val="FDFDF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1581500" y="3336397"/>
            <a:ext cx="179882" cy="179882"/>
          </a:xfrm>
          <a:prstGeom prst="ellipse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581500" y="4339911"/>
            <a:ext cx="179882" cy="179882"/>
          </a:xfrm>
          <a:prstGeom prst="ellipse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581500" y="5416673"/>
            <a:ext cx="179882" cy="179882"/>
          </a:xfrm>
          <a:prstGeom prst="ellipse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26528" y="3133367"/>
            <a:ext cx="3057247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26527" y="4163829"/>
            <a:ext cx="3057247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26527" y="5269241"/>
            <a:ext cx="3057247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085388" y="3336397"/>
            <a:ext cx="179882" cy="179882"/>
          </a:xfrm>
          <a:prstGeom prst="ellipse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85388" y="4339911"/>
            <a:ext cx="179882" cy="179882"/>
          </a:xfrm>
          <a:prstGeom prst="ellipse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5388" y="5416673"/>
            <a:ext cx="179882" cy="179882"/>
          </a:xfrm>
          <a:prstGeom prst="ellipse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30416" y="3133367"/>
            <a:ext cx="3057247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30415" y="4163829"/>
            <a:ext cx="3057247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30415" y="5269241"/>
            <a:ext cx="3057247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请在这里输入您的主要叙述内容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82537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33196" y="1523449"/>
            <a:ext cx="2258135" cy="2258135"/>
          </a:xfrm>
          <a:prstGeom prst="ellipse">
            <a:avLst/>
          </a:prstGeom>
          <a:solidFill>
            <a:srgbClr val="F8607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感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978989" y="1523449"/>
            <a:ext cx="2258135" cy="2258135"/>
          </a:xfrm>
          <a:prstGeom prst="ellipse">
            <a:avLst/>
          </a:prstGeom>
          <a:solidFill>
            <a:srgbClr val="FBAF0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谢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24782" y="1523448"/>
            <a:ext cx="2258135" cy="2258135"/>
          </a:xfrm>
          <a:prstGeom prst="ellipse">
            <a:avLst/>
          </a:prstGeom>
          <a:solidFill>
            <a:srgbClr val="04BFB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聆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70576" y="1523446"/>
            <a:ext cx="2258135" cy="2258135"/>
          </a:xfrm>
          <a:prstGeom prst="ellipse">
            <a:avLst/>
          </a:prstGeom>
          <a:solidFill>
            <a:srgbClr val="C769D8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听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3069" y="770018"/>
            <a:ext cx="10996609" cy="3694544"/>
            <a:chOff x="513069" y="770018"/>
            <a:chExt cx="10996609" cy="3694544"/>
          </a:xfrm>
        </p:grpSpPr>
        <p:sp>
          <p:nvSpPr>
            <p:cNvPr id="7" name="椭圆 6"/>
            <p:cNvSpPr/>
            <p:nvPr/>
          </p:nvSpPr>
          <p:spPr>
            <a:xfrm>
              <a:off x="1145493" y="1214883"/>
              <a:ext cx="617125" cy="617125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67802" y="4052621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78989" y="770018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872649" y="4052621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078619" y="1626038"/>
              <a:ext cx="205971" cy="20597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31152" y="3949635"/>
              <a:ext cx="205971" cy="205971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924781" y="1079780"/>
              <a:ext cx="135103" cy="135103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664605" y="941359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1051272" y="3529145"/>
              <a:ext cx="252436" cy="252436"/>
            </a:xfrm>
            <a:prstGeom prst="ellipse">
              <a:avLst/>
            </a:prstGeom>
            <a:solidFill>
              <a:srgbClr val="F6A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10634" y="3621100"/>
              <a:ext cx="205971" cy="20597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13069" y="2603522"/>
              <a:ext cx="408621" cy="40862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097737" y="1865662"/>
              <a:ext cx="411941" cy="41194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31098" y="834527"/>
              <a:ext cx="347432" cy="34743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2896803" y="4469059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论文开题报告答辩模板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73199" y="5642120"/>
            <a:ext cx="4845452" cy="684702"/>
            <a:chOff x="3602859" y="5642120"/>
            <a:chExt cx="4845452" cy="684702"/>
          </a:xfrm>
        </p:grpSpPr>
        <p:grpSp>
          <p:nvGrpSpPr>
            <p:cNvPr id="22" name="组合 21"/>
            <p:cNvGrpSpPr/>
            <p:nvPr/>
          </p:nvGrpSpPr>
          <p:grpSpPr>
            <a:xfrm>
              <a:off x="3602859" y="5642120"/>
              <a:ext cx="4845452" cy="684702"/>
              <a:chOff x="3249408" y="2015445"/>
              <a:chExt cx="5527964" cy="2984478"/>
            </a:xfrm>
            <a:effectLst>
              <a:outerShdw blurRad="63500" sx="95000" sy="95000" algn="ctr" rotWithShape="0">
                <a:prstClr val="black">
                  <a:alpha val="13000"/>
                </a:prstClr>
              </a:outerShdw>
            </a:effectLst>
          </p:grpSpPr>
          <p:sp>
            <p:nvSpPr>
              <p:cNvPr id="26" name="矩形 25"/>
              <p:cNvSpPr/>
              <p:nvPr/>
            </p:nvSpPr>
            <p:spPr>
              <a:xfrm>
                <a:off x="3249408" y="2015445"/>
                <a:ext cx="5527964" cy="2984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49408" y="4557486"/>
                <a:ext cx="2846592" cy="442437"/>
              </a:xfrm>
              <a:prstGeom prst="rect">
                <a:avLst/>
              </a:prstGeom>
              <a:solidFill>
                <a:srgbClr val="E8E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4557485"/>
                <a:ext cx="2681372" cy="442437"/>
              </a:xfrm>
              <a:prstGeom prst="rect">
                <a:avLst/>
              </a:prstGeom>
              <a:solidFill>
                <a:srgbClr val="2D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950268" y="5743890"/>
              <a:ext cx="4428836" cy="379656"/>
              <a:chOff x="2899152" y="4146870"/>
              <a:chExt cx="3321628" cy="284742"/>
            </a:xfrm>
          </p:grpSpPr>
          <p:sp>
            <p:nvSpPr>
              <p:cNvPr id="24" name="矩形 7"/>
              <p:cNvSpPr>
                <a:spLocks noChangeArrowheads="1"/>
              </p:cNvSpPr>
              <p:nvPr/>
            </p:nvSpPr>
            <p:spPr bwMode="auto">
              <a:xfrm>
                <a:off x="2899152" y="4146870"/>
                <a:ext cx="1563169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答辩人</a:t>
                </a:r>
                <a:r>
                  <a:rPr lang="zh-CN" altLang="en-US" sz="1867" dirty="0" smtClean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：第一</a:t>
                </a:r>
                <a:r>
                  <a:rPr lang="en-US" altLang="zh-CN" sz="1867" dirty="0" smtClean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PPT</a:t>
                </a:r>
                <a:endParaRPr lang="zh-CN" altLang="en-US" sz="1867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矩形 7"/>
              <p:cNvSpPr>
                <a:spLocks noChangeArrowheads="1"/>
              </p:cNvSpPr>
              <p:nvPr/>
            </p:nvSpPr>
            <p:spPr bwMode="auto">
              <a:xfrm>
                <a:off x="4649196" y="4146870"/>
                <a:ext cx="1571584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指导老师</a:t>
                </a:r>
                <a:r>
                  <a:rPr lang="zh-CN" altLang="en-US" sz="1867" dirty="0" smtClean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：王教授</a:t>
                </a:r>
                <a:endParaRPr lang="zh-CN" altLang="en-US" sz="1867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27715248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8414" y="2260157"/>
            <a:ext cx="191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9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77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1986643"/>
            <a:ext cx="6336000" cy="43325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1837" y="1986643"/>
            <a:ext cx="2426791" cy="433251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84471" y="3069772"/>
            <a:ext cx="3331028" cy="1205075"/>
            <a:chOff x="6384471" y="3069772"/>
            <a:chExt cx="3331028" cy="1205075"/>
          </a:xfrm>
        </p:grpSpPr>
        <p:sp>
          <p:nvSpPr>
            <p:cNvPr id="19" name="矩形 18"/>
            <p:cNvSpPr/>
            <p:nvPr/>
          </p:nvSpPr>
          <p:spPr>
            <a:xfrm>
              <a:off x="6384471" y="3069772"/>
              <a:ext cx="3331028" cy="1083129"/>
            </a:xfrm>
            <a:prstGeom prst="rect">
              <a:avLst/>
            </a:prstGeom>
            <a:solidFill>
              <a:srgbClr val="FBAF01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18395" y="3313665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6194" y="3259184"/>
              <a:ext cx="1980029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84471" y="5236029"/>
            <a:ext cx="3331028" cy="1233784"/>
            <a:chOff x="6384471" y="5236029"/>
            <a:chExt cx="3331028" cy="1233784"/>
          </a:xfrm>
        </p:grpSpPr>
        <p:sp>
          <p:nvSpPr>
            <p:cNvPr id="23" name="矩形 22"/>
            <p:cNvSpPr/>
            <p:nvPr/>
          </p:nvSpPr>
          <p:spPr>
            <a:xfrm>
              <a:off x="6384471" y="5236029"/>
              <a:ext cx="3331028" cy="1083129"/>
            </a:xfrm>
            <a:prstGeom prst="rect">
              <a:avLst/>
            </a:prstGeom>
            <a:solidFill>
              <a:srgbClr val="C769D8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24001" y="5479922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2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76193" y="5454150"/>
              <a:ext cx="1980029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84471" y="1986643"/>
            <a:ext cx="3331028" cy="1205397"/>
            <a:chOff x="6384471" y="1986643"/>
            <a:chExt cx="3331028" cy="1205397"/>
          </a:xfrm>
        </p:grpSpPr>
        <p:sp>
          <p:nvSpPr>
            <p:cNvPr id="27" name="矩形 26"/>
            <p:cNvSpPr/>
            <p:nvPr/>
          </p:nvSpPr>
          <p:spPr>
            <a:xfrm>
              <a:off x="6384471" y="1986643"/>
              <a:ext cx="3331028" cy="1083129"/>
            </a:xfrm>
            <a:prstGeom prst="rect">
              <a:avLst/>
            </a:prstGeom>
            <a:solidFill>
              <a:srgbClr val="F8607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18395" y="223053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76193" y="2176377"/>
              <a:ext cx="1980029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84471" y="4152900"/>
            <a:ext cx="3331028" cy="1219430"/>
            <a:chOff x="6384471" y="4152900"/>
            <a:chExt cx="3331028" cy="1219430"/>
          </a:xfrm>
        </p:grpSpPr>
        <p:sp>
          <p:nvSpPr>
            <p:cNvPr id="31" name="矩形 30"/>
            <p:cNvSpPr/>
            <p:nvPr/>
          </p:nvSpPr>
          <p:spPr>
            <a:xfrm>
              <a:off x="6384471" y="4152900"/>
              <a:ext cx="3331028" cy="1083129"/>
            </a:xfrm>
            <a:prstGeom prst="rect">
              <a:avLst/>
            </a:prstGeom>
            <a:solidFill>
              <a:srgbClr val="04BFB1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8395" y="4396794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376193" y="4356667"/>
              <a:ext cx="1980029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请在这里输入您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的主要叙述内容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9117327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98578" y="3903488"/>
            <a:ext cx="4195760" cy="1393846"/>
            <a:chOff x="2335186" y="3857751"/>
            <a:chExt cx="5101181" cy="1694630"/>
          </a:xfrm>
        </p:grpSpPr>
        <p:sp>
          <p:nvSpPr>
            <p:cNvPr id="17" name="任意多边形 16"/>
            <p:cNvSpPr/>
            <p:nvPr/>
          </p:nvSpPr>
          <p:spPr>
            <a:xfrm flipH="1" flipV="1">
              <a:off x="2335186" y="3857751"/>
              <a:ext cx="5101181" cy="1694630"/>
            </a:xfrm>
            <a:custGeom>
              <a:avLst/>
              <a:gdLst>
                <a:gd name="connsiteX0" fmla="*/ 1427871 w 4149970"/>
                <a:gd name="connsiteY0" fmla="*/ 0 h 1378634"/>
                <a:gd name="connsiteX1" fmla="*/ 3699803 w 4149970"/>
                <a:gd name="connsiteY1" fmla="*/ 0 h 1378634"/>
                <a:gd name="connsiteX2" fmla="*/ 4149970 w 4149970"/>
                <a:gd name="connsiteY2" fmla="*/ 450167 h 1378634"/>
                <a:gd name="connsiteX3" fmla="*/ 3727939 w 4149970"/>
                <a:gd name="connsiteY3" fmla="*/ 872198 h 1378634"/>
                <a:gd name="connsiteX4" fmla="*/ 900333 w 4149970"/>
                <a:gd name="connsiteY4" fmla="*/ 872198 h 1378634"/>
                <a:gd name="connsiteX5" fmla="*/ 393897 w 4149970"/>
                <a:gd name="connsiteY5" fmla="*/ 1378634 h 1378634"/>
                <a:gd name="connsiteX6" fmla="*/ 0 w 4149970"/>
                <a:gd name="connsiteY6" fmla="*/ 1378634 h 1378634"/>
                <a:gd name="connsiteX7" fmla="*/ 1427871 w 4149970"/>
                <a:gd name="connsiteY7" fmla="*/ 0 h 13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9970" h="1378634">
                  <a:moveTo>
                    <a:pt x="1427871" y="0"/>
                  </a:moveTo>
                  <a:lnTo>
                    <a:pt x="3699803" y="0"/>
                  </a:lnTo>
                  <a:lnTo>
                    <a:pt x="4149970" y="450167"/>
                  </a:lnTo>
                  <a:lnTo>
                    <a:pt x="3727939" y="872198"/>
                  </a:lnTo>
                  <a:lnTo>
                    <a:pt x="900333" y="872198"/>
                  </a:lnTo>
                  <a:lnTo>
                    <a:pt x="393897" y="1378634"/>
                  </a:lnTo>
                  <a:lnTo>
                    <a:pt x="0" y="1378634"/>
                  </a:lnTo>
                  <a:lnTo>
                    <a:pt x="1427871" y="0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72852" y="4660646"/>
              <a:ext cx="807097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43210" y="4687363"/>
              <a:ext cx="1729083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</a:t>
              </a:r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02032" y="3028451"/>
            <a:ext cx="4195760" cy="1393846"/>
            <a:chOff x="4770974" y="2793886"/>
            <a:chExt cx="5101181" cy="1694630"/>
          </a:xfrm>
        </p:grpSpPr>
        <p:sp>
          <p:nvSpPr>
            <p:cNvPr id="21" name="任意多边形 20"/>
            <p:cNvSpPr/>
            <p:nvPr/>
          </p:nvSpPr>
          <p:spPr>
            <a:xfrm>
              <a:off x="4770974" y="2793886"/>
              <a:ext cx="5101181" cy="1694630"/>
            </a:xfrm>
            <a:custGeom>
              <a:avLst/>
              <a:gdLst>
                <a:gd name="connsiteX0" fmla="*/ 1427871 w 4149970"/>
                <a:gd name="connsiteY0" fmla="*/ 0 h 1378634"/>
                <a:gd name="connsiteX1" fmla="*/ 3699803 w 4149970"/>
                <a:gd name="connsiteY1" fmla="*/ 0 h 1378634"/>
                <a:gd name="connsiteX2" fmla="*/ 4149970 w 4149970"/>
                <a:gd name="connsiteY2" fmla="*/ 450167 h 1378634"/>
                <a:gd name="connsiteX3" fmla="*/ 3727939 w 4149970"/>
                <a:gd name="connsiteY3" fmla="*/ 872198 h 1378634"/>
                <a:gd name="connsiteX4" fmla="*/ 900333 w 4149970"/>
                <a:gd name="connsiteY4" fmla="*/ 872198 h 1378634"/>
                <a:gd name="connsiteX5" fmla="*/ 393897 w 4149970"/>
                <a:gd name="connsiteY5" fmla="*/ 1378634 h 1378634"/>
                <a:gd name="connsiteX6" fmla="*/ 0 w 4149970"/>
                <a:gd name="connsiteY6" fmla="*/ 1378634 h 1378634"/>
                <a:gd name="connsiteX7" fmla="*/ 1427871 w 4149970"/>
                <a:gd name="connsiteY7" fmla="*/ 0 h 13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9970" h="1378634">
                  <a:moveTo>
                    <a:pt x="1427871" y="0"/>
                  </a:moveTo>
                  <a:lnTo>
                    <a:pt x="3699803" y="0"/>
                  </a:lnTo>
                  <a:lnTo>
                    <a:pt x="4149970" y="450167"/>
                  </a:lnTo>
                  <a:lnTo>
                    <a:pt x="3727939" y="872198"/>
                  </a:lnTo>
                  <a:lnTo>
                    <a:pt x="900333" y="872198"/>
                  </a:lnTo>
                  <a:lnTo>
                    <a:pt x="393897" y="1378634"/>
                  </a:lnTo>
                  <a:lnTo>
                    <a:pt x="0" y="1378634"/>
                  </a:lnTo>
                  <a:lnTo>
                    <a:pt x="1427871" y="0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07841" y="2982622"/>
              <a:ext cx="807097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76265" y="2986755"/>
              <a:ext cx="1729083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</a:t>
              </a:r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57354" y="3620597"/>
            <a:ext cx="3363719" cy="2076546"/>
            <a:chOff x="4959814" y="3513813"/>
            <a:chExt cx="4089590" cy="2524653"/>
          </a:xfrm>
        </p:grpSpPr>
        <p:sp>
          <p:nvSpPr>
            <p:cNvPr id="25" name="任意多边形 24"/>
            <p:cNvSpPr/>
            <p:nvPr/>
          </p:nvSpPr>
          <p:spPr>
            <a:xfrm flipH="1" flipV="1">
              <a:off x="4959814" y="3513813"/>
              <a:ext cx="4089590" cy="2524653"/>
            </a:xfrm>
            <a:custGeom>
              <a:avLst/>
              <a:gdLst>
                <a:gd name="connsiteX0" fmla="*/ 2321169 w 3327009"/>
                <a:gd name="connsiteY0" fmla="*/ 2053884 h 2053884"/>
                <a:gd name="connsiteX1" fmla="*/ 2096086 w 3327009"/>
                <a:gd name="connsiteY1" fmla="*/ 1828801 h 2053884"/>
                <a:gd name="connsiteX2" fmla="*/ 2651760 w 3327009"/>
                <a:gd name="connsiteY2" fmla="*/ 1273127 h 2053884"/>
                <a:gd name="connsiteX3" fmla="*/ 2243797 w 3327009"/>
                <a:gd name="connsiteY3" fmla="*/ 865164 h 2053884"/>
                <a:gd name="connsiteX4" fmla="*/ 443133 w 3327009"/>
                <a:gd name="connsiteY4" fmla="*/ 865164 h 2053884"/>
                <a:gd name="connsiteX5" fmla="*/ 0 w 3327009"/>
                <a:gd name="connsiteY5" fmla="*/ 422031 h 2053884"/>
                <a:gd name="connsiteX6" fmla="*/ 422031 w 3327009"/>
                <a:gd name="connsiteY6" fmla="*/ 0 h 2053884"/>
                <a:gd name="connsiteX7" fmla="*/ 2257865 w 3327009"/>
                <a:gd name="connsiteY7" fmla="*/ 0 h 2053884"/>
                <a:gd name="connsiteX8" fmla="*/ 3327009 w 3327009"/>
                <a:gd name="connsiteY8" fmla="*/ 1069144 h 2053884"/>
                <a:gd name="connsiteX9" fmla="*/ 2321169 w 3327009"/>
                <a:gd name="connsiteY9" fmla="*/ 2053884 h 20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7009" h="2053884">
                  <a:moveTo>
                    <a:pt x="2321169" y="2053884"/>
                  </a:moveTo>
                  <a:lnTo>
                    <a:pt x="2096086" y="1828801"/>
                  </a:lnTo>
                  <a:lnTo>
                    <a:pt x="2651760" y="1273127"/>
                  </a:lnTo>
                  <a:lnTo>
                    <a:pt x="2243797" y="865164"/>
                  </a:lnTo>
                  <a:lnTo>
                    <a:pt x="443133" y="865164"/>
                  </a:lnTo>
                  <a:lnTo>
                    <a:pt x="0" y="422031"/>
                  </a:lnTo>
                  <a:lnTo>
                    <a:pt x="422031" y="0"/>
                  </a:lnTo>
                  <a:lnTo>
                    <a:pt x="2257865" y="0"/>
                  </a:lnTo>
                  <a:lnTo>
                    <a:pt x="3327009" y="1069144"/>
                  </a:lnTo>
                  <a:lnTo>
                    <a:pt x="2321169" y="2053884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932431" y="5144022"/>
              <a:ext cx="807096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39612" y="5192125"/>
              <a:ext cx="1729083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</a:t>
              </a:r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4858" y="2559094"/>
            <a:ext cx="3363719" cy="2076546"/>
            <a:chOff x="3206035" y="2223244"/>
            <a:chExt cx="4089590" cy="2524653"/>
          </a:xfrm>
        </p:grpSpPr>
        <p:sp>
          <p:nvSpPr>
            <p:cNvPr id="29" name="任意多边形 28"/>
            <p:cNvSpPr/>
            <p:nvPr/>
          </p:nvSpPr>
          <p:spPr>
            <a:xfrm>
              <a:off x="3206035" y="2223244"/>
              <a:ext cx="4089590" cy="2524653"/>
            </a:xfrm>
            <a:custGeom>
              <a:avLst/>
              <a:gdLst>
                <a:gd name="connsiteX0" fmla="*/ 2321169 w 3327009"/>
                <a:gd name="connsiteY0" fmla="*/ 2053884 h 2053884"/>
                <a:gd name="connsiteX1" fmla="*/ 2096086 w 3327009"/>
                <a:gd name="connsiteY1" fmla="*/ 1828801 h 2053884"/>
                <a:gd name="connsiteX2" fmla="*/ 2651760 w 3327009"/>
                <a:gd name="connsiteY2" fmla="*/ 1273127 h 2053884"/>
                <a:gd name="connsiteX3" fmla="*/ 2243797 w 3327009"/>
                <a:gd name="connsiteY3" fmla="*/ 865164 h 2053884"/>
                <a:gd name="connsiteX4" fmla="*/ 443133 w 3327009"/>
                <a:gd name="connsiteY4" fmla="*/ 865164 h 2053884"/>
                <a:gd name="connsiteX5" fmla="*/ 0 w 3327009"/>
                <a:gd name="connsiteY5" fmla="*/ 422031 h 2053884"/>
                <a:gd name="connsiteX6" fmla="*/ 422031 w 3327009"/>
                <a:gd name="connsiteY6" fmla="*/ 0 h 2053884"/>
                <a:gd name="connsiteX7" fmla="*/ 2257865 w 3327009"/>
                <a:gd name="connsiteY7" fmla="*/ 0 h 2053884"/>
                <a:gd name="connsiteX8" fmla="*/ 3327009 w 3327009"/>
                <a:gd name="connsiteY8" fmla="*/ 1069144 h 2053884"/>
                <a:gd name="connsiteX9" fmla="*/ 2321169 w 3327009"/>
                <a:gd name="connsiteY9" fmla="*/ 2053884 h 20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7009" h="2053884">
                  <a:moveTo>
                    <a:pt x="2321169" y="2053884"/>
                  </a:moveTo>
                  <a:lnTo>
                    <a:pt x="2096086" y="1828801"/>
                  </a:lnTo>
                  <a:lnTo>
                    <a:pt x="2651760" y="1273127"/>
                  </a:lnTo>
                  <a:lnTo>
                    <a:pt x="2243797" y="865164"/>
                  </a:lnTo>
                  <a:lnTo>
                    <a:pt x="443133" y="865164"/>
                  </a:lnTo>
                  <a:lnTo>
                    <a:pt x="0" y="422031"/>
                  </a:lnTo>
                  <a:lnTo>
                    <a:pt x="422031" y="0"/>
                  </a:lnTo>
                  <a:lnTo>
                    <a:pt x="2257865" y="0"/>
                  </a:lnTo>
                  <a:lnTo>
                    <a:pt x="3327009" y="1069144"/>
                  </a:lnTo>
                  <a:lnTo>
                    <a:pt x="2321169" y="2053884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84955" y="2413624"/>
              <a:ext cx="807096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421021" y="2461352"/>
              <a:ext cx="1729083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</a:t>
              </a:r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标题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882639" y="485626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4193" y="2492920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9382" y="4529162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39067" y="305675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44668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75874" y="2022956"/>
            <a:ext cx="5043690" cy="4835044"/>
            <a:chOff x="3575874" y="2022956"/>
            <a:chExt cx="5043690" cy="4835044"/>
          </a:xfrm>
        </p:grpSpPr>
        <p:grpSp>
          <p:nvGrpSpPr>
            <p:cNvPr id="17" name="组合 16"/>
            <p:cNvGrpSpPr/>
            <p:nvPr/>
          </p:nvGrpSpPr>
          <p:grpSpPr>
            <a:xfrm>
              <a:off x="3575874" y="2022956"/>
              <a:ext cx="5043690" cy="4835044"/>
              <a:chOff x="819226" y="1310805"/>
              <a:chExt cx="5393315" cy="5170206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1242204" y="1310805"/>
                <a:ext cx="2639683" cy="1492779"/>
              </a:xfrm>
              <a:custGeom>
                <a:avLst/>
                <a:gdLst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40611 h 1449238"/>
                  <a:gd name="connsiteX1" fmla="*/ 0 w 2639683"/>
                  <a:gd name="connsiteY1" fmla="*/ 1440611 h 1449238"/>
                  <a:gd name="connsiteX2" fmla="*/ 750498 w 2639683"/>
                  <a:gd name="connsiteY2" fmla="*/ 207034 h 1449238"/>
                  <a:gd name="connsiteX3" fmla="*/ 940279 w 2639683"/>
                  <a:gd name="connsiteY3" fmla="*/ 293298 h 1449238"/>
                  <a:gd name="connsiteX4" fmla="*/ 1043796 w 2639683"/>
                  <a:gd name="connsiteY4" fmla="*/ 526211 h 1449238"/>
                  <a:gd name="connsiteX5" fmla="*/ 992038 w 2639683"/>
                  <a:gd name="connsiteY5" fmla="*/ 258793 h 1449238"/>
                  <a:gd name="connsiteX6" fmla="*/ 1570007 w 2639683"/>
                  <a:gd name="connsiteY6" fmla="*/ 0 h 1449238"/>
                  <a:gd name="connsiteX7" fmla="*/ 2639683 w 2639683"/>
                  <a:gd name="connsiteY7" fmla="*/ 1449238 h 1449238"/>
                  <a:gd name="connsiteX8" fmla="*/ 2441275 w 2639683"/>
                  <a:gd name="connsiteY8" fmla="*/ 1449238 h 1449238"/>
                  <a:gd name="connsiteX9" fmla="*/ 1457864 w 2639683"/>
                  <a:gd name="connsiteY9" fmla="*/ 138023 h 1449238"/>
                  <a:gd name="connsiteX10" fmla="*/ 1190445 w 2639683"/>
                  <a:gd name="connsiteY10" fmla="*/ 276045 h 1449238"/>
                  <a:gd name="connsiteX11" fmla="*/ 1207698 w 2639683"/>
                  <a:gd name="connsiteY11" fmla="*/ 672861 h 1449238"/>
                  <a:gd name="connsiteX12" fmla="*/ 2182483 w 2639683"/>
                  <a:gd name="connsiteY12" fmla="*/ 1440611 h 1449238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  <a:gd name="connsiteX0" fmla="*/ 2182483 w 2639683"/>
                  <a:gd name="connsiteY0" fmla="*/ 1484152 h 1492779"/>
                  <a:gd name="connsiteX1" fmla="*/ 0 w 2639683"/>
                  <a:gd name="connsiteY1" fmla="*/ 1484152 h 1492779"/>
                  <a:gd name="connsiteX2" fmla="*/ 750498 w 2639683"/>
                  <a:gd name="connsiteY2" fmla="*/ 250575 h 1492779"/>
                  <a:gd name="connsiteX3" fmla="*/ 940279 w 2639683"/>
                  <a:gd name="connsiteY3" fmla="*/ 336839 h 1492779"/>
                  <a:gd name="connsiteX4" fmla="*/ 1043796 w 2639683"/>
                  <a:gd name="connsiteY4" fmla="*/ 569752 h 1492779"/>
                  <a:gd name="connsiteX5" fmla="*/ 992038 w 2639683"/>
                  <a:gd name="connsiteY5" fmla="*/ 302334 h 1492779"/>
                  <a:gd name="connsiteX6" fmla="*/ 1570007 w 2639683"/>
                  <a:gd name="connsiteY6" fmla="*/ 43541 h 1492779"/>
                  <a:gd name="connsiteX7" fmla="*/ 2639683 w 2639683"/>
                  <a:gd name="connsiteY7" fmla="*/ 1492779 h 1492779"/>
                  <a:gd name="connsiteX8" fmla="*/ 2441275 w 2639683"/>
                  <a:gd name="connsiteY8" fmla="*/ 1492779 h 1492779"/>
                  <a:gd name="connsiteX9" fmla="*/ 1457864 w 2639683"/>
                  <a:gd name="connsiteY9" fmla="*/ 181564 h 1492779"/>
                  <a:gd name="connsiteX10" fmla="*/ 1190445 w 2639683"/>
                  <a:gd name="connsiteY10" fmla="*/ 319586 h 1492779"/>
                  <a:gd name="connsiteX11" fmla="*/ 1207698 w 2639683"/>
                  <a:gd name="connsiteY11" fmla="*/ 716402 h 1492779"/>
                  <a:gd name="connsiteX12" fmla="*/ 2182483 w 2639683"/>
                  <a:gd name="connsiteY12" fmla="*/ 1484152 h 149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39683" h="1492779">
                    <a:moveTo>
                      <a:pt x="2182483" y="1484152"/>
                    </a:moveTo>
                    <a:lnTo>
                      <a:pt x="0" y="1484152"/>
                    </a:lnTo>
                    <a:lnTo>
                      <a:pt x="750498" y="250575"/>
                    </a:lnTo>
                    <a:cubicBezTo>
                      <a:pt x="784795" y="204854"/>
                      <a:pt x="885294" y="246021"/>
                      <a:pt x="940279" y="336839"/>
                    </a:cubicBezTo>
                    <a:lnTo>
                      <a:pt x="1043796" y="569752"/>
                    </a:lnTo>
                    <a:cubicBezTo>
                      <a:pt x="1038956" y="472338"/>
                      <a:pt x="984466" y="337685"/>
                      <a:pt x="992038" y="302334"/>
                    </a:cubicBezTo>
                    <a:cubicBezTo>
                      <a:pt x="1027467" y="54706"/>
                      <a:pt x="1273912" y="-72936"/>
                      <a:pt x="1570007" y="43541"/>
                    </a:cubicBezTo>
                    <a:cubicBezTo>
                      <a:pt x="1992767" y="249403"/>
                      <a:pt x="2485864" y="906261"/>
                      <a:pt x="2639683" y="1492779"/>
                    </a:cubicBezTo>
                    <a:lnTo>
                      <a:pt x="2441275" y="1492779"/>
                    </a:lnTo>
                    <a:cubicBezTo>
                      <a:pt x="2270698" y="972956"/>
                      <a:pt x="1814631" y="395208"/>
                      <a:pt x="1457864" y="181564"/>
                    </a:cubicBezTo>
                    <a:cubicBezTo>
                      <a:pt x="1364587" y="132407"/>
                      <a:pt x="1147183" y="240478"/>
                      <a:pt x="1190445" y="319586"/>
                    </a:cubicBezTo>
                    <a:cubicBezTo>
                      <a:pt x="1278947" y="464271"/>
                      <a:pt x="1297111" y="633781"/>
                      <a:pt x="1207698" y="716402"/>
                    </a:cubicBezTo>
                    <a:cubicBezTo>
                      <a:pt x="1532626" y="972319"/>
                      <a:pt x="1940306" y="1232373"/>
                      <a:pt x="2182483" y="1484152"/>
                    </a:cubicBezTo>
                    <a:close/>
                  </a:path>
                </a:pathLst>
              </a:cu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819226" y="2871464"/>
                <a:ext cx="1998450" cy="1419182"/>
              </a:xfrm>
              <a:custGeom>
                <a:avLst/>
                <a:gdLst>
                  <a:gd name="connsiteX0" fmla="*/ 1994302 w 1994302"/>
                  <a:gd name="connsiteY0" fmla="*/ 1369531 h 1419182"/>
                  <a:gd name="connsiteX1" fmla="*/ 1994302 w 1994302"/>
                  <a:gd name="connsiteY1" fmla="*/ 0 h 1419182"/>
                  <a:gd name="connsiteX2" fmla="*/ 368242 w 1994302"/>
                  <a:gd name="connsiteY2" fmla="*/ 0 h 1419182"/>
                  <a:gd name="connsiteX3" fmla="*/ 0 w 1994302"/>
                  <a:gd name="connsiteY3" fmla="*/ 604084 h 1419182"/>
                  <a:gd name="connsiteX4" fmla="*/ 190327 w 1994302"/>
                  <a:gd name="connsiteY4" fmla="*/ 703385 h 1419182"/>
                  <a:gd name="connsiteX5" fmla="*/ 438581 w 1994302"/>
                  <a:gd name="connsiteY5" fmla="*/ 728210 h 1419182"/>
                  <a:gd name="connsiteX6" fmla="*/ 215153 w 1994302"/>
                  <a:gd name="connsiteY6" fmla="*/ 765448 h 1419182"/>
                  <a:gd name="connsiteX7" fmla="*/ 190327 w 1994302"/>
                  <a:gd name="connsiteY7" fmla="*/ 1419182 h 1419182"/>
                  <a:gd name="connsiteX8" fmla="*/ 550295 w 1994302"/>
                  <a:gd name="connsiteY8" fmla="*/ 1419182 h 1419182"/>
                  <a:gd name="connsiteX9" fmla="*/ 285491 w 1994302"/>
                  <a:gd name="connsiteY9" fmla="*/ 935088 h 1419182"/>
                  <a:gd name="connsiteX10" fmla="*/ 641321 w 1994302"/>
                  <a:gd name="connsiteY10" fmla="*/ 790274 h 1419182"/>
                  <a:gd name="connsiteX11" fmla="*/ 1994302 w 1994302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  <a:gd name="connsiteX0" fmla="*/ 1998450 w 1998450"/>
                  <a:gd name="connsiteY0" fmla="*/ 1369531 h 1419182"/>
                  <a:gd name="connsiteX1" fmla="*/ 1998450 w 1998450"/>
                  <a:gd name="connsiteY1" fmla="*/ 0 h 1419182"/>
                  <a:gd name="connsiteX2" fmla="*/ 372390 w 1998450"/>
                  <a:gd name="connsiteY2" fmla="*/ 0 h 1419182"/>
                  <a:gd name="connsiteX3" fmla="*/ 4148 w 1998450"/>
                  <a:gd name="connsiteY3" fmla="*/ 604084 h 1419182"/>
                  <a:gd name="connsiteX4" fmla="*/ 194475 w 1998450"/>
                  <a:gd name="connsiteY4" fmla="*/ 703385 h 1419182"/>
                  <a:gd name="connsiteX5" fmla="*/ 442729 w 1998450"/>
                  <a:gd name="connsiteY5" fmla="*/ 728210 h 1419182"/>
                  <a:gd name="connsiteX6" fmla="*/ 219301 w 1998450"/>
                  <a:gd name="connsiteY6" fmla="*/ 765448 h 1419182"/>
                  <a:gd name="connsiteX7" fmla="*/ 194475 w 1998450"/>
                  <a:gd name="connsiteY7" fmla="*/ 1419182 h 1419182"/>
                  <a:gd name="connsiteX8" fmla="*/ 554443 w 1998450"/>
                  <a:gd name="connsiteY8" fmla="*/ 1419182 h 1419182"/>
                  <a:gd name="connsiteX9" fmla="*/ 289639 w 1998450"/>
                  <a:gd name="connsiteY9" fmla="*/ 935088 h 1419182"/>
                  <a:gd name="connsiteX10" fmla="*/ 645469 w 1998450"/>
                  <a:gd name="connsiteY10" fmla="*/ 790274 h 1419182"/>
                  <a:gd name="connsiteX11" fmla="*/ 1998450 w 1998450"/>
                  <a:gd name="connsiteY11" fmla="*/ 1369531 h 14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98450" h="1419182">
                    <a:moveTo>
                      <a:pt x="1998450" y="1369531"/>
                    </a:moveTo>
                    <a:lnTo>
                      <a:pt x="1998450" y="0"/>
                    </a:lnTo>
                    <a:lnTo>
                      <a:pt x="372390" y="0"/>
                    </a:lnTo>
                    <a:lnTo>
                      <a:pt x="4148" y="604084"/>
                    </a:lnTo>
                    <a:cubicBezTo>
                      <a:pt x="-27574" y="662010"/>
                      <a:pt x="131033" y="711661"/>
                      <a:pt x="194475" y="703385"/>
                    </a:cubicBezTo>
                    <a:cubicBezTo>
                      <a:pt x="273089" y="703384"/>
                      <a:pt x="359978" y="719935"/>
                      <a:pt x="442729" y="728210"/>
                    </a:cubicBezTo>
                    <a:cubicBezTo>
                      <a:pt x="368253" y="740623"/>
                      <a:pt x="293777" y="777860"/>
                      <a:pt x="219301" y="765448"/>
                    </a:cubicBezTo>
                    <a:cubicBezTo>
                      <a:pt x="70350" y="739243"/>
                      <a:pt x="-153080" y="1164033"/>
                      <a:pt x="194475" y="1419182"/>
                    </a:cubicBezTo>
                    <a:lnTo>
                      <a:pt x="554443" y="1419182"/>
                    </a:lnTo>
                    <a:cubicBezTo>
                      <a:pt x="209647" y="1369531"/>
                      <a:pt x="228954" y="930950"/>
                      <a:pt x="289639" y="935088"/>
                    </a:cubicBezTo>
                    <a:cubicBezTo>
                      <a:pt x="449625" y="961293"/>
                      <a:pt x="555821" y="925434"/>
                      <a:pt x="645469" y="790274"/>
                    </a:cubicBezTo>
                    <a:cubicBezTo>
                      <a:pt x="1096463" y="983360"/>
                      <a:pt x="1626070" y="1308847"/>
                      <a:pt x="1998450" y="1369531"/>
                    </a:cubicBezTo>
                    <a:close/>
                  </a:path>
                </a:pathLst>
              </a:cu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2871464" y="2875602"/>
                <a:ext cx="1170929" cy="1704673"/>
              </a:xfrm>
              <a:custGeom>
                <a:avLst/>
                <a:gdLst>
                  <a:gd name="connsiteX0" fmla="*/ 641322 w 1170929"/>
                  <a:gd name="connsiteY0" fmla="*/ 0 h 1704673"/>
                  <a:gd name="connsiteX1" fmla="*/ 0 w 1170929"/>
                  <a:gd name="connsiteY1" fmla="*/ 0 h 1704673"/>
                  <a:gd name="connsiteX2" fmla="*/ 0 w 1170929"/>
                  <a:gd name="connsiteY2" fmla="*/ 1390219 h 1704673"/>
                  <a:gd name="connsiteX3" fmla="*/ 277217 w 1170929"/>
                  <a:gd name="connsiteY3" fmla="*/ 1406769 h 1704673"/>
                  <a:gd name="connsiteX4" fmla="*/ 0 w 1170929"/>
                  <a:gd name="connsiteY4" fmla="*/ 1506070 h 1704673"/>
                  <a:gd name="connsiteX5" fmla="*/ 0 w 1170929"/>
                  <a:gd name="connsiteY5" fmla="*/ 1704673 h 1704673"/>
                  <a:gd name="connsiteX6" fmla="*/ 682697 w 1170929"/>
                  <a:gd name="connsiteY6" fmla="*/ 1423319 h 1704673"/>
                  <a:gd name="connsiteX7" fmla="*/ 740623 w 1170929"/>
                  <a:gd name="connsiteY7" fmla="*/ 1435732 h 1704673"/>
                  <a:gd name="connsiteX8" fmla="*/ 947501 w 1170929"/>
                  <a:gd name="connsiteY8" fmla="*/ 1535033 h 1704673"/>
                  <a:gd name="connsiteX9" fmla="*/ 1170929 w 1170929"/>
                  <a:gd name="connsiteY9" fmla="*/ 856474 h 1704673"/>
                  <a:gd name="connsiteX10" fmla="*/ 1108865 w 1170929"/>
                  <a:gd name="connsiteY10" fmla="*/ 728210 h 1704673"/>
                  <a:gd name="connsiteX11" fmla="*/ 1050940 w 1170929"/>
                  <a:gd name="connsiteY11" fmla="*/ 0 h 1704673"/>
                  <a:gd name="connsiteX12" fmla="*/ 856474 w 1170929"/>
                  <a:gd name="connsiteY12" fmla="*/ 0 h 1704673"/>
                  <a:gd name="connsiteX13" fmla="*/ 906125 w 1170929"/>
                  <a:gd name="connsiteY13" fmla="*/ 335142 h 1704673"/>
                  <a:gd name="connsiteX14" fmla="*/ 641322 w 1170929"/>
                  <a:gd name="connsiteY14" fmla="*/ 0 h 1704673"/>
                  <a:gd name="connsiteX0" fmla="*/ 641322 w 1170929"/>
                  <a:gd name="connsiteY0" fmla="*/ 0 h 1704673"/>
                  <a:gd name="connsiteX1" fmla="*/ 0 w 1170929"/>
                  <a:gd name="connsiteY1" fmla="*/ 0 h 1704673"/>
                  <a:gd name="connsiteX2" fmla="*/ 0 w 1170929"/>
                  <a:gd name="connsiteY2" fmla="*/ 1390219 h 1704673"/>
                  <a:gd name="connsiteX3" fmla="*/ 277217 w 1170929"/>
                  <a:gd name="connsiteY3" fmla="*/ 1406769 h 1704673"/>
                  <a:gd name="connsiteX4" fmla="*/ 0 w 1170929"/>
                  <a:gd name="connsiteY4" fmla="*/ 1506070 h 1704673"/>
                  <a:gd name="connsiteX5" fmla="*/ 0 w 1170929"/>
                  <a:gd name="connsiteY5" fmla="*/ 1704673 h 1704673"/>
                  <a:gd name="connsiteX6" fmla="*/ 682697 w 1170929"/>
                  <a:gd name="connsiteY6" fmla="*/ 1423319 h 1704673"/>
                  <a:gd name="connsiteX7" fmla="*/ 740623 w 1170929"/>
                  <a:gd name="connsiteY7" fmla="*/ 1435732 h 1704673"/>
                  <a:gd name="connsiteX8" fmla="*/ 947501 w 1170929"/>
                  <a:gd name="connsiteY8" fmla="*/ 1535033 h 1704673"/>
                  <a:gd name="connsiteX9" fmla="*/ 1170929 w 1170929"/>
                  <a:gd name="connsiteY9" fmla="*/ 856474 h 1704673"/>
                  <a:gd name="connsiteX10" fmla="*/ 1108865 w 1170929"/>
                  <a:gd name="connsiteY10" fmla="*/ 728210 h 1704673"/>
                  <a:gd name="connsiteX11" fmla="*/ 1050940 w 1170929"/>
                  <a:gd name="connsiteY11" fmla="*/ 0 h 1704673"/>
                  <a:gd name="connsiteX12" fmla="*/ 856474 w 1170929"/>
                  <a:gd name="connsiteY12" fmla="*/ 0 h 1704673"/>
                  <a:gd name="connsiteX13" fmla="*/ 906125 w 1170929"/>
                  <a:gd name="connsiteY13" fmla="*/ 335142 h 1704673"/>
                  <a:gd name="connsiteX14" fmla="*/ 641322 w 1170929"/>
                  <a:gd name="connsiteY14" fmla="*/ 0 h 1704673"/>
                  <a:gd name="connsiteX0" fmla="*/ 641322 w 1170929"/>
                  <a:gd name="connsiteY0" fmla="*/ 0 h 1704673"/>
                  <a:gd name="connsiteX1" fmla="*/ 0 w 1170929"/>
                  <a:gd name="connsiteY1" fmla="*/ 0 h 1704673"/>
                  <a:gd name="connsiteX2" fmla="*/ 0 w 1170929"/>
                  <a:gd name="connsiteY2" fmla="*/ 1390219 h 1704673"/>
                  <a:gd name="connsiteX3" fmla="*/ 277217 w 1170929"/>
                  <a:gd name="connsiteY3" fmla="*/ 1406769 h 1704673"/>
                  <a:gd name="connsiteX4" fmla="*/ 0 w 1170929"/>
                  <a:gd name="connsiteY4" fmla="*/ 1506070 h 1704673"/>
                  <a:gd name="connsiteX5" fmla="*/ 0 w 1170929"/>
                  <a:gd name="connsiteY5" fmla="*/ 1704673 h 1704673"/>
                  <a:gd name="connsiteX6" fmla="*/ 682697 w 1170929"/>
                  <a:gd name="connsiteY6" fmla="*/ 1423319 h 1704673"/>
                  <a:gd name="connsiteX7" fmla="*/ 740623 w 1170929"/>
                  <a:gd name="connsiteY7" fmla="*/ 1435732 h 1704673"/>
                  <a:gd name="connsiteX8" fmla="*/ 947501 w 1170929"/>
                  <a:gd name="connsiteY8" fmla="*/ 1535033 h 1704673"/>
                  <a:gd name="connsiteX9" fmla="*/ 1170929 w 1170929"/>
                  <a:gd name="connsiteY9" fmla="*/ 856474 h 1704673"/>
                  <a:gd name="connsiteX10" fmla="*/ 1108865 w 1170929"/>
                  <a:gd name="connsiteY10" fmla="*/ 728210 h 1704673"/>
                  <a:gd name="connsiteX11" fmla="*/ 1050940 w 1170929"/>
                  <a:gd name="connsiteY11" fmla="*/ 0 h 1704673"/>
                  <a:gd name="connsiteX12" fmla="*/ 856474 w 1170929"/>
                  <a:gd name="connsiteY12" fmla="*/ 0 h 1704673"/>
                  <a:gd name="connsiteX13" fmla="*/ 906125 w 1170929"/>
                  <a:gd name="connsiteY13" fmla="*/ 335142 h 1704673"/>
                  <a:gd name="connsiteX14" fmla="*/ 641322 w 1170929"/>
                  <a:gd name="connsiteY14" fmla="*/ 0 h 1704673"/>
                  <a:gd name="connsiteX0" fmla="*/ 641322 w 1170929"/>
                  <a:gd name="connsiteY0" fmla="*/ 0 h 1704673"/>
                  <a:gd name="connsiteX1" fmla="*/ 0 w 1170929"/>
                  <a:gd name="connsiteY1" fmla="*/ 0 h 1704673"/>
                  <a:gd name="connsiteX2" fmla="*/ 0 w 1170929"/>
                  <a:gd name="connsiteY2" fmla="*/ 1390219 h 1704673"/>
                  <a:gd name="connsiteX3" fmla="*/ 277217 w 1170929"/>
                  <a:gd name="connsiteY3" fmla="*/ 1406769 h 1704673"/>
                  <a:gd name="connsiteX4" fmla="*/ 0 w 1170929"/>
                  <a:gd name="connsiteY4" fmla="*/ 1506070 h 1704673"/>
                  <a:gd name="connsiteX5" fmla="*/ 0 w 1170929"/>
                  <a:gd name="connsiteY5" fmla="*/ 1704673 h 1704673"/>
                  <a:gd name="connsiteX6" fmla="*/ 682697 w 1170929"/>
                  <a:gd name="connsiteY6" fmla="*/ 1423319 h 1704673"/>
                  <a:gd name="connsiteX7" fmla="*/ 740623 w 1170929"/>
                  <a:gd name="connsiteY7" fmla="*/ 1435732 h 1704673"/>
                  <a:gd name="connsiteX8" fmla="*/ 947501 w 1170929"/>
                  <a:gd name="connsiteY8" fmla="*/ 1535033 h 1704673"/>
                  <a:gd name="connsiteX9" fmla="*/ 1170929 w 1170929"/>
                  <a:gd name="connsiteY9" fmla="*/ 856474 h 1704673"/>
                  <a:gd name="connsiteX10" fmla="*/ 1108865 w 1170929"/>
                  <a:gd name="connsiteY10" fmla="*/ 728210 h 1704673"/>
                  <a:gd name="connsiteX11" fmla="*/ 1050940 w 1170929"/>
                  <a:gd name="connsiteY11" fmla="*/ 0 h 1704673"/>
                  <a:gd name="connsiteX12" fmla="*/ 856474 w 1170929"/>
                  <a:gd name="connsiteY12" fmla="*/ 0 h 1704673"/>
                  <a:gd name="connsiteX13" fmla="*/ 906125 w 1170929"/>
                  <a:gd name="connsiteY13" fmla="*/ 335142 h 1704673"/>
                  <a:gd name="connsiteX14" fmla="*/ 641322 w 1170929"/>
                  <a:gd name="connsiteY14" fmla="*/ 0 h 1704673"/>
                  <a:gd name="connsiteX0" fmla="*/ 641322 w 1170929"/>
                  <a:gd name="connsiteY0" fmla="*/ 0 h 1704673"/>
                  <a:gd name="connsiteX1" fmla="*/ 0 w 1170929"/>
                  <a:gd name="connsiteY1" fmla="*/ 0 h 1704673"/>
                  <a:gd name="connsiteX2" fmla="*/ 0 w 1170929"/>
                  <a:gd name="connsiteY2" fmla="*/ 1390219 h 1704673"/>
                  <a:gd name="connsiteX3" fmla="*/ 277217 w 1170929"/>
                  <a:gd name="connsiteY3" fmla="*/ 1406769 h 1704673"/>
                  <a:gd name="connsiteX4" fmla="*/ 0 w 1170929"/>
                  <a:gd name="connsiteY4" fmla="*/ 1506070 h 1704673"/>
                  <a:gd name="connsiteX5" fmla="*/ 0 w 1170929"/>
                  <a:gd name="connsiteY5" fmla="*/ 1704673 h 1704673"/>
                  <a:gd name="connsiteX6" fmla="*/ 682697 w 1170929"/>
                  <a:gd name="connsiteY6" fmla="*/ 1423319 h 1704673"/>
                  <a:gd name="connsiteX7" fmla="*/ 740623 w 1170929"/>
                  <a:gd name="connsiteY7" fmla="*/ 1435732 h 1704673"/>
                  <a:gd name="connsiteX8" fmla="*/ 947501 w 1170929"/>
                  <a:gd name="connsiteY8" fmla="*/ 1535033 h 1704673"/>
                  <a:gd name="connsiteX9" fmla="*/ 1170929 w 1170929"/>
                  <a:gd name="connsiteY9" fmla="*/ 856474 h 1704673"/>
                  <a:gd name="connsiteX10" fmla="*/ 1108865 w 1170929"/>
                  <a:gd name="connsiteY10" fmla="*/ 728210 h 1704673"/>
                  <a:gd name="connsiteX11" fmla="*/ 1050940 w 1170929"/>
                  <a:gd name="connsiteY11" fmla="*/ 0 h 1704673"/>
                  <a:gd name="connsiteX12" fmla="*/ 856474 w 1170929"/>
                  <a:gd name="connsiteY12" fmla="*/ 0 h 1704673"/>
                  <a:gd name="connsiteX13" fmla="*/ 906125 w 1170929"/>
                  <a:gd name="connsiteY13" fmla="*/ 335142 h 1704673"/>
                  <a:gd name="connsiteX14" fmla="*/ 641322 w 1170929"/>
                  <a:gd name="connsiteY14" fmla="*/ 0 h 170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0929" h="1704673">
                    <a:moveTo>
                      <a:pt x="641322" y="0"/>
                    </a:moveTo>
                    <a:lnTo>
                      <a:pt x="0" y="0"/>
                    </a:lnTo>
                    <a:lnTo>
                      <a:pt x="0" y="1390219"/>
                    </a:lnTo>
                    <a:lnTo>
                      <a:pt x="277217" y="1406769"/>
                    </a:lnTo>
                    <a:lnTo>
                      <a:pt x="0" y="1506070"/>
                    </a:lnTo>
                    <a:lnTo>
                      <a:pt x="0" y="1704673"/>
                    </a:lnTo>
                    <a:cubicBezTo>
                      <a:pt x="260666" y="1635714"/>
                      <a:pt x="488232" y="1570892"/>
                      <a:pt x="682697" y="1423319"/>
                    </a:cubicBezTo>
                    <a:lnTo>
                      <a:pt x="740623" y="1435732"/>
                    </a:lnTo>
                    <a:lnTo>
                      <a:pt x="947501" y="1535033"/>
                    </a:lnTo>
                    <a:lnTo>
                      <a:pt x="1170929" y="856474"/>
                    </a:lnTo>
                    <a:lnTo>
                      <a:pt x="1108865" y="728210"/>
                    </a:lnTo>
                    <a:cubicBezTo>
                      <a:pt x="1130932" y="456510"/>
                      <a:pt x="1099210" y="238600"/>
                      <a:pt x="1050940" y="0"/>
                    </a:cubicBezTo>
                    <a:lnTo>
                      <a:pt x="856474" y="0"/>
                    </a:lnTo>
                    <a:lnTo>
                      <a:pt x="906125" y="335142"/>
                    </a:lnTo>
                    <a:lnTo>
                      <a:pt x="641322" y="0"/>
                    </a:lnTo>
                    <a:close/>
                  </a:path>
                </a:pathLst>
              </a:cu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1143000" y="4356847"/>
                <a:ext cx="1667435" cy="267213"/>
              </a:xfrm>
              <a:custGeom>
                <a:avLst/>
                <a:gdLst>
                  <a:gd name="connsiteX0" fmla="*/ 1667435 w 1667435"/>
                  <a:gd name="connsiteY0" fmla="*/ 20171 h 235324"/>
                  <a:gd name="connsiteX1" fmla="*/ 1667435 w 1667435"/>
                  <a:gd name="connsiteY1" fmla="*/ 235324 h 235324"/>
                  <a:gd name="connsiteX2" fmla="*/ 0 w 1667435"/>
                  <a:gd name="connsiteY2" fmla="*/ 13447 h 235324"/>
                  <a:gd name="connsiteX3" fmla="*/ 484094 w 1667435"/>
                  <a:gd name="connsiteY3" fmla="*/ 0 h 235324"/>
                  <a:gd name="connsiteX4" fmla="*/ 1667435 w 1667435"/>
                  <a:gd name="connsiteY4" fmla="*/ 20171 h 235324"/>
                  <a:gd name="connsiteX0" fmla="*/ 1667435 w 1667435"/>
                  <a:gd name="connsiteY0" fmla="*/ 20171 h 235324"/>
                  <a:gd name="connsiteX1" fmla="*/ 1667435 w 1667435"/>
                  <a:gd name="connsiteY1" fmla="*/ 235324 h 235324"/>
                  <a:gd name="connsiteX2" fmla="*/ 0 w 1667435"/>
                  <a:gd name="connsiteY2" fmla="*/ 13447 h 235324"/>
                  <a:gd name="connsiteX3" fmla="*/ 484094 w 1667435"/>
                  <a:gd name="connsiteY3" fmla="*/ 0 h 235324"/>
                  <a:gd name="connsiteX4" fmla="*/ 1667435 w 1667435"/>
                  <a:gd name="connsiteY4" fmla="*/ 20171 h 235324"/>
                  <a:gd name="connsiteX0" fmla="*/ 1667435 w 1667435"/>
                  <a:gd name="connsiteY0" fmla="*/ 20171 h 267213"/>
                  <a:gd name="connsiteX1" fmla="*/ 1667435 w 1667435"/>
                  <a:gd name="connsiteY1" fmla="*/ 235324 h 267213"/>
                  <a:gd name="connsiteX2" fmla="*/ 0 w 1667435"/>
                  <a:gd name="connsiteY2" fmla="*/ 13447 h 267213"/>
                  <a:gd name="connsiteX3" fmla="*/ 484094 w 1667435"/>
                  <a:gd name="connsiteY3" fmla="*/ 0 h 267213"/>
                  <a:gd name="connsiteX4" fmla="*/ 1667435 w 1667435"/>
                  <a:gd name="connsiteY4" fmla="*/ 20171 h 267213"/>
                  <a:gd name="connsiteX0" fmla="*/ 1667435 w 1667435"/>
                  <a:gd name="connsiteY0" fmla="*/ 20171 h 267213"/>
                  <a:gd name="connsiteX1" fmla="*/ 1667435 w 1667435"/>
                  <a:gd name="connsiteY1" fmla="*/ 235324 h 267213"/>
                  <a:gd name="connsiteX2" fmla="*/ 0 w 1667435"/>
                  <a:gd name="connsiteY2" fmla="*/ 13447 h 267213"/>
                  <a:gd name="connsiteX3" fmla="*/ 484094 w 1667435"/>
                  <a:gd name="connsiteY3" fmla="*/ 0 h 267213"/>
                  <a:gd name="connsiteX4" fmla="*/ 1667435 w 1667435"/>
                  <a:gd name="connsiteY4" fmla="*/ 20171 h 267213"/>
                  <a:gd name="connsiteX0" fmla="*/ 1667435 w 1667435"/>
                  <a:gd name="connsiteY0" fmla="*/ 20171 h 267213"/>
                  <a:gd name="connsiteX1" fmla="*/ 1667435 w 1667435"/>
                  <a:gd name="connsiteY1" fmla="*/ 235324 h 267213"/>
                  <a:gd name="connsiteX2" fmla="*/ 0 w 1667435"/>
                  <a:gd name="connsiteY2" fmla="*/ 13447 h 267213"/>
                  <a:gd name="connsiteX3" fmla="*/ 484094 w 1667435"/>
                  <a:gd name="connsiteY3" fmla="*/ 0 h 267213"/>
                  <a:gd name="connsiteX4" fmla="*/ 1667435 w 1667435"/>
                  <a:gd name="connsiteY4" fmla="*/ 20171 h 26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35" h="267213">
                    <a:moveTo>
                      <a:pt x="1667435" y="20171"/>
                    </a:moveTo>
                    <a:lnTo>
                      <a:pt x="1667435" y="235324"/>
                    </a:lnTo>
                    <a:cubicBezTo>
                      <a:pt x="1151965" y="309282"/>
                      <a:pt x="502024" y="262218"/>
                      <a:pt x="0" y="13447"/>
                    </a:cubicBezTo>
                    <a:lnTo>
                      <a:pt x="484094" y="0"/>
                    </a:lnTo>
                    <a:cubicBezTo>
                      <a:pt x="824753" y="87406"/>
                      <a:pt x="1266264" y="80682"/>
                      <a:pt x="1667435" y="20171"/>
                    </a:cubicBezTo>
                    <a:close/>
                  </a:path>
                </a:pathLst>
              </a:cu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4578724" y="3951119"/>
                <a:ext cx="1633817" cy="2052993"/>
              </a:xfrm>
              <a:custGeom>
                <a:avLst/>
                <a:gdLst>
                  <a:gd name="connsiteX0" fmla="*/ 1633817 w 1633817"/>
                  <a:gd name="connsiteY0" fmla="*/ 282389 h 2050677"/>
                  <a:gd name="connsiteX1" fmla="*/ 1196788 w 1633817"/>
                  <a:gd name="connsiteY1" fmla="*/ 0 h 2050677"/>
                  <a:gd name="connsiteX2" fmla="*/ 1109382 w 1633817"/>
                  <a:gd name="connsiteY2" fmla="*/ 80683 h 2050677"/>
                  <a:gd name="connsiteX3" fmla="*/ 995082 w 1633817"/>
                  <a:gd name="connsiteY3" fmla="*/ 0 h 2050677"/>
                  <a:gd name="connsiteX4" fmla="*/ 470647 w 1633817"/>
                  <a:gd name="connsiteY4" fmla="*/ 336177 h 2050677"/>
                  <a:gd name="connsiteX5" fmla="*/ 0 w 1633817"/>
                  <a:gd name="connsiteY5" fmla="*/ 1573306 h 2050677"/>
                  <a:gd name="connsiteX6" fmla="*/ 147917 w 1633817"/>
                  <a:gd name="connsiteY6" fmla="*/ 1660712 h 2050677"/>
                  <a:gd name="connsiteX7" fmla="*/ 107576 w 1633817"/>
                  <a:gd name="connsiteY7" fmla="*/ 1721224 h 2050677"/>
                  <a:gd name="connsiteX8" fmla="*/ 141194 w 1633817"/>
                  <a:gd name="connsiteY8" fmla="*/ 1808630 h 2050677"/>
                  <a:gd name="connsiteX9" fmla="*/ 537882 w 1633817"/>
                  <a:gd name="connsiteY9" fmla="*/ 2050677 h 2050677"/>
                  <a:gd name="connsiteX10" fmla="*/ 1633817 w 1633817"/>
                  <a:gd name="connsiteY10" fmla="*/ 282389 h 2050677"/>
                  <a:gd name="connsiteX0" fmla="*/ 1633817 w 1633817"/>
                  <a:gd name="connsiteY0" fmla="*/ 284705 h 2052993"/>
                  <a:gd name="connsiteX1" fmla="*/ 1196788 w 1633817"/>
                  <a:gd name="connsiteY1" fmla="*/ 2316 h 2052993"/>
                  <a:gd name="connsiteX2" fmla="*/ 1109382 w 1633817"/>
                  <a:gd name="connsiteY2" fmla="*/ 82999 h 2052993"/>
                  <a:gd name="connsiteX3" fmla="*/ 995082 w 1633817"/>
                  <a:gd name="connsiteY3" fmla="*/ 2316 h 2052993"/>
                  <a:gd name="connsiteX4" fmla="*/ 470647 w 1633817"/>
                  <a:gd name="connsiteY4" fmla="*/ 338493 h 2052993"/>
                  <a:gd name="connsiteX5" fmla="*/ 0 w 1633817"/>
                  <a:gd name="connsiteY5" fmla="*/ 1575622 h 2052993"/>
                  <a:gd name="connsiteX6" fmla="*/ 147917 w 1633817"/>
                  <a:gd name="connsiteY6" fmla="*/ 1663028 h 2052993"/>
                  <a:gd name="connsiteX7" fmla="*/ 107576 w 1633817"/>
                  <a:gd name="connsiteY7" fmla="*/ 1723540 h 2052993"/>
                  <a:gd name="connsiteX8" fmla="*/ 141194 w 1633817"/>
                  <a:gd name="connsiteY8" fmla="*/ 1810946 h 2052993"/>
                  <a:gd name="connsiteX9" fmla="*/ 537882 w 1633817"/>
                  <a:gd name="connsiteY9" fmla="*/ 2052993 h 2052993"/>
                  <a:gd name="connsiteX10" fmla="*/ 1633817 w 1633817"/>
                  <a:gd name="connsiteY10" fmla="*/ 284705 h 2052993"/>
                  <a:gd name="connsiteX0" fmla="*/ 1633817 w 1633817"/>
                  <a:gd name="connsiteY0" fmla="*/ 284705 h 2052993"/>
                  <a:gd name="connsiteX1" fmla="*/ 1196788 w 1633817"/>
                  <a:gd name="connsiteY1" fmla="*/ 2316 h 2052993"/>
                  <a:gd name="connsiteX2" fmla="*/ 1109382 w 1633817"/>
                  <a:gd name="connsiteY2" fmla="*/ 82999 h 2052993"/>
                  <a:gd name="connsiteX3" fmla="*/ 995082 w 1633817"/>
                  <a:gd name="connsiteY3" fmla="*/ 2316 h 2052993"/>
                  <a:gd name="connsiteX4" fmla="*/ 470647 w 1633817"/>
                  <a:gd name="connsiteY4" fmla="*/ 338493 h 2052993"/>
                  <a:gd name="connsiteX5" fmla="*/ 0 w 1633817"/>
                  <a:gd name="connsiteY5" fmla="*/ 1575622 h 2052993"/>
                  <a:gd name="connsiteX6" fmla="*/ 147917 w 1633817"/>
                  <a:gd name="connsiteY6" fmla="*/ 1663028 h 2052993"/>
                  <a:gd name="connsiteX7" fmla="*/ 107576 w 1633817"/>
                  <a:gd name="connsiteY7" fmla="*/ 1723540 h 2052993"/>
                  <a:gd name="connsiteX8" fmla="*/ 141194 w 1633817"/>
                  <a:gd name="connsiteY8" fmla="*/ 1810946 h 2052993"/>
                  <a:gd name="connsiteX9" fmla="*/ 537882 w 1633817"/>
                  <a:gd name="connsiteY9" fmla="*/ 2052993 h 2052993"/>
                  <a:gd name="connsiteX10" fmla="*/ 1633817 w 1633817"/>
                  <a:gd name="connsiteY10" fmla="*/ 284705 h 2052993"/>
                  <a:gd name="connsiteX0" fmla="*/ 1633817 w 1633817"/>
                  <a:gd name="connsiteY0" fmla="*/ 284705 h 2052993"/>
                  <a:gd name="connsiteX1" fmla="*/ 1196788 w 1633817"/>
                  <a:gd name="connsiteY1" fmla="*/ 2316 h 2052993"/>
                  <a:gd name="connsiteX2" fmla="*/ 1109382 w 1633817"/>
                  <a:gd name="connsiteY2" fmla="*/ 82999 h 2052993"/>
                  <a:gd name="connsiteX3" fmla="*/ 995082 w 1633817"/>
                  <a:gd name="connsiteY3" fmla="*/ 2316 h 2052993"/>
                  <a:gd name="connsiteX4" fmla="*/ 470647 w 1633817"/>
                  <a:gd name="connsiteY4" fmla="*/ 338493 h 2052993"/>
                  <a:gd name="connsiteX5" fmla="*/ 0 w 1633817"/>
                  <a:gd name="connsiteY5" fmla="*/ 1575622 h 2052993"/>
                  <a:gd name="connsiteX6" fmla="*/ 147917 w 1633817"/>
                  <a:gd name="connsiteY6" fmla="*/ 1663028 h 2052993"/>
                  <a:gd name="connsiteX7" fmla="*/ 107576 w 1633817"/>
                  <a:gd name="connsiteY7" fmla="*/ 1723540 h 2052993"/>
                  <a:gd name="connsiteX8" fmla="*/ 141194 w 1633817"/>
                  <a:gd name="connsiteY8" fmla="*/ 1810946 h 2052993"/>
                  <a:gd name="connsiteX9" fmla="*/ 537882 w 1633817"/>
                  <a:gd name="connsiteY9" fmla="*/ 2052993 h 2052993"/>
                  <a:gd name="connsiteX10" fmla="*/ 1633817 w 1633817"/>
                  <a:gd name="connsiteY10" fmla="*/ 284705 h 205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3817" h="2052993">
                    <a:moveTo>
                      <a:pt x="1633817" y="284705"/>
                    </a:moveTo>
                    <a:lnTo>
                      <a:pt x="1196788" y="2316"/>
                    </a:lnTo>
                    <a:lnTo>
                      <a:pt x="1109382" y="82999"/>
                    </a:lnTo>
                    <a:lnTo>
                      <a:pt x="995082" y="2316"/>
                    </a:lnTo>
                    <a:cubicBezTo>
                      <a:pt x="954741" y="-26819"/>
                      <a:pt x="645459" y="226434"/>
                      <a:pt x="470647" y="338493"/>
                    </a:cubicBezTo>
                    <a:lnTo>
                      <a:pt x="0" y="1575622"/>
                    </a:lnTo>
                    <a:lnTo>
                      <a:pt x="147917" y="1663028"/>
                    </a:lnTo>
                    <a:lnTo>
                      <a:pt x="107576" y="1723540"/>
                    </a:lnTo>
                    <a:cubicBezTo>
                      <a:pt x="85445" y="1759819"/>
                      <a:pt x="103794" y="1784192"/>
                      <a:pt x="141194" y="1810946"/>
                    </a:cubicBezTo>
                    <a:lnTo>
                      <a:pt x="537882" y="2052993"/>
                    </a:lnTo>
                    <a:lnTo>
                      <a:pt x="1633817" y="284705"/>
                    </a:lnTo>
                    <a:close/>
                  </a:path>
                </a:pathLst>
              </a:custGeom>
              <a:solidFill>
                <a:srgbClr val="C769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3196389" y="5269832"/>
                <a:ext cx="1499937" cy="1211179"/>
              </a:xfrm>
              <a:custGeom>
                <a:avLst/>
                <a:gdLst>
                  <a:gd name="connsiteX0" fmla="*/ 1375611 w 1499937"/>
                  <a:gd name="connsiteY0" fmla="*/ 1211179 h 1211179"/>
                  <a:gd name="connsiteX1" fmla="*/ 0 w 1499937"/>
                  <a:gd name="connsiteY1" fmla="*/ 1211179 h 1211179"/>
                  <a:gd name="connsiteX2" fmla="*/ 196516 w 1499937"/>
                  <a:gd name="connsiteY2" fmla="*/ 364957 h 1211179"/>
                  <a:gd name="connsiteX3" fmla="*/ 284748 w 1499937"/>
                  <a:gd name="connsiteY3" fmla="*/ 393031 h 1211179"/>
                  <a:gd name="connsiteX4" fmla="*/ 376990 w 1499937"/>
                  <a:gd name="connsiteY4" fmla="*/ 0 h 1211179"/>
                  <a:gd name="connsiteX5" fmla="*/ 1483895 w 1499937"/>
                  <a:gd name="connsiteY5" fmla="*/ 272715 h 1211179"/>
                  <a:gd name="connsiteX6" fmla="*/ 1395664 w 1499937"/>
                  <a:gd name="connsiteY6" fmla="*/ 649705 h 1211179"/>
                  <a:gd name="connsiteX7" fmla="*/ 1499937 w 1499937"/>
                  <a:gd name="connsiteY7" fmla="*/ 677779 h 1211179"/>
                  <a:gd name="connsiteX8" fmla="*/ 1375611 w 1499937"/>
                  <a:gd name="connsiteY8" fmla="*/ 1211179 h 121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937" h="1211179">
                    <a:moveTo>
                      <a:pt x="1375611" y="1211179"/>
                    </a:moveTo>
                    <a:lnTo>
                      <a:pt x="0" y="1211179"/>
                    </a:lnTo>
                    <a:lnTo>
                      <a:pt x="196516" y="364957"/>
                    </a:lnTo>
                    <a:lnTo>
                      <a:pt x="284748" y="393031"/>
                    </a:lnTo>
                    <a:lnTo>
                      <a:pt x="376990" y="0"/>
                    </a:lnTo>
                    <a:lnTo>
                      <a:pt x="1483895" y="272715"/>
                    </a:lnTo>
                    <a:lnTo>
                      <a:pt x="1395664" y="649705"/>
                    </a:lnTo>
                    <a:lnTo>
                      <a:pt x="1499937" y="677779"/>
                    </a:lnTo>
                    <a:lnTo>
                      <a:pt x="1375611" y="121117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3558115" y="3712735"/>
                <a:ext cx="1546298" cy="1801739"/>
              </a:xfrm>
              <a:custGeom>
                <a:avLst/>
                <a:gdLst>
                  <a:gd name="connsiteX0" fmla="*/ 0 w 1419726"/>
                  <a:gd name="connsiteY0" fmla="*/ 1503947 h 1728537"/>
                  <a:gd name="connsiteX1" fmla="*/ 4011 w 1419726"/>
                  <a:gd name="connsiteY1" fmla="*/ 1159042 h 1728537"/>
                  <a:gd name="connsiteX2" fmla="*/ 172453 w 1419726"/>
                  <a:gd name="connsiteY2" fmla="*/ 473242 h 1728537"/>
                  <a:gd name="connsiteX3" fmla="*/ 284747 w 1419726"/>
                  <a:gd name="connsiteY3" fmla="*/ 0 h 1728537"/>
                  <a:gd name="connsiteX4" fmla="*/ 609600 w 1419726"/>
                  <a:gd name="connsiteY4" fmla="*/ 84221 h 1728537"/>
                  <a:gd name="connsiteX5" fmla="*/ 898358 w 1419726"/>
                  <a:gd name="connsiteY5" fmla="*/ 112295 h 1728537"/>
                  <a:gd name="connsiteX6" fmla="*/ 1231232 w 1419726"/>
                  <a:gd name="connsiteY6" fmla="*/ 272716 h 1728537"/>
                  <a:gd name="connsiteX7" fmla="*/ 1419726 w 1419726"/>
                  <a:gd name="connsiteY7" fmla="*/ 473242 h 1728537"/>
                  <a:gd name="connsiteX8" fmla="*/ 1002632 w 1419726"/>
                  <a:gd name="connsiteY8" fmla="*/ 1499937 h 1728537"/>
                  <a:gd name="connsiteX9" fmla="*/ 910390 w 1419726"/>
                  <a:gd name="connsiteY9" fmla="*/ 1728537 h 1728537"/>
                  <a:gd name="connsiteX10" fmla="*/ 0 w 1419726"/>
                  <a:gd name="connsiteY10" fmla="*/ 1503947 h 1728537"/>
                  <a:gd name="connsiteX0" fmla="*/ 92673 w 1512399"/>
                  <a:gd name="connsiteY0" fmla="*/ 1503947 h 1728537"/>
                  <a:gd name="connsiteX1" fmla="*/ 96684 w 1512399"/>
                  <a:gd name="connsiteY1" fmla="*/ 1159042 h 1728537"/>
                  <a:gd name="connsiteX2" fmla="*/ 265126 w 1512399"/>
                  <a:gd name="connsiteY2" fmla="*/ 473242 h 1728537"/>
                  <a:gd name="connsiteX3" fmla="*/ 377420 w 1512399"/>
                  <a:gd name="connsiteY3" fmla="*/ 0 h 1728537"/>
                  <a:gd name="connsiteX4" fmla="*/ 702273 w 1512399"/>
                  <a:gd name="connsiteY4" fmla="*/ 84221 h 1728537"/>
                  <a:gd name="connsiteX5" fmla="*/ 991031 w 1512399"/>
                  <a:gd name="connsiteY5" fmla="*/ 112295 h 1728537"/>
                  <a:gd name="connsiteX6" fmla="*/ 1323905 w 1512399"/>
                  <a:gd name="connsiteY6" fmla="*/ 272716 h 1728537"/>
                  <a:gd name="connsiteX7" fmla="*/ 1512399 w 1512399"/>
                  <a:gd name="connsiteY7" fmla="*/ 473242 h 1728537"/>
                  <a:gd name="connsiteX8" fmla="*/ 1095305 w 1512399"/>
                  <a:gd name="connsiteY8" fmla="*/ 1499937 h 1728537"/>
                  <a:gd name="connsiteX9" fmla="*/ 1003063 w 1512399"/>
                  <a:gd name="connsiteY9" fmla="*/ 1728537 h 1728537"/>
                  <a:gd name="connsiteX10" fmla="*/ 92673 w 1512399"/>
                  <a:gd name="connsiteY10" fmla="*/ 1503947 h 1728537"/>
                  <a:gd name="connsiteX0" fmla="*/ 127992 w 1547718"/>
                  <a:gd name="connsiteY0" fmla="*/ 1503947 h 1728537"/>
                  <a:gd name="connsiteX1" fmla="*/ 132003 w 1547718"/>
                  <a:gd name="connsiteY1" fmla="*/ 1159042 h 1728537"/>
                  <a:gd name="connsiteX2" fmla="*/ 300445 w 1547718"/>
                  <a:gd name="connsiteY2" fmla="*/ 473242 h 1728537"/>
                  <a:gd name="connsiteX3" fmla="*/ 412739 w 1547718"/>
                  <a:gd name="connsiteY3" fmla="*/ 0 h 1728537"/>
                  <a:gd name="connsiteX4" fmla="*/ 737592 w 1547718"/>
                  <a:gd name="connsiteY4" fmla="*/ 84221 h 1728537"/>
                  <a:gd name="connsiteX5" fmla="*/ 1026350 w 1547718"/>
                  <a:gd name="connsiteY5" fmla="*/ 112295 h 1728537"/>
                  <a:gd name="connsiteX6" fmla="*/ 1359224 w 1547718"/>
                  <a:gd name="connsiteY6" fmla="*/ 272716 h 1728537"/>
                  <a:gd name="connsiteX7" fmla="*/ 1547718 w 1547718"/>
                  <a:gd name="connsiteY7" fmla="*/ 473242 h 1728537"/>
                  <a:gd name="connsiteX8" fmla="*/ 1130624 w 1547718"/>
                  <a:gd name="connsiteY8" fmla="*/ 1499937 h 1728537"/>
                  <a:gd name="connsiteX9" fmla="*/ 1038382 w 1547718"/>
                  <a:gd name="connsiteY9" fmla="*/ 1728537 h 1728537"/>
                  <a:gd name="connsiteX10" fmla="*/ 127992 w 1547718"/>
                  <a:gd name="connsiteY10" fmla="*/ 1503947 h 1728537"/>
                  <a:gd name="connsiteX0" fmla="*/ 115526 w 1535252"/>
                  <a:gd name="connsiteY0" fmla="*/ 1503947 h 1728537"/>
                  <a:gd name="connsiteX1" fmla="*/ 119537 w 1535252"/>
                  <a:gd name="connsiteY1" fmla="*/ 1159042 h 1728537"/>
                  <a:gd name="connsiteX2" fmla="*/ 287979 w 1535252"/>
                  <a:gd name="connsiteY2" fmla="*/ 473242 h 1728537"/>
                  <a:gd name="connsiteX3" fmla="*/ 400273 w 1535252"/>
                  <a:gd name="connsiteY3" fmla="*/ 0 h 1728537"/>
                  <a:gd name="connsiteX4" fmla="*/ 725126 w 1535252"/>
                  <a:gd name="connsiteY4" fmla="*/ 84221 h 1728537"/>
                  <a:gd name="connsiteX5" fmla="*/ 1013884 w 1535252"/>
                  <a:gd name="connsiteY5" fmla="*/ 112295 h 1728537"/>
                  <a:gd name="connsiteX6" fmla="*/ 1346758 w 1535252"/>
                  <a:gd name="connsiteY6" fmla="*/ 272716 h 1728537"/>
                  <a:gd name="connsiteX7" fmla="*/ 1535252 w 1535252"/>
                  <a:gd name="connsiteY7" fmla="*/ 473242 h 1728537"/>
                  <a:gd name="connsiteX8" fmla="*/ 1118158 w 1535252"/>
                  <a:gd name="connsiteY8" fmla="*/ 1499937 h 1728537"/>
                  <a:gd name="connsiteX9" fmla="*/ 1025916 w 1535252"/>
                  <a:gd name="connsiteY9" fmla="*/ 1728537 h 1728537"/>
                  <a:gd name="connsiteX10" fmla="*/ 115526 w 1535252"/>
                  <a:gd name="connsiteY10" fmla="*/ 1503947 h 1728537"/>
                  <a:gd name="connsiteX0" fmla="*/ 115526 w 1535252"/>
                  <a:gd name="connsiteY0" fmla="*/ 1548883 h 1773473"/>
                  <a:gd name="connsiteX1" fmla="*/ 119537 w 1535252"/>
                  <a:gd name="connsiteY1" fmla="*/ 1203978 h 1773473"/>
                  <a:gd name="connsiteX2" fmla="*/ 287979 w 1535252"/>
                  <a:gd name="connsiteY2" fmla="*/ 518178 h 1773473"/>
                  <a:gd name="connsiteX3" fmla="*/ 400273 w 1535252"/>
                  <a:gd name="connsiteY3" fmla="*/ 44936 h 1773473"/>
                  <a:gd name="connsiteX4" fmla="*/ 725126 w 1535252"/>
                  <a:gd name="connsiteY4" fmla="*/ 129157 h 1773473"/>
                  <a:gd name="connsiteX5" fmla="*/ 1013884 w 1535252"/>
                  <a:gd name="connsiteY5" fmla="*/ 157231 h 1773473"/>
                  <a:gd name="connsiteX6" fmla="*/ 1346758 w 1535252"/>
                  <a:gd name="connsiteY6" fmla="*/ 317652 h 1773473"/>
                  <a:gd name="connsiteX7" fmla="*/ 1535252 w 1535252"/>
                  <a:gd name="connsiteY7" fmla="*/ 518178 h 1773473"/>
                  <a:gd name="connsiteX8" fmla="*/ 1118158 w 1535252"/>
                  <a:gd name="connsiteY8" fmla="*/ 1544873 h 1773473"/>
                  <a:gd name="connsiteX9" fmla="*/ 1025916 w 1535252"/>
                  <a:gd name="connsiteY9" fmla="*/ 1773473 h 1773473"/>
                  <a:gd name="connsiteX10" fmla="*/ 115526 w 1535252"/>
                  <a:gd name="connsiteY10" fmla="*/ 1548883 h 1773473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346758 w 1535252"/>
                  <a:gd name="connsiteY6" fmla="*/ 345918 h 1801739"/>
                  <a:gd name="connsiteX7" fmla="*/ 1535252 w 1535252"/>
                  <a:gd name="connsiteY7" fmla="*/ 546444 h 1801739"/>
                  <a:gd name="connsiteX8" fmla="*/ 1118158 w 1535252"/>
                  <a:gd name="connsiteY8" fmla="*/ 1573139 h 1801739"/>
                  <a:gd name="connsiteX9" fmla="*/ 1025916 w 1535252"/>
                  <a:gd name="connsiteY9" fmla="*/ 1801739 h 1801739"/>
                  <a:gd name="connsiteX10" fmla="*/ 115526 w 1535252"/>
                  <a:gd name="connsiteY10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346758 w 1535252"/>
                  <a:gd name="connsiteY6" fmla="*/ 345918 h 1801739"/>
                  <a:gd name="connsiteX7" fmla="*/ 1535252 w 1535252"/>
                  <a:gd name="connsiteY7" fmla="*/ 546444 h 1801739"/>
                  <a:gd name="connsiteX8" fmla="*/ 1118158 w 1535252"/>
                  <a:gd name="connsiteY8" fmla="*/ 1573139 h 1801739"/>
                  <a:gd name="connsiteX9" fmla="*/ 1025916 w 1535252"/>
                  <a:gd name="connsiteY9" fmla="*/ 1801739 h 1801739"/>
                  <a:gd name="connsiteX10" fmla="*/ 115526 w 1535252"/>
                  <a:gd name="connsiteY10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346758 w 1535252"/>
                  <a:gd name="connsiteY6" fmla="*/ 345918 h 1801739"/>
                  <a:gd name="connsiteX7" fmla="*/ 1535252 w 1535252"/>
                  <a:gd name="connsiteY7" fmla="*/ 546444 h 1801739"/>
                  <a:gd name="connsiteX8" fmla="*/ 1118158 w 1535252"/>
                  <a:gd name="connsiteY8" fmla="*/ 1573139 h 1801739"/>
                  <a:gd name="connsiteX9" fmla="*/ 1025916 w 1535252"/>
                  <a:gd name="connsiteY9" fmla="*/ 1801739 h 1801739"/>
                  <a:gd name="connsiteX10" fmla="*/ 115526 w 1535252"/>
                  <a:gd name="connsiteY10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346758 w 1535252"/>
                  <a:gd name="connsiteY6" fmla="*/ 345918 h 1801739"/>
                  <a:gd name="connsiteX7" fmla="*/ 1535252 w 1535252"/>
                  <a:gd name="connsiteY7" fmla="*/ 546444 h 1801739"/>
                  <a:gd name="connsiteX8" fmla="*/ 1118158 w 1535252"/>
                  <a:gd name="connsiteY8" fmla="*/ 1573139 h 1801739"/>
                  <a:gd name="connsiteX9" fmla="*/ 1025916 w 1535252"/>
                  <a:gd name="connsiteY9" fmla="*/ 1801739 h 1801739"/>
                  <a:gd name="connsiteX10" fmla="*/ 115526 w 1535252"/>
                  <a:gd name="connsiteY10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346758 w 1535252"/>
                  <a:gd name="connsiteY6" fmla="*/ 345918 h 1801739"/>
                  <a:gd name="connsiteX7" fmla="*/ 1535252 w 1535252"/>
                  <a:gd name="connsiteY7" fmla="*/ 546444 h 1801739"/>
                  <a:gd name="connsiteX8" fmla="*/ 1118158 w 1535252"/>
                  <a:gd name="connsiteY8" fmla="*/ 1573139 h 1801739"/>
                  <a:gd name="connsiteX9" fmla="*/ 1025916 w 1535252"/>
                  <a:gd name="connsiteY9" fmla="*/ 1801739 h 1801739"/>
                  <a:gd name="connsiteX10" fmla="*/ 115526 w 1535252"/>
                  <a:gd name="connsiteY10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078053 w 1535252"/>
                  <a:gd name="connsiteY6" fmla="*/ 221591 h 1801739"/>
                  <a:gd name="connsiteX7" fmla="*/ 1346758 w 1535252"/>
                  <a:gd name="connsiteY7" fmla="*/ 345918 h 1801739"/>
                  <a:gd name="connsiteX8" fmla="*/ 1535252 w 1535252"/>
                  <a:gd name="connsiteY8" fmla="*/ 546444 h 1801739"/>
                  <a:gd name="connsiteX9" fmla="*/ 1118158 w 1535252"/>
                  <a:gd name="connsiteY9" fmla="*/ 1573139 h 1801739"/>
                  <a:gd name="connsiteX10" fmla="*/ 1025916 w 1535252"/>
                  <a:gd name="connsiteY10" fmla="*/ 1801739 h 1801739"/>
                  <a:gd name="connsiteX11" fmla="*/ 115526 w 1535252"/>
                  <a:gd name="connsiteY11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078053 w 1535252"/>
                  <a:gd name="connsiteY6" fmla="*/ 221591 h 1801739"/>
                  <a:gd name="connsiteX7" fmla="*/ 1346758 w 1535252"/>
                  <a:gd name="connsiteY7" fmla="*/ 345918 h 1801739"/>
                  <a:gd name="connsiteX8" fmla="*/ 1535252 w 1535252"/>
                  <a:gd name="connsiteY8" fmla="*/ 546444 h 1801739"/>
                  <a:gd name="connsiteX9" fmla="*/ 1118158 w 1535252"/>
                  <a:gd name="connsiteY9" fmla="*/ 1573139 h 1801739"/>
                  <a:gd name="connsiteX10" fmla="*/ 1025916 w 1535252"/>
                  <a:gd name="connsiteY10" fmla="*/ 1801739 h 1801739"/>
                  <a:gd name="connsiteX11" fmla="*/ 115526 w 1535252"/>
                  <a:gd name="connsiteY11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078053 w 1535252"/>
                  <a:gd name="connsiteY6" fmla="*/ 221591 h 1801739"/>
                  <a:gd name="connsiteX7" fmla="*/ 1346758 w 1535252"/>
                  <a:gd name="connsiteY7" fmla="*/ 345918 h 1801739"/>
                  <a:gd name="connsiteX8" fmla="*/ 1535252 w 1535252"/>
                  <a:gd name="connsiteY8" fmla="*/ 546444 h 1801739"/>
                  <a:gd name="connsiteX9" fmla="*/ 1118158 w 1535252"/>
                  <a:gd name="connsiteY9" fmla="*/ 1573139 h 1801739"/>
                  <a:gd name="connsiteX10" fmla="*/ 1025916 w 1535252"/>
                  <a:gd name="connsiteY10" fmla="*/ 1801739 h 1801739"/>
                  <a:gd name="connsiteX11" fmla="*/ 115526 w 1535252"/>
                  <a:gd name="connsiteY11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078053 w 1535252"/>
                  <a:gd name="connsiteY6" fmla="*/ 221591 h 1801739"/>
                  <a:gd name="connsiteX7" fmla="*/ 1346758 w 1535252"/>
                  <a:gd name="connsiteY7" fmla="*/ 345918 h 1801739"/>
                  <a:gd name="connsiteX8" fmla="*/ 1535252 w 1535252"/>
                  <a:gd name="connsiteY8" fmla="*/ 546444 h 1801739"/>
                  <a:gd name="connsiteX9" fmla="*/ 1118158 w 1535252"/>
                  <a:gd name="connsiteY9" fmla="*/ 1573139 h 1801739"/>
                  <a:gd name="connsiteX10" fmla="*/ 1025916 w 1535252"/>
                  <a:gd name="connsiteY10" fmla="*/ 1801739 h 1801739"/>
                  <a:gd name="connsiteX11" fmla="*/ 115526 w 1535252"/>
                  <a:gd name="connsiteY11" fmla="*/ 1577149 h 1801739"/>
                  <a:gd name="connsiteX0" fmla="*/ 115526 w 1535252"/>
                  <a:gd name="connsiteY0" fmla="*/ 1577149 h 1801739"/>
                  <a:gd name="connsiteX1" fmla="*/ 119537 w 1535252"/>
                  <a:gd name="connsiteY1" fmla="*/ 1232244 h 1801739"/>
                  <a:gd name="connsiteX2" fmla="*/ 287979 w 1535252"/>
                  <a:gd name="connsiteY2" fmla="*/ 546444 h 1801739"/>
                  <a:gd name="connsiteX3" fmla="*/ 400273 w 1535252"/>
                  <a:gd name="connsiteY3" fmla="*/ 73202 h 1801739"/>
                  <a:gd name="connsiteX4" fmla="*/ 725126 w 1535252"/>
                  <a:gd name="connsiteY4" fmla="*/ 157423 h 1801739"/>
                  <a:gd name="connsiteX5" fmla="*/ 1013884 w 1535252"/>
                  <a:gd name="connsiteY5" fmla="*/ 185497 h 1801739"/>
                  <a:gd name="connsiteX6" fmla="*/ 1078053 w 1535252"/>
                  <a:gd name="connsiteY6" fmla="*/ 221591 h 1801739"/>
                  <a:gd name="connsiteX7" fmla="*/ 1346758 w 1535252"/>
                  <a:gd name="connsiteY7" fmla="*/ 345918 h 1801739"/>
                  <a:gd name="connsiteX8" fmla="*/ 1535252 w 1535252"/>
                  <a:gd name="connsiteY8" fmla="*/ 546444 h 1801739"/>
                  <a:gd name="connsiteX9" fmla="*/ 1118158 w 1535252"/>
                  <a:gd name="connsiteY9" fmla="*/ 1573139 h 1801739"/>
                  <a:gd name="connsiteX10" fmla="*/ 1025916 w 1535252"/>
                  <a:gd name="connsiteY10" fmla="*/ 1801739 h 1801739"/>
                  <a:gd name="connsiteX11" fmla="*/ 115526 w 1535252"/>
                  <a:gd name="connsiteY11" fmla="*/ 1577149 h 1801739"/>
                  <a:gd name="connsiteX0" fmla="*/ 115526 w 1546298"/>
                  <a:gd name="connsiteY0" fmla="*/ 1577149 h 1801739"/>
                  <a:gd name="connsiteX1" fmla="*/ 119537 w 1546298"/>
                  <a:gd name="connsiteY1" fmla="*/ 1232244 h 1801739"/>
                  <a:gd name="connsiteX2" fmla="*/ 287979 w 1546298"/>
                  <a:gd name="connsiteY2" fmla="*/ 546444 h 1801739"/>
                  <a:gd name="connsiteX3" fmla="*/ 400273 w 1546298"/>
                  <a:gd name="connsiteY3" fmla="*/ 73202 h 1801739"/>
                  <a:gd name="connsiteX4" fmla="*/ 725126 w 1546298"/>
                  <a:gd name="connsiteY4" fmla="*/ 157423 h 1801739"/>
                  <a:gd name="connsiteX5" fmla="*/ 1013884 w 1546298"/>
                  <a:gd name="connsiteY5" fmla="*/ 185497 h 1801739"/>
                  <a:gd name="connsiteX6" fmla="*/ 1078053 w 1546298"/>
                  <a:gd name="connsiteY6" fmla="*/ 221591 h 1801739"/>
                  <a:gd name="connsiteX7" fmla="*/ 1346758 w 1546298"/>
                  <a:gd name="connsiteY7" fmla="*/ 345918 h 1801739"/>
                  <a:gd name="connsiteX8" fmla="*/ 1535252 w 1546298"/>
                  <a:gd name="connsiteY8" fmla="*/ 546444 h 1801739"/>
                  <a:gd name="connsiteX9" fmla="*/ 1118158 w 1546298"/>
                  <a:gd name="connsiteY9" fmla="*/ 1573139 h 1801739"/>
                  <a:gd name="connsiteX10" fmla="*/ 1025916 w 1546298"/>
                  <a:gd name="connsiteY10" fmla="*/ 1801739 h 1801739"/>
                  <a:gd name="connsiteX11" fmla="*/ 115526 w 1546298"/>
                  <a:gd name="connsiteY11" fmla="*/ 1577149 h 1801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6298" h="1801739">
                    <a:moveTo>
                      <a:pt x="115526" y="1577149"/>
                    </a:moveTo>
                    <a:lnTo>
                      <a:pt x="119537" y="1232244"/>
                    </a:lnTo>
                    <a:cubicBezTo>
                      <a:pt x="-125105" y="923434"/>
                      <a:pt x="43338" y="398055"/>
                      <a:pt x="287979" y="546444"/>
                    </a:cubicBezTo>
                    <a:lnTo>
                      <a:pt x="400273" y="73202"/>
                    </a:lnTo>
                    <a:cubicBezTo>
                      <a:pt x="432357" y="-55135"/>
                      <a:pt x="709084" y="-7009"/>
                      <a:pt x="725126" y="157423"/>
                    </a:cubicBezTo>
                    <a:cubicBezTo>
                      <a:pt x="829400" y="38444"/>
                      <a:pt x="977789" y="75876"/>
                      <a:pt x="1013884" y="185497"/>
                    </a:cubicBezTo>
                    <a:cubicBezTo>
                      <a:pt x="1072705" y="196192"/>
                      <a:pt x="1022574" y="194854"/>
                      <a:pt x="1078053" y="221591"/>
                    </a:cubicBezTo>
                    <a:cubicBezTo>
                      <a:pt x="1253848" y="148065"/>
                      <a:pt x="1326706" y="247660"/>
                      <a:pt x="1346758" y="345918"/>
                    </a:cubicBezTo>
                    <a:cubicBezTo>
                      <a:pt x="1545947" y="360623"/>
                      <a:pt x="1564663" y="419444"/>
                      <a:pt x="1535252" y="546444"/>
                    </a:cubicBezTo>
                    <a:lnTo>
                      <a:pt x="1118158" y="1573139"/>
                    </a:lnTo>
                    <a:lnTo>
                      <a:pt x="1025916" y="1801739"/>
                    </a:lnTo>
                    <a:lnTo>
                      <a:pt x="115526" y="1577149"/>
                    </a:lnTo>
                    <a:close/>
                  </a:path>
                </a:pathLst>
              </a:custGeom>
              <a:solidFill>
                <a:srgbClr val="F0A8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4264861" y="2640274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64861" y="3570162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49480" y="3823195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343533" y="5074655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147694" y="504069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37683" y="1872538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37683" y="5040691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61715" y="187379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34241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95495" y="2607415"/>
            <a:ext cx="4228109" cy="137113"/>
          </a:xfrm>
          <a:custGeom>
            <a:avLst/>
            <a:gdLst>
              <a:gd name="connsiteX0" fmla="*/ 4105275 w 4105275"/>
              <a:gd name="connsiteY0" fmla="*/ 0 h 0"/>
              <a:gd name="connsiteX1" fmla="*/ 0 w 41052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>
                <a:moveTo>
                  <a:pt x="41052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7440708" y="2717403"/>
            <a:ext cx="3542859" cy="103381"/>
          </a:xfrm>
          <a:custGeom>
            <a:avLst/>
            <a:gdLst>
              <a:gd name="connsiteX0" fmla="*/ 4105275 w 4105275"/>
              <a:gd name="connsiteY0" fmla="*/ 0 h 0"/>
              <a:gd name="connsiteX1" fmla="*/ 0 w 41052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>
                <a:moveTo>
                  <a:pt x="41052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95495" y="5107893"/>
            <a:ext cx="3693439" cy="175038"/>
          </a:xfrm>
          <a:custGeom>
            <a:avLst/>
            <a:gdLst>
              <a:gd name="connsiteX0" fmla="*/ 4105275 w 4105275"/>
              <a:gd name="connsiteY0" fmla="*/ 0 h 0"/>
              <a:gd name="connsiteX1" fmla="*/ 0 w 41052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>
                <a:moveTo>
                  <a:pt x="41052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7627469" y="5244178"/>
            <a:ext cx="3746062" cy="80296"/>
          </a:xfrm>
          <a:custGeom>
            <a:avLst/>
            <a:gdLst>
              <a:gd name="connsiteX0" fmla="*/ 4105275 w 4105275"/>
              <a:gd name="connsiteY0" fmla="*/ 0 h 0"/>
              <a:gd name="connsiteX1" fmla="*/ 0 w 41052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>
                <a:moveTo>
                  <a:pt x="41052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06838" y="1971674"/>
            <a:ext cx="4257501" cy="4256170"/>
            <a:chOff x="3906838" y="1411288"/>
            <a:chExt cx="4818062" cy="4816556"/>
          </a:xfrm>
        </p:grpSpPr>
        <p:sp>
          <p:nvSpPr>
            <p:cNvPr id="21" name="Freeform 69"/>
            <p:cNvSpPr>
              <a:spLocks/>
            </p:cNvSpPr>
            <p:nvPr/>
          </p:nvSpPr>
          <p:spPr bwMode="auto">
            <a:xfrm>
              <a:off x="7528286" y="1742426"/>
              <a:ext cx="866980" cy="2307432"/>
            </a:xfrm>
            <a:custGeom>
              <a:avLst/>
              <a:gdLst>
                <a:gd name="T0" fmla="*/ 0 w 576"/>
                <a:gd name="T1" fmla="*/ 0 h 1533"/>
                <a:gd name="T2" fmla="*/ 0 w 576"/>
                <a:gd name="T3" fmla="*/ 1533 h 1533"/>
                <a:gd name="T4" fmla="*/ 576 w 576"/>
                <a:gd name="T5" fmla="*/ 1533 h 1533"/>
                <a:gd name="T6" fmla="*/ 576 w 576"/>
                <a:gd name="T7" fmla="*/ 575 h 1533"/>
                <a:gd name="T8" fmla="*/ 0 w 576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533">
                  <a:moveTo>
                    <a:pt x="0" y="0"/>
                  </a:moveTo>
                  <a:lnTo>
                    <a:pt x="0" y="1533"/>
                  </a:lnTo>
                  <a:lnTo>
                    <a:pt x="576" y="1533"/>
                  </a:lnTo>
                  <a:lnTo>
                    <a:pt x="576" y="575"/>
                  </a:lnTo>
                  <a:lnTo>
                    <a:pt x="0" y="0"/>
                  </a:lnTo>
                </a:path>
              </a:pathLst>
            </a:custGeom>
            <a:solidFill>
              <a:srgbClr val="D19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086330" y="3119661"/>
              <a:ext cx="2638570" cy="2778551"/>
              <a:chOff x="6086330" y="3119661"/>
              <a:chExt cx="2638570" cy="2778551"/>
            </a:xfrm>
          </p:grpSpPr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6086330" y="5032736"/>
                <a:ext cx="2308937" cy="865475"/>
              </a:xfrm>
              <a:custGeom>
                <a:avLst/>
                <a:gdLst>
                  <a:gd name="T0" fmla="*/ 1534 w 1534"/>
                  <a:gd name="T1" fmla="*/ 0 h 575"/>
                  <a:gd name="T2" fmla="*/ 0 w 1534"/>
                  <a:gd name="T3" fmla="*/ 0 h 575"/>
                  <a:gd name="T4" fmla="*/ 0 w 1534"/>
                  <a:gd name="T5" fmla="*/ 575 h 575"/>
                  <a:gd name="T6" fmla="*/ 958 w 1534"/>
                  <a:gd name="T7" fmla="*/ 575 h 575"/>
                  <a:gd name="T8" fmla="*/ 1534 w 1534"/>
                  <a:gd name="T9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4" h="575">
                    <a:moveTo>
                      <a:pt x="1534" y="0"/>
                    </a:moveTo>
                    <a:lnTo>
                      <a:pt x="0" y="0"/>
                    </a:lnTo>
                    <a:lnTo>
                      <a:pt x="0" y="575"/>
                    </a:lnTo>
                    <a:lnTo>
                      <a:pt x="958" y="575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39B9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6086330" y="5032736"/>
                <a:ext cx="2308937" cy="865475"/>
              </a:xfrm>
              <a:custGeom>
                <a:avLst/>
                <a:gdLst>
                  <a:gd name="T0" fmla="*/ 1534 w 1534"/>
                  <a:gd name="T1" fmla="*/ 0 h 575"/>
                  <a:gd name="T2" fmla="*/ 0 w 1534"/>
                  <a:gd name="T3" fmla="*/ 0 h 575"/>
                  <a:gd name="T4" fmla="*/ 0 w 1534"/>
                  <a:gd name="T5" fmla="*/ 575 h 575"/>
                  <a:gd name="T6" fmla="*/ 958 w 1534"/>
                  <a:gd name="T7" fmla="*/ 575 h 575"/>
                  <a:gd name="T8" fmla="*/ 1534 w 1534"/>
                  <a:gd name="T9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4" h="575">
                    <a:moveTo>
                      <a:pt x="1534" y="0"/>
                    </a:moveTo>
                    <a:lnTo>
                      <a:pt x="0" y="0"/>
                    </a:lnTo>
                    <a:lnTo>
                      <a:pt x="0" y="575"/>
                    </a:lnTo>
                    <a:lnTo>
                      <a:pt x="958" y="575"/>
                    </a:lnTo>
                    <a:lnTo>
                      <a:pt x="1534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9"/>
              <p:cNvSpPr>
                <a:spLocks noEditPoints="1"/>
              </p:cNvSpPr>
              <p:nvPr/>
            </p:nvSpPr>
            <p:spPr bwMode="auto">
              <a:xfrm>
                <a:off x="6086330" y="5032736"/>
                <a:ext cx="2308937" cy="865475"/>
              </a:xfrm>
              <a:custGeom>
                <a:avLst/>
                <a:gdLst>
                  <a:gd name="T0" fmla="*/ 0 w 1534"/>
                  <a:gd name="T1" fmla="*/ 0 h 575"/>
                  <a:gd name="T2" fmla="*/ 0 w 1534"/>
                  <a:gd name="T3" fmla="*/ 0 h 575"/>
                  <a:gd name="T4" fmla="*/ 0 w 1534"/>
                  <a:gd name="T5" fmla="*/ 0 h 575"/>
                  <a:gd name="T6" fmla="*/ 0 w 1534"/>
                  <a:gd name="T7" fmla="*/ 0 h 575"/>
                  <a:gd name="T8" fmla="*/ 0 w 1534"/>
                  <a:gd name="T9" fmla="*/ 0 h 575"/>
                  <a:gd name="T10" fmla="*/ 1534 w 1534"/>
                  <a:gd name="T11" fmla="*/ 0 h 575"/>
                  <a:gd name="T12" fmla="*/ 1534 w 1534"/>
                  <a:gd name="T13" fmla="*/ 0 h 575"/>
                  <a:gd name="T14" fmla="*/ 958 w 1534"/>
                  <a:gd name="T15" fmla="*/ 575 h 575"/>
                  <a:gd name="T16" fmla="*/ 958 w 1534"/>
                  <a:gd name="T17" fmla="*/ 0 h 575"/>
                  <a:gd name="T18" fmla="*/ 268 w 1534"/>
                  <a:gd name="T19" fmla="*/ 0 h 575"/>
                  <a:gd name="T20" fmla="*/ 618 w 1534"/>
                  <a:gd name="T21" fmla="*/ 287 h 575"/>
                  <a:gd name="T22" fmla="*/ 268 w 1534"/>
                  <a:gd name="T23" fmla="*/ 575 h 575"/>
                  <a:gd name="T24" fmla="*/ 958 w 1534"/>
                  <a:gd name="T25" fmla="*/ 575 h 575"/>
                  <a:gd name="T26" fmla="*/ 1534 w 1534"/>
                  <a:gd name="T27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34" h="57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1534" y="0"/>
                    </a:moveTo>
                    <a:lnTo>
                      <a:pt x="1534" y="0"/>
                    </a:lnTo>
                    <a:lnTo>
                      <a:pt x="958" y="575"/>
                    </a:lnTo>
                    <a:lnTo>
                      <a:pt x="958" y="0"/>
                    </a:lnTo>
                    <a:lnTo>
                      <a:pt x="268" y="0"/>
                    </a:lnTo>
                    <a:lnTo>
                      <a:pt x="618" y="287"/>
                    </a:lnTo>
                    <a:lnTo>
                      <a:pt x="268" y="575"/>
                    </a:lnTo>
                    <a:lnTo>
                      <a:pt x="958" y="575"/>
                    </a:lnTo>
                    <a:lnTo>
                      <a:pt x="1534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80"/>
              <p:cNvSpPr>
                <a:spLocks/>
              </p:cNvSpPr>
              <p:nvPr/>
            </p:nvSpPr>
            <p:spPr bwMode="auto">
              <a:xfrm>
                <a:off x="7198654" y="3119661"/>
                <a:ext cx="1526246" cy="2778551"/>
              </a:xfrm>
              <a:custGeom>
                <a:avLst/>
                <a:gdLst>
                  <a:gd name="T0" fmla="*/ 219 w 1014"/>
                  <a:gd name="T1" fmla="*/ 1846 h 1846"/>
                  <a:gd name="T2" fmla="*/ 795 w 1014"/>
                  <a:gd name="T3" fmla="*/ 1271 h 1846"/>
                  <a:gd name="T4" fmla="*/ 795 w 1014"/>
                  <a:gd name="T5" fmla="*/ 618 h 1846"/>
                  <a:gd name="T6" fmla="*/ 1014 w 1014"/>
                  <a:gd name="T7" fmla="*/ 618 h 1846"/>
                  <a:gd name="T8" fmla="*/ 507 w 1014"/>
                  <a:gd name="T9" fmla="*/ 0 h 1846"/>
                  <a:gd name="T10" fmla="*/ 0 w 1014"/>
                  <a:gd name="T11" fmla="*/ 618 h 1846"/>
                  <a:gd name="T12" fmla="*/ 219 w 1014"/>
                  <a:gd name="T13" fmla="*/ 618 h 1846"/>
                  <a:gd name="T14" fmla="*/ 219 w 1014"/>
                  <a:gd name="T15" fmla="*/ 1846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4" h="1846">
                    <a:moveTo>
                      <a:pt x="219" y="1846"/>
                    </a:moveTo>
                    <a:lnTo>
                      <a:pt x="795" y="1271"/>
                    </a:lnTo>
                    <a:lnTo>
                      <a:pt x="795" y="618"/>
                    </a:lnTo>
                    <a:lnTo>
                      <a:pt x="1014" y="618"/>
                    </a:lnTo>
                    <a:lnTo>
                      <a:pt x="507" y="0"/>
                    </a:lnTo>
                    <a:lnTo>
                      <a:pt x="0" y="618"/>
                    </a:lnTo>
                    <a:lnTo>
                      <a:pt x="219" y="618"/>
                    </a:lnTo>
                    <a:lnTo>
                      <a:pt x="219" y="1846"/>
                    </a:lnTo>
                    <a:close/>
                  </a:path>
                </a:pathLst>
              </a:custGeom>
              <a:solidFill>
                <a:srgbClr val="04BFB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81"/>
              <p:cNvSpPr>
                <a:spLocks/>
              </p:cNvSpPr>
              <p:nvPr/>
            </p:nvSpPr>
            <p:spPr bwMode="auto">
              <a:xfrm>
                <a:off x="7198654" y="3119661"/>
                <a:ext cx="1526246" cy="2778551"/>
              </a:xfrm>
              <a:custGeom>
                <a:avLst/>
                <a:gdLst>
                  <a:gd name="T0" fmla="*/ 219 w 1014"/>
                  <a:gd name="T1" fmla="*/ 1846 h 1846"/>
                  <a:gd name="T2" fmla="*/ 795 w 1014"/>
                  <a:gd name="T3" fmla="*/ 1271 h 1846"/>
                  <a:gd name="T4" fmla="*/ 795 w 1014"/>
                  <a:gd name="T5" fmla="*/ 618 h 1846"/>
                  <a:gd name="T6" fmla="*/ 1014 w 1014"/>
                  <a:gd name="T7" fmla="*/ 618 h 1846"/>
                  <a:gd name="T8" fmla="*/ 507 w 1014"/>
                  <a:gd name="T9" fmla="*/ 0 h 1846"/>
                  <a:gd name="T10" fmla="*/ 0 w 1014"/>
                  <a:gd name="T11" fmla="*/ 618 h 1846"/>
                  <a:gd name="T12" fmla="*/ 219 w 1014"/>
                  <a:gd name="T13" fmla="*/ 618 h 1846"/>
                  <a:gd name="T14" fmla="*/ 219 w 1014"/>
                  <a:gd name="T15" fmla="*/ 1846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4" h="1846">
                    <a:moveTo>
                      <a:pt x="219" y="1846"/>
                    </a:moveTo>
                    <a:lnTo>
                      <a:pt x="795" y="1271"/>
                    </a:lnTo>
                    <a:lnTo>
                      <a:pt x="795" y="618"/>
                    </a:lnTo>
                    <a:lnTo>
                      <a:pt x="1014" y="618"/>
                    </a:lnTo>
                    <a:lnTo>
                      <a:pt x="507" y="0"/>
                    </a:lnTo>
                    <a:lnTo>
                      <a:pt x="0" y="618"/>
                    </a:lnTo>
                    <a:lnTo>
                      <a:pt x="219" y="618"/>
                    </a:lnTo>
                    <a:lnTo>
                      <a:pt x="219" y="1846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auto">
              <a:xfrm>
                <a:off x="7198654" y="3119661"/>
                <a:ext cx="1526246" cy="2778551"/>
              </a:xfrm>
              <a:custGeom>
                <a:avLst/>
                <a:gdLst>
                  <a:gd name="T0" fmla="*/ 507 w 1014"/>
                  <a:gd name="T1" fmla="*/ 0 h 1846"/>
                  <a:gd name="T2" fmla="*/ 0 w 1014"/>
                  <a:gd name="T3" fmla="*/ 618 h 1846"/>
                  <a:gd name="T4" fmla="*/ 219 w 1014"/>
                  <a:gd name="T5" fmla="*/ 618 h 1846"/>
                  <a:gd name="T6" fmla="*/ 219 w 1014"/>
                  <a:gd name="T7" fmla="*/ 1846 h 1846"/>
                  <a:gd name="T8" fmla="*/ 795 w 1014"/>
                  <a:gd name="T9" fmla="*/ 1271 h 1846"/>
                  <a:gd name="T10" fmla="*/ 795 w 1014"/>
                  <a:gd name="T11" fmla="*/ 618 h 1846"/>
                  <a:gd name="T12" fmla="*/ 1014 w 1014"/>
                  <a:gd name="T13" fmla="*/ 618 h 1846"/>
                  <a:gd name="T14" fmla="*/ 507 w 1014"/>
                  <a:gd name="T15" fmla="*/ 0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4" h="1846">
                    <a:moveTo>
                      <a:pt x="507" y="0"/>
                    </a:moveTo>
                    <a:lnTo>
                      <a:pt x="0" y="618"/>
                    </a:lnTo>
                    <a:lnTo>
                      <a:pt x="219" y="618"/>
                    </a:lnTo>
                    <a:lnTo>
                      <a:pt x="219" y="1846"/>
                    </a:lnTo>
                    <a:lnTo>
                      <a:pt x="795" y="1271"/>
                    </a:lnTo>
                    <a:lnTo>
                      <a:pt x="795" y="618"/>
                    </a:lnTo>
                    <a:lnTo>
                      <a:pt x="1014" y="618"/>
                    </a:lnTo>
                    <a:lnTo>
                      <a:pt x="507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Oval 9"/>
              <p:cNvSpPr>
                <a:spLocks noChangeArrowheads="1"/>
              </p:cNvSpPr>
              <p:nvPr/>
            </p:nvSpPr>
            <p:spPr bwMode="auto">
              <a:xfrm>
                <a:off x="7640454" y="4230479"/>
                <a:ext cx="642644" cy="641081"/>
              </a:xfrm>
              <a:prstGeom prst="ellipse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504750" y="4336406"/>
                <a:ext cx="890516" cy="52245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239482" y="3590780"/>
              <a:ext cx="2777046" cy="2637064"/>
              <a:chOff x="4239482" y="3590780"/>
              <a:chExt cx="2777046" cy="2637064"/>
            </a:xfrm>
          </p:grpSpPr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4239482" y="3590780"/>
                <a:ext cx="866980" cy="2307432"/>
              </a:xfrm>
              <a:custGeom>
                <a:avLst/>
                <a:gdLst>
                  <a:gd name="T0" fmla="*/ 576 w 576"/>
                  <a:gd name="T1" fmla="*/ 1533 h 1533"/>
                  <a:gd name="T2" fmla="*/ 576 w 576"/>
                  <a:gd name="T3" fmla="*/ 0 h 1533"/>
                  <a:gd name="T4" fmla="*/ 0 w 576"/>
                  <a:gd name="T5" fmla="*/ 0 h 1533"/>
                  <a:gd name="T6" fmla="*/ 0 w 576"/>
                  <a:gd name="T7" fmla="*/ 958 h 1533"/>
                  <a:gd name="T8" fmla="*/ 576 w 576"/>
                  <a:gd name="T9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1533">
                    <a:moveTo>
                      <a:pt x="576" y="1533"/>
                    </a:moveTo>
                    <a:lnTo>
                      <a:pt x="576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576" y="1533"/>
                    </a:lnTo>
                    <a:close/>
                  </a:path>
                </a:pathLst>
              </a:custGeom>
              <a:solidFill>
                <a:srgbClr val="BD4CD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4239482" y="3991156"/>
                <a:ext cx="2777046" cy="2236688"/>
                <a:chOff x="4239482" y="3991156"/>
                <a:chExt cx="2777046" cy="2236688"/>
              </a:xfrm>
            </p:grpSpPr>
            <p:sp>
              <p:nvSpPr>
                <p:cNvPr id="43" name="Freeform 59"/>
                <p:cNvSpPr>
                  <a:spLocks/>
                </p:cNvSpPr>
                <p:nvPr/>
              </p:nvSpPr>
              <p:spPr bwMode="auto">
                <a:xfrm>
                  <a:off x="4239482" y="3991156"/>
                  <a:ext cx="866980" cy="1907056"/>
                </a:xfrm>
                <a:custGeom>
                  <a:avLst/>
                  <a:gdLst>
                    <a:gd name="T0" fmla="*/ 576 w 576"/>
                    <a:gd name="T1" fmla="*/ 0 h 1267"/>
                    <a:gd name="T2" fmla="*/ 287 w 576"/>
                    <a:gd name="T3" fmla="*/ 351 h 1267"/>
                    <a:gd name="T4" fmla="*/ 0 w 576"/>
                    <a:gd name="T5" fmla="*/ 1 h 1267"/>
                    <a:gd name="T6" fmla="*/ 0 w 576"/>
                    <a:gd name="T7" fmla="*/ 692 h 1267"/>
                    <a:gd name="T8" fmla="*/ 576 w 576"/>
                    <a:gd name="T9" fmla="*/ 1267 h 1267"/>
                    <a:gd name="T10" fmla="*/ 0 w 576"/>
                    <a:gd name="T11" fmla="*/ 692 h 1267"/>
                    <a:gd name="T12" fmla="*/ 576 w 576"/>
                    <a:gd name="T13" fmla="*/ 692 h 1267"/>
                    <a:gd name="T14" fmla="*/ 576 w 576"/>
                    <a:gd name="T15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6" h="1267">
                      <a:moveTo>
                        <a:pt x="576" y="0"/>
                      </a:moveTo>
                      <a:lnTo>
                        <a:pt x="287" y="351"/>
                      </a:lnTo>
                      <a:lnTo>
                        <a:pt x="0" y="1"/>
                      </a:lnTo>
                      <a:lnTo>
                        <a:pt x="0" y="692"/>
                      </a:lnTo>
                      <a:lnTo>
                        <a:pt x="576" y="1267"/>
                      </a:lnTo>
                      <a:lnTo>
                        <a:pt x="0" y="692"/>
                      </a:lnTo>
                      <a:lnTo>
                        <a:pt x="576" y="692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84"/>
                <p:cNvSpPr>
                  <a:spLocks/>
                </p:cNvSpPr>
                <p:nvPr/>
              </p:nvSpPr>
              <p:spPr bwMode="auto">
                <a:xfrm>
                  <a:off x="4239482" y="4692567"/>
                  <a:ext cx="2777046" cy="1526246"/>
                </a:xfrm>
                <a:custGeom>
                  <a:avLst/>
                  <a:gdLst>
                    <a:gd name="T0" fmla="*/ 0 w 1845"/>
                    <a:gd name="T1" fmla="*/ 220 h 1014"/>
                    <a:gd name="T2" fmla="*/ 576 w 1845"/>
                    <a:gd name="T3" fmla="*/ 795 h 1014"/>
                    <a:gd name="T4" fmla="*/ 1227 w 1845"/>
                    <a:gd name="T5" fmla="*/ 795 h 1014"/>
                    <a:gd name="T6" fmla="*/ 1227 w 1845"/>
                    <a:gd name="T7" fmla="*/ 1014 h 1014"/>
                    <a:gd name="T8" fmla="*/ 1845 w 1845"/>
                    <a:gd name="T9" fmla="*/ 507 h 1014"/>
                    <a:gd name="T10" fmla="*/ 1227 w 1845"/>
                    <a:gd name="T11" fmla="*/ 0 h 1014"/>
                    <a:gd name="T12" fmla="*/ 1227 w 1845"/>
                    <a:gd name="T13" fmla="*/ 220 h 1014"/>
                    <a:gd name="T14" fmla="*/ 0 w 1845"/>
                    <a:gd name="T15" fmla="*/ 220 h 10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45" h="1014">
                      <a:moveTo>
                        <a:pt x="0" y="220"/>
                      </a:moveTo>
                      <a:lnTo>
                        <a:pt x="576" y="795"/>
                      </a:lnTo>
                      <a:lnTo>
                        <a:pt x="1227" y="795"/>
                      </a:lnTo>
                      <a:lnTo>
                        <a:pt x="1227" y="1014"/>
                      </a:lnTo>
                      <a:lnTo>
                        <a:pt x="1845" y="507"/>
                      </a:lnTo>
                      <a:lnTo>
                        <a:pt x="1227" y="0"/>
                      </a:lnTo>
                      <a:lnTo>
                        <a:pt x="1227" y="220"/>
                      </a:lnTo>
                      <a:lnTo>
                        <a:pt x="0" y="220"/>
                      </a:lnTo>
                      <a:close/>
                    </a:path>
                  </a:pathLst>
                </a:custGeom>
                <a:solidFill>
                  <a:srgbClr val="C769D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85"/>
                <p:cNvSpPr>
                  <a:spLocks/>
                </p:cNvSpPr>
                <p:nvPr/>
              </p:nvSpPr>
              <p:spPr bwMode="auto">
                <a:xfrm>
                  <a:off x="4239482" y="4701598"/>
                  <a:ext cx="2777046" cy="1526246"/>
                </a:xfrm>
                <a:custGeom>
                  <a:avLst/>
                  <a:gdLst>
                    <a:gd name="T0" fmla="*/ 0 w 1845"/>
                    <a:gd name="T1" fmla="*/ 220 h 1014"/>
                    <a:gd name="T2" fmla="*/ 576 w 1845"/>
                    <a:gd name="T3" fmla="*/ 795 h 1014"/>
                    <a:gd name="T4" fmla="*/ 1227 w 1845"/>
                    <a:gd name="T5" fmla="*/ 795 h 1014"/>
                    <a:gd name="T6" fmla="*/ 1227 w 1845"/>
                    <a:gd name="T7" fmla="*/ 1014 h 1014"/>
                    <a:gd name="T8" fmla="*/ 1845 w 1845"/>
                    <a:gd name="T9" fmla="*/ 507 h 1014"/>
                    <a:gd name="T10" fmla="*/ 1227 w 1845"/>
                    <a:gd name="T11" fmla="*/ 0 h 1014"/>
                    <a:gd name="T12" fmla="*/ 1227 w 1845"/>
                    <a:gd name="T13" fmla="*/ 220 h 1014"/>
                    <a:gd name="T14" fmla="*/ 0 w 1845"/>
                    <a:gd name="T15" fmla="*/ 220 h 10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45" h="1014">
                      <a:moveTo>
                        <a:pt x="0" y="220"/>
                      </a:moveTo>
                      <a:lnTo>
                        <a:pt x="576" y="795"/>
                      </a:lnTo>
                      <a:lnTo>
                        <a:pt x="1227" y="795"/>
                      </a:lnTo>
                      <a:lnTo>
                        <a:pt x="1227" y="1014"/>
                      </a:lnTo>
                      <a:lnTo>
                        <a:pt x="1845" y="507"/>
                      </a:lnTo>
                      <a:lnTo>
                        <a:pt x="1227" y="0"/>
                      </a:lnTo>
                      <a:lnTo>
                        <a:pt x="1227" y="220"/>
                      </a:lnTo>
                      <a:lnTo>
                        <a:pt x="0" y="220"/>
                      </a:lnTo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87"/>
                <p:cNvSpPr>
                  <a:spLocks/>
                </p:cNvSpPr>
                <p:nvPr/>
              </p:nvSpPr>
              <p:spPr bwMode="auto">
                <a:xfrm>
                  <a:off x="4239482" y="4701598"/>
                  <a:ext cx="2777046" cy="1526246"/>
                </a:xfrm>
                <a:custGeom>
                  <a:avLst/>
                  <a:gdLst>
                    <a:gd name="T0" fmla="*/ 1227 w 1845"/>
                    <a:gd name="T1" fmla="*/ 0 h 1014"/>
                    <a:gd name="T2" fmla="*/ 1227 w 1845"/>
                    <a:gd name="T3" fmla="*/ 220 h 1014"/>
                    <a:gd name="T4" fmla="*/ 576 w 1845"/>
                    <a:gd name="T5" fmla="*/ 220 h 1014"/>
                    <a:gd name="T6" fmla="*/ 0 w 1845"/>
                    <a:gd name="T7" fmla="*/ 220 h 1014"/>
                    <a:gd name="T8" fmla="*/ 576 w 1845"/>
                    <a:gd name="T9" fmla="*/ 795 h 1014"/>
                    <a:gd name="T10" fmla="*/ 1227 w 1845"/>
                    <a:gd name="T11" fmla="*/ 795 h 1014"/>
                    <a:gd name="T12" fmla="*/ 1227 w 1845"/>
                    <a:gd name="T13" fmla="*/ 1014 h 1014"/>
                    <a:gd name="T14" fmla="*/ 1845 w 1845"/>
                    <a:gd name="T15" fmla="*/ 507 h 1014"/>
                    <a:gd name="T16" fmla="*/ 1495 w 1845"/>
                    <a:gd name="T17" fmla="*/ 220 h 1014"/>
                    <a:gd name="T18" fmla="*/ 1227 w 1845"/>
                    <a:gd name="T19" fmla="*/ 0 h 10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45" h="1014">
                      <a:moveTo>
                        <a:pt x="1227" y="0"/>
                      </a:moveTo>
                      <a:lnTo>
                        <a:pt x="1227" y="220"/>
                      </a:lnTo>
                      <a:lnTo>
                        <a:pt x="576" y="220"/>
                      </a:lnTo>
                      <a:lnTo>
                        <a:pt x="0" y="220"/>
                      </a:lnTo>
                      <a:lnTo>
                        <a:pt x="576" y="795"/>
                      </a:lnTo>
                      <a:lnTo>
                        <a:pt x="1227" y="795"/>
                      </a:lnTo>
                      <a:lnTo>
                        <a:pt x="1227" y="1014"/>
                      </a:lnTo>
                      <a:lnTo>
                        <a:pt x="1845" y="507"/>
                      </a:lnTo>
                      <a:lnTo>
                        <a:pt x="1495" y="220"/>
                      </a:lnTo>
                      <a:lnTo>
                        <a:pt x="1227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Oval 9"/>
                <p:cNvSpPr>
                  <a:spLocks noChangeArrowheads="1"/>
                </p:cNvSpPr>
                <p:nvPr/>
              </p:nvSpPr>
              <p:spPr bwMode="auto">
                <a:xfrm>
                  <a:off x="5250991" y="5144180"/>
                  <a:ext cx="642644" cy="641081"/>
                </a:xfrm>
                <a:prstGeom prst="ellipse">
                  <a:avLst/>
                </a:prstGeom>
                <a:gradFill>
                  <a:gsLst>
                    <a:gs pos="0">
                      <a:srgbClr val="E2DDE1"/>
                    </a:gs>
                    <a:gs pos="76000">
                      <a:schemeClr val="bg1">
                        <a:lumMod val="95000"/>
                      </a:schemeClr>
                    </a:gs>
                  </a:gsLst>
                  <a:lin ang="7800000" scaled="0"/>
                </a:gradFill>
                <a:ln w="15875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127055" y="5251218"/>
                  <a:ext cx="890516" cy="52245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4" name="Freeform 57"/>
            <p:cNvSpPr>
              <a:spLocks/>
            </p:cNvSpPr>
            <p:nvPr/>
          </p:nvSpPr>
          <p:spPr bwMode="auto">
            <a:xfrm>
              <a:off x="4239482" y="3590780"/>
              <a:ext cx="866980" cy="2307432"/>
            </a:xfrm>
            <a:custGeom>
              <a:avLst/>
              <a:gdLst>
                <a:gd name="T0" fmla="*/ 576 w 576"/>
                <a:gd name="T1" fmla="*/ 1533 h 1533"/>
                <a:gd name="T2" fmla="*/ 576 w 576"/>
                <a:gd name="T3" fmla="*/ 0 h 1533"/>
                <a:gd name="T4" fmla="*/ 0 w 576"/>
                <a:gd name="T5" fmla="*/ 0 h 1533"/>
                <a:gd name="T6" fmla="*/ 0 w 576"/>
                <a:gd name="T7" fmla="*/ 958 h 1533"/>
                <a:gd name="T8" fmla="*/ 576 w 576"/>
                <a:gd name="T9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533">
                  <a:moveTo>
                    <a:pt x="576" y="1533"/>
                  </a:moveTo>
                  <a:lnTo>
                    <a:pt x="576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576" y="1533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73"/>
            <p:cNvSpPr>
              <a:spLocks/>
            </p:cNvSpPr>
            <p:nvPr/>
          </p:nvSpPr>
          <p:spPr bwMode="auto">
            <a:xfrm>
              <a:off x="5616716" y="1411288"/>
              <a:ext cx="2778551" cy="1527752"/>
            </a:xfrm>
            <a:custGeom>
              <a:avLst/>
              <a:gdLst>
                <a:gd name="T0" fmla="*/ 1846 w 1846"/>
                <a:gd name="T1" fmla="*/ 795 h 1015"/>
                <a:gd name="T2" fmla="*/ 1270 w 1846"/>
                <a:gd name="T3" fmla="*/ 220 h 1015"/>
                <a:gd name="T4" fmla="*/ 618 w 1846"/>
                <a:gd name="T5" fmla="*/ 220 h 1015"/>
                <a:gd name="T6" fmla="*/ 618 w 1846"/>
                <a:gd name="T7" fmla="*/ 0 h 1015"/>
                <a:gd name="T8" fmla="*/ 0 w 1846"/>
                <a:gd name="T9" fmla="*/ 508 h 1015"/>
                <a:gd name="T10" fmla="*/ 618 w 1846"/>
                <a:gd name="T11" fmla="*/ 1015 h 1015"/>
                <a:gd name="T12" fmla="*/ 618 w 1846"/>
                <a:gd name="T13" fmla="*/ 795 h 1015"/>
                <a:gd name="T14" fmla="*/ 1846 w 1846"/>
                <a:gd name="T15" fmla="*/ 79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6" h="1015">
                  <a:moveTo>
                    <a:pt x="1846" y="795"/>
                  </a:moveTo>
                  <a:lnTo>
                    <a:pt x="1270" y="220"/>
                  </a:lnTo>
                  <a:lnTo>
                    <a:pt x="618" y="220"/>
                  </a:lnTo>
                  <a:lnTo>
                    <a:pt x="618" y="0"/>
                  </a:lnTo>
                  <a:lnTo>
                    <a:pt x="0" y="508"/>
                  </a:lnTo>
                  <a:lnTo>
                    <a:pt x="618" y="1015"/>
                  </a:lnTo>
                  <a:lnTo>
                    <a:pt x="618" y="795"/>
                  </a:lnTo>
                  <a:lnTo>
                    <a:pt x="1846" y="795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75"/>
            <p:cNvSpPr>
              <a:spLocks/>
            </p:cNvSpPr>
            <p:nvPr/>
          </p:nvSpPr>
          <p:spPr bwMode="auto">
            <a:xfrm>
              <a:off x="5616716" y="1411288"/>
              <a:ext cx="2778551" cy="1527752"/>
            </a:xfrm>
            <a:custGeom>
              <a:avLst/>
              <a:gdLst>
                <a:gd name="T0" fmla="*/ 618 w 1846"/>
                <a:gd name="T1" fmla="*/ 0 h 1015"/>
                <a:gd name="T2" fmla="*/ 0 w 1846"/>
                <a:gd name="T3" fmla="*/ 508 h 1015"/>
                <a:gd name="T4" fmla="*/ 618 w 1846"/>
                <a:gd name="T5" fmla="*/ 1015 h 1015"/>
                <a:gd name="T6" fmla="*/ 618 w 1846"/>
                <a:gd name="T7" fmla="*/ 795 h 1015"/>
                <a:gd name="T8" fmla="*/ 1846 w 1846"/>
                <a:gd name="T9" fmla="*/ 795 h 1015"/>
                <a:gd name="T10" fmla="*/ 1270 w 1846"/>
                <a:gd name="T11" fmla="*/ 220 h 1015"/>
                <a:gd name="T12" fmla="*/ 618 w 1846"/>
                <a:gd name="T13" fmla="*/ 220 h 1015"/>
                <a:gd name="T14" fmla="*/ 618 w 1846"/>
                <a:gd name="T15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6" h="1015">
                  <a:moveTo>
                    <a:pt x="618" y="0"/>
                  </a:moveTo>
                  <a:lnTo>
                    <a:pt x="0" y="508"/>
                  </a:lnTo>
                  <a:lnTo>
                    <a:pt x="618" y="1015"/>
                  </a:lnTo>
                  <a:lnTo>
                    <a:pt x="618" y="795"/>
                  </a:lnTo>
                  <a:lnTo>
                    <a:pt x="1846" y="795"/>
                  </a:lnTo>
                  <a:lnTo>
                    <a:pt x="1270" y="220"/>
                  </a:lnTo>
                  <a:lnTo>
                    <a:pt x="618" y="220"/>
                  </a:lnTo>
                  <a:lnTo>
                    <a:pt x="618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906838" y="1742426"/>
              <a:ext cx="2640075" cy="2777046"/>
              <a:chOff x="3906838" y="1742426"/>
              <a:chExt cx="2640075" cy="2777046"/>
            </a:xfrm>
          </p:grpSpPr>
          <p:sp>
            <p:nvSpPr>
              <p:cNvPr id="33" name="Freeform 60"/>
              <p:cNvSpPr>
                <a:spLocks/>
              </p:cNvSpPr>
              <p:nvPr/>
            </p:nvSpPr>
            <p:spPr bwMode="auto">
              <a:xfrm>
                <a:off x="4237976" y="1742426"/>
                <a:ext cx="2308937" cy="865475"/>
              </a:xfrm>
              <a:custGeom>
                <a:avLst/>
                <a:gdLst>
                  <a:gd name="T0" fmla="*/ 0 w 1534"/>
                  <a:gd name="T1" fmla="*/ 575 h 575"/>
                  <a:gd name="T2" fmla="*/ 1534 w 1534"/>
                  <a:gd name="T3" fmla="*/ 575 h 575"/>
                  <a:gd name="T4" fmla="*/ 1534 w 1534"/>
                  <a:gd name="T5" fmla="*/ 0 h 575"/>
                  <a:gd name="T6" fmla="*/ 576 w 1534"/>
                  <a:gd name="T7" fmla="*/ 0 h 575"/>
                  <a:gd name="T8" fmla="*/ 0 w 1534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4" h="575">
                    <a:moveTo>
                      <a:pt x="0" y="575"/>
                    </a:moveTo>
                    <a:lnTo>
                      <a:pt x="1534" y="575"/>
                    </a:lnTo>
                    <a:lnTo>
                      <a:pt x="1534" y="0"/>
                    </a:lnTo>
                    <a:lnTo>
                      <a:pt x="576" y="0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rgbClr val="F6405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61"/>
              <p:cNvSpPr>
                <a:spLocks/>
              </p:cNvSpPr>
              <p:nvPr/>
            </p:nvSpPr>
            <p:spPr bwMode="auto">
              <a:xfrm>
                <a:off x="4237976" y="1742426"/>
                <a:ext cx="2308937" cy="865475"/>
              </a:xfrm>
              <a:custGeom>
                <a:avLst/>
                <a:gdLst>
                  <a:gd name="T0" fmla="*/ 0 w 1534"/>
                  <a:gd name="T1" fmla="*/ 575 h 575"/>
                  <a:gd name="T2" fmla="*/ 1534 w 1534"/>
                  <a:gd name="T3" fmla="*/ 575 h 575"/>
                  <a:gd name="T4" fmla="*/ 1534 w 1534"/>
                  <a:gd name="T5" fmla="*/ 0 h 575"/>
                  <a:gd name="T6" fmla="*/ 576 w 1534"/>
                  <a:gd name="T7" fmla="*/ 0 h 575"/>
                  <a:gd name="T8" fmla="*/ 0 w 1534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4" h="575">
                    <a:moveTo>
                      <a:pt x="0" y="575"/>
                    </a:moveTo>
                    <a:lnTo>
                      <a:pt x="1534" y="575"/>
                    </a:lnTo>
                    <a:lnTo>
                      <a:pt x="1534" y="0"/>
                    </a:lnTo>
                    <a:lnTo>
                      <a:pt x="576" y="0"/>
                    </a:lnTo>
                    <a:lnTo>
                      <a:pt x="0" y="575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5104956" y="1742426"/>
                <a:ext cx="1038570" cy="865475"/>
              </a:xfrm>
              <a:custGeom>
                <a:avLst/>
                <a:gdLst>
                  <a:gd name="T0" fmla="*/ 690 w 690"/>
                  <a:gd name="T1" fmla="*/ 0 h 575"/>
                  <a:gd name="T2" fmla="*/ 0 w 690"/>
                  <a:gd name="T3" fmla="*/ 0 h 575"/>
                  <a:gd name="T4" fmla="*/ 0 w 690"/>
                  <a:gd name="T5" fmla="*/ 575 h 575"/>
                  <a:gd name="T6" fmla="*/ 690 w 690"/>
                  <a:gd name="T7" fmla="*/ 575 h 575"/>
                  <a:gd name="T8" fmla="*/ 340 w 690"/>
                  <a:gd name="T9" fmla="*/ 288 h 575"/>
                  <a:gd name="T10" fmla="*/ 690 w 690"/>
                  <a:gd name="T11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0" h="575">
                    <a:moveTo>
                      <a:pt x="690" y="0"/>
                    </a:moveTo>
                    <a:lnTo>
                      <a:pt x="0" y="0"/>
                    </a:lnTo>
                    <a:lnTo>
                      <a:pt x="0" y="575"/>
                    </a:lnTo>
                    <a:lnTo>
                      <a:pt x="690" y="575"/>
                    </a:lnTo>
                    <a:lnTo>
                      <a:pt x="340" y="288"/>
                    </a:lnTo>
                    <a:lnTo>
                      <a:pt x="69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64"/>
              <p:cNvSpPr>
                <a:spLocks/>
              </p:cNvSpPr>
              <p:nvPr/>
            </p:nvSpPr>
            <p:spPr bwMode="auto">
              <a:xfrm>
                <a:off x="3906838" y="1742426"/>
                <a:ext cx="1527752" cy="2777046"/>
              </a:xfrm>
              <a:custGeom>
                <a:avLst/>
                <a:gdLst>
                  <a:gd name="T0" fmla="*/ 796 w 1015"/>
                  <a:gd name="T1" fmla="*/ 0 h 1845"/>
                  <a:gd name="T2" fmla="*/ 220 w 1015"/>
                  <a:gd name="T3" fmla="*/ 575 h 1845"/>
                  <a:gd name="T4" fmla="*/ 220 w 1015"/>
                  <a:gd name="T5" fmla="*/ 1228 h 1845"/>
                  <a:gd name="T6" fmla="*/ 0 w 1015"/>
                  <a:gd name="T7" fmla="*/ 1228 h 1845"/>
                  <a:gd name="T8" fmla="*/ 508 w 1015"/>
                  <a:gd name="T9" fmla="*/ 1845 h 1845"/>
                  <a:gd name="T10" fmla="*/ 1015 w 1015"/>
                  <a:gd name="T11" fmla="*/ 1228 h 1845"/>
                  <a:gd name="T12" fmla="*/ 796 w 1015"/>
                  <a:gd name="T13" fmla="*/ 1228 h 1845"/>
                  <a:gd name="T14" fmla="*/ 796 w 1015"/>
                  <a:gd name="T15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5" h="1845">
                    <a:moveTo>
                      <a:pt x="796" y="0"/>
                    </a:moveTo>
                    <a:lnTo>
                      <a:pt x="220" y="575"/>
                    </a:lnTo>
                    <a:lnTo>
                      <a:pt x="220" y="1228"/>
                    </a:lnTo>
                    <a:lnTo>
                      <a:pt x="0" y="1228"/>
                    </a:lnTo>
                    <a:lnTo>
                      <a:pt x="508" y="1845"/>
                    </a:lnTo>
                    <a:lnTo>
                      <a:pt x="1015" y="1228"/>
                    </a:lnTo>
                    <a:lnTo>
                      <a:pt x="796" y="1228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8607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3906838" y="1742426"/>
                <a:ext cx="1527752" cy="2777046"/>
              </a:xfrm>
              <a:custGeom>
                <a:avLst/>
                <a:gdLst>
                  <a:gd name="T0" fmla="*/ 796 w 1015"/>
                  <a:gd name="T1" fmla="*/ 0 h 1845"/>
                  <a:gd name="T2" fmla="*/ 220 w 1015"/>
                  <a:gd name="T3" fmla="*/ 575 h 1845"/>
                  <a:gd name="T4" fmla="*/ 220 w 1015"/>
                  <a:gd name="T5" fmla="*/ 1228 h 1845"/>
                  <a:gd name="T6" fmla="*/ 0 w 1015"/>
                  <a:gd name="T7" fmla="*/ 1228 h 1845"/>
                  <a:gd name="T8" fmla="*/ 508 w 1015"/>
                  <a:gd name="T9" fmla="*/ 1845 h 1845"/>
                  <a:gd name="T10" fmla="*/ 1015 w 1015"/>
                  <a:gd name="T11" fmla="*/ 1228 h 1845"/>
                  <a:gd name="T12" fmla="*/ 796 w 1015"/>
                  <a:gd name="T13" fmla="*/ 1228 h 1845"/>
                  <a:gd name="T14" fmla="*/ 796 w 1015"/>
                  <a:gd name="T15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5" h="1845">
                    <a:moveTo>
                      <a:pt x="796" y="0"/>
                    </a:moveTo>
                    <a:lnTo>
                      <a:pt x="220" y="575"/>
                    </a:lnTo>
                    <a:lnTo>
                      <a:pt x="220" y="1228"/>
                    </a:lnTo>
                    <a:lnTo>
                      <a:pt x="0" y="1228"/>
                    </a:lnTo>
                    <a:lnTo>
                      <a:pt x="508" y="1845"/>
                    </a:lnTo>
                    <a:lnTo>
                      <a:pt x="1015" y="1228"/>
                    </a:lnTo>
                    <a:lnTo>
                      <a:pt x="796" y="1228"/>
                    </a:lnTo>
                    <a:lnTo>
                      <a:pt x="79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67"/>
              <p:cNvSpPr>
                <a:spLocks/>
              </p:cNvSpPr>
              <p:nvPr/>
            </p:nvSpPr>
            <p:spPr bwMode="auto">
              <a:xfrm>
                <a:off x="3906838" y="1742426"/>
                <a:ext cx="1527752" cy="2777046"/>
              </a:xfrm>
              <a:custGeom>
                <a:avLst/>
                <a:gdLst>
                  <a:gd name="T0" fmla="*/ 796 w 1015"/>
                  <a:gd name="T1" fmla="*/ 0 h 1845"/>
                  <a:gd name="T2" fmla="*/ 220 w 1015"/>
                  <a:gd name="T3" fmla="*/ 575 h 1845"/>
                  <a:gd name="T4" fmla="*/ 220 w 1015"/>
                  <a:gd name="T5" fmla="*/ 1228 h 1845"/>
                  <a:gd name="T6" fmla="*/ 0 w 1015"/>
                  <a:gd name="T7" fmla="*/ 1228 h 1845"/>
                  <a:gd name="T8" fmla="*/ 508 w 1015"/>
                  <a:gd name="T9" fmla="*/ 1845 h 1845"/>
                  <a:gd name="T10" fmla="*/ 1015 w 1015"/>
                  <a:gd name="T11" fmla="*/ 1228 h 1845"/>
                  <a:gd name="T12" fmla="*/ 796 w 1015"/>
                  <a:gd name="T13" fmla="*/ 1228 h 1845"/>
                  <a:gd name="T14" fmla="*/ 796 w 1015"/>
                  <a:gd name="T15" fmla="*/ 575 h 1845"/>
                  <a:gd name="T16" fmla="*/ 796 w 1015"/>
                  <a:gd name="T17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5" h="1845">
                    <a:moveTo>
                      <a:pt x="796" y="0"/>
                    </a:moveTo>
                    <a:lnTo>
                      <a:pt x="220" y="575"/>
                    </a:lnTo>
                    <a:lnTo>
                      <a:pt x="220" y="1228"/>
                    </a:lnTo>
                    <a:lnTo>
                      <a:pt x="0" y="1228"/>
                    </a:lnTo>
                    <a:lnTo>
                      <a:pt x="508" y="1845"/>
                    </a:lnTo>
                    <a:lnTo>
                      <a:pt x="1015" y="1228"/>
                    </a:lnTo>
                    <a:lnTo>
                      <a:pt x="796" y="1228"/>
                    </a:lnTo>
                    <a:lnTo>
                      <a:pt x="796" y="575"/>
                    </a:lnTo>
                    <a:lnTo>
                      <a:pt x="79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4349391" y="2880990"/>
                <a:ext cx="642644" cy="641081"/>
              </a:xfrm>
              <a:prstGeom prst="ellipse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216773" y="2990757"/>
                <a:ext cx="890516" cy="52245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616716" y="1411288"/>
              <a:ext cx="2778551" cy="2236690"/>
              <a:chOff x="5616716" y="1411288"/>
              <a:chExt cx="2778551" cy="2236690"/>
            </a:xfrm>
          </p:grpSpPr>
          <p:sp>
            <p:nvSpPr>
              <p:cNvPr id="29" name="Freeform 71"/>
              <p:cNvSpPr>
                <a:spLocks/>
              </p:cNvSpPr>
              <p:nvPr/>
            </p:nvSpPr>
            <p:spPr bwMode="auto">
              <a:xfrm>
                <a:off x="7528286" y="2607902"/>
                <a:ext cx="866980" cy="1040076"/>
              </a:xfrm>
              <a:custGeom>
                <a:avLst/>
                <a:gdLst>
                  <a:gd name="T0" fmla="*/ 576 w 576"/>
                  <a:gd name="T1" fmla="*/ 0 h 691"/>
                  <a:gd name="T2" fmla="*/ 0 w 576"/>
                  <a:gd name="T3" fmla="*/ 0 h 691"/>
                  <a:gd name="T4" fmla="*/ 0 w 576"/>
                  <a:gd name="T5" fmla="*/ 691 h 691"/>
                  <a:gd name="T6" fmla="*/ 288 w 576"/>
                  <a:gd name="T7" fmla="*/ 340 h 691"/>
                  <a:gd name="T8" fmla="*/ 576 w 576"/>
                  <a:gd name="T9" fmla="*/ 691 h 691"/>
                  <a:gd name="T10" fmla="*/ 576 w 5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6" h="691">
                    <a:moveTo>
                      <a:pt x="576" y="0"/>
                    </a:moveTo>
                    <a:lnTo>
                      <a:pt x="0" y="0"/>
                    </a:lnTo>
                    <a:lnTo>
                      <a:pt x="0" y="691"/>
                    </a:lnTo>
                    <a:lnTo>
                      <a:pt x="288" y="340"/>
                    </a:lnTo>
                    <a:lnTo>
                      <a:pt x="576" y="691"/>
                    </a:lnTo>
                    <a:lnTo>
                      <a:pt x="57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72"/>
              <p:cNvSpPr>
                <a:spLocks/>
              </p:cNvSpPr>
              <p:nvPr/>
            </p:nvSpPr>
            <p:spPr bwMode="auto">
              <a:xfrm>
                <a:off x="5616716" y="1411288"/>
                <a:ext cx="2778551" cy="1527752"/>
              </a:xfrm>
              <a:custGeom>
                <a:avLst/>
                <a:gdLst>
                  <a:gd name="T0" fmla="*/ 1846 w 1846"/>
                  <a:gd name="T1" fmla="*/ 795 h 1015"/>
                  <a:gd name="T2" fmla="*/ 1270 w 1846"/>
                  <a:gd name="T3" fmla="*/ 220 h 1015"/>
                  <a:gd name="T4" fmla="*/ 618 w 1846"/>
                  <a:gd name="T5" fmla="*/ 220 h 1015"/>
                  <a:gd name="T6" fmla="*/ 618 w 1846"/>
                  <a:gd name="T7" fmla="*/ 0 h 1015"/>
                  <a:gd name="T8" fmla="*/ 0 w 1846"/>
                  <a:gd name="T9" fmla="*/ 508 h 1015"/>
                  <a:gd name="T10" fmla="*/ 618 w 1846"/>
                  <a:gd name="T11" fmla="*/ 1015 h 1015"/>
                  <a:gd name="T12" fmla="*/ 618 w 1846"/>
                  <a:gd name="T13" fmla="*/ 795 h 1015"/>
                  <a:gd name="T14" fmla="*/ 1846 w 1846"/>
                  <a:gd name="T15" fmla="*/ 795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46" h="1015">
                    <a:moveTo>
                      <a:pt x="1846" y="795"/>
                    </a:moveTo>
                    <a:lnTo>
                      <a:pt x="1270" y="220"/>
                    </a:lnTo>
                    <a:lnTo>
                      <a:pt x="618" y="220"/>
                    </a:lnTo>
                    <a:lnTo>
                      <a:pt x="618" y="0"/>
                    </a:lnTo>
                    <a:lnTo>
                      <a:pt x="0" y="508"/>
                    </a:lnTo>
                    <a:lnTo>
                      <a:pt x="618" y="1015"/>
                    </a:lnTo>
                    <a:lnTo>
                      <a:pt x="618" y="795"/>
                    </a:lnTo>
                    <a:lnTo>
                      <a:pt x="1846" y="795"/>
                    </a:lnTo>
                    <a:close/>
                  </a:path>
                </a:pathLst>
              </a:custGeom>
              <a:solidFill>
                <a:srgbClr val="FBAF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6771249" y="1850278"/>
                <a:ext cx="642644" cy="641081"/>
              </a:xfrm>
              <a:prstGeom prst="ellipse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655286" y="1935484"/>
                <a:ext cx="890516" cy="52245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8368021" y="540171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87029" y="2700365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187029" y="5201822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68021" y="2799665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6706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57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8502" y="2260157"/>
            <a:ext cx="1642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8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研究意义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6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8843" y="2016365"/>
            <a:ext cx="2572460" cy="3325591"/>
            <a:chOff x="368843" y="1742042"/>
            <a:chExt cx="2572460" cy="3325591"/>
          </a:xfrm>
        </p:grpSpPr>
        <p:sp>
          <p:nvSpPr>
            <p:cNvPr id="45" name="矩形 44"/>
            <p:cNvSpPr/>
            <p:nvPr/>
          </p:nvSpPr>
          <p:spPr>
            <a:xfrm>
              <a:off x="368843" y="1742042"/>
              <a:ext cx="2572460" cy="665931"/>
            </a:xfrm>
            <a:prstGeom prst="rect">
              <a:avLst/>
            </a:pr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8843" y="2407972"/>
              <a:ext cx="2572460" cy="2211299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8843" y="4619272"/>
              <a:ext cx="2572460" cy="448361"/>
              <a:chOff x="1087298" y="5078186"/>
              <a:chExt cx="2754339" cy="480061"/>
            </a:xfrm>
            <a:solidFill>
              <a:srgbClr val="BC242A"/>
            </a:solidFill>
            <a:effectLst/>
          </p:grpSpPr>
          <p:sp>
            <p:nvSpPr>
              <p:cNvPr id="49" name="矩形 48"/>
              <p:cNvSpPr/>
              <p:nvPr/>
            </p:nvSpPr>
            <p:spPr>
              <a:xfrm>
                <a:off x="1087298" y="5078186"/>
                <a:ext cx="2754339" cy="228600"/>
              </a:xfrm>
              <a:prstGeom prst="rect">
                <a:avLst/>
              </a:pr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844594" y="183425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334614" y="2016365"/>
            <a:ext cx="2572460" cy="3325591"/>
            <a:chOff x="3334614" y="1742042"/>
            <a:chExt cx="2572460" cy="3325591"/>
          </a:xfrm>
        </p:grpSpPr>
        <p:sp>
          <p:nvSpPr>
            <p:cNvPr id="52" name="矩形 51"/>
            <p:cNvSpPr/>
            <p:nvPr/>
          </p:nvSpPr>
          <p:spPr>
            <a:xfrm>
              <a:off x="3334614" y="1742042"/>
              <a:ext cx="2572460" cy="665931"/>
            </a:xfrm>
            <a:prstGeom prst="rect">
              <a:avLst/>
            </a:pr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34614" y="2407972"/>
              <a:ext cx="2572460" cy="2211299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334614" y="4619272"/>
              <a:ext cx="2572460" cy="448361"/>
              <a:chOff x="1087298" y="5078186"/>
              <a:chExt cx="2754339" cy="480061"/>
            </a:xfrm>
            <a:solidFill>
              <a:srgbClr val="BC242A"/>
            </a:solidFill>
            <a:effectLst/>
          </p:grpSpPr>
          <p:sp>
            <p:nvSpPr>
              <p:cNvPr id="56" name="矩形 55"/>
              <p:cNvSpPr/>
              <p:nvPr/>
            </p:nvSpPr>
            <p:spPr>
              <a:xfrm>
                <a:off x="1087298" y="5078186"/>
                <a:ext cx="2754339" cy="228600"/>
              </a:xfrm>
              <a:prstGeom prst="rect">
                <a:avLst/>
              </a:pr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3810365" y="182018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00385" y="2016365"/>
            <a:ext cx="2572460" cy="3325591"/>
            <a:chOff x="6300385" y="1742042"/>
            <a:chExt cx="2572460" cy="3325591"/>
          </a:xfrm>
        </p:grpSpPr>
        <p:sp>
          <p:nvSpPr>
            <p:cNvPr id="59" name="矩形 58"/>
            <p:cNvSpPr/>
            <p:nvPr/>
          </p:nvSpPr>
          <p:spPr>
            <a:xfrm>
              <a:off x="6300385" y="1742042"/>
              <a:ext cx="2572460" cy="665931"/>
            </a:xfrm>
            <a:prstGeom prst="rect">
              <a:avLst/>
            </a:pr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300385" y="2407972"/>
              <a:ext cx="2572460" cy="2211299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300385" y="4619272"/>
              <a:ext cx="2572460" cy="448361"/>
              <a:chOff x="1087298" y="5078186"/>
              <a:chExt cx="2754339" cy="480061"/>
            </a:xfrm>
            <a:solidFill>
              <a:srgbClr val="BC242A"/>
            </a:solidFill>
            <a:effectLst/>
          </p:grpSpPr>
          <p:sp>
            <p:nvSpPr>
              <p:cNvPr id="63" name="矩形 62"/>
              <p:cNvSpPr/>
              <p:nvPr/>
            </p:nvSpPr>
            <p:spPr>
              <a:xfrm>
                <a:off x="1087298" y="5078186"/>
                <a:ext cx="2754339" cy="228600"/>
              </a:xfrm>
              <a:prstGeom prst="rect">
                <a:avLst/>
              </a:pr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6776136" y="182018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66155" y="2016365"/>
            <a:ext cx="2572460" cy="3325591"/>
            <a:chOff x="9266155" y="1742042"/>
            <a:chExt cx="2572460" cy="3325591"/>
          </a:xfrm>
        </p:grpSpPr>
        <p:sp>
          <p:nvSpPr>
            <p:cNvPr id="66" name="矩形 65"/>
            <p:cNvSpPr/>
            <p:nvPr/>
          </p:nvSpPr>
          <p:spPr>
            <a:xfrm>
              <a:off x="9266155" y="1742042"/>
              <a:ext cx="2572460" cy="665931"/>
            </a:xfrm>
            <a:prstGeom prst="rect">
              <a:avLst/>
            </a:pr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266155" y="2407972"/>
              <a:ext cx="2572460" cy="2211299"/>
            </a:xfrm>
            <a:prstGeom prst="rect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266155" y="4619272"/>
              <a:ext cx="2572460" cy="448361"/>
              <a:chOff x="1087298" y="5078186"/>
              <a:chExt cx="2754339" cy="480061"/>
            </a:xfrm>
            <a:solidFill>
              <a:srgbClr val="BC242A"/>
            </a:solidFill>
            <a:effectLst/>
          </p:grpSpPr>
          <p:sp>
            <p:nvSpPr>
              <p:cNvPr id="70" name="矩形 69"/>
              <p:cNvSpPr/>
              <p:nvPr/>
            </p:nvSpPr>
            <p:spPr>
              <a:xfrm>
                <a:off x="1087298" y="5078186"/>
                <a:ext cx="2754339" cy="228600"/>
              </a:xfrm>
              <a:prstGeom prst="rect">
                <a:avLst/>
              </a:prstGeom>
              <a:solidFill>
                <a:srgbClr val="C769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C769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9741906" y="182018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9275731" y="559611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6733" y="559611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17328" y="5596116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395634" y="559611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83362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新多彩圆形论文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niouj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1831</Words>
  <Application>Microsoft Office PowerPoint</Application>
  <PresentationFormat>自定义</PresentationFormat>
  <Paragraphs>416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彩色圆点</dc:title>
  <dc:creator>第一PPT</dc:creator>
  <cp:keywords>www.1ppt.com</cp:keywords>
  <dc:description>www.1ppt.com</dc:description>
  <cp:lastModifiedBy>user</cp:lastModifiedBy>
  <cp:revision>19</cp:revision>
  <dcterms:created xsi:type="dcterms:W3CDTF">2017-04-08T06:11:24Z</dcterms:created>
  <dcterms:modified xsi:type="dcterms:W3CDTF">2019-11-21T02:42:55Z</dcterms:modified>
</cp:coreProperties>
</file>