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8B469-C9BF-DB41-A417-763761122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267FF-CCEB-4A4D-B281-CDA5C06A4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1F168-DF26-0D4B-9068-985150FD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7BD50-257F-2E43-87F7-61B29A0A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DBA4E-1576-DB4A-9E44-A46B9EAD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56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E4D6-55A9-7B4C-86F6-5DE7E831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4DF36-E257-584F-B7FB-96BEC087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25F37-A491-9743-9BD8-97131FF1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90AD2-72EF-A24F-9CB6-7136EEE2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81A19-A147-A949-AC26-7184BB0B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61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ED699-646A-AE43-99B0-443676C4A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05423-600D-1845-A7CE-1EB4AB2F6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FDFA7-3889-9F4E-A005-569717CD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C1A67-A786-AA4A-97B9-D40E21F2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5F02D-E293-5244-AD21-4FF438EF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33486-CE2D-C943-AF40-897F55CA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D14F6-4BF9-864C-8146-B5B69F9F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6CE18-9C93-4F41-AE53-FC9D8A57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A59EF-554E-3F4F-8C6C-0A7FD57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74CFC-DA40-F04A-B61C-359CEED4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97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72381-55FC-D84F-87B8-58D79538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3BF09-09AA-7146-859D-D10B279D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D549-BEEF-1A4B-BCD9-8F4D96D5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C9211-D6E4-A441-8947-FEB223F5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6BA9E-7BB6-BE45-8D2E-27BA814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ADB48-BA33-5148-8B6F-DFE41631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F9B7A-A5B8-FA42-8295-311ACFB17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F2291-5702-3A43-BE6C-AB44F8871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97257-5DF8-7943-8A20-720E59B9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AB4DD-7485-114B-8C2B-D3E76C3C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B0DF2-7D99-CB46-A92A-C5DB6545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6A06E-B8B1-4141-9EC2-E40E2ED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C045E-CB13-414F-B4B9-99B5DEF8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99C78-DC72-4447-B62C-298FAA8A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5E3B2D-A9CF-8B47-9DFB-1104DCDA4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DE245F-B13E-7E48-AC60-2B14BCF47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C8FF98-B6BC-0B4C-90C0-C870D049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31FF5F-67FF-A84F-B872-01C75CAA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852AF-1B10-A448-83CD-4E4E3EC8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11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E506-BF21-6641-9424-31272315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32F3C-3B55-7B4A-A7A4-74EB6B7E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3C39B1-CA02-1744-BA52-C5AFB6BF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3AE8B-D800-2149-A158-7C3D6C0E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3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B20053-E791-0E40-B3D3-D7D6B4F2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AD5E76-7463-3746-A4C6-5597CBB1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BD450-336B-FC4F-9D63-260F8A11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4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CAC39-550B-334D-B7E7-B98ECDDC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B8C61-AEBB-8349-8C88-5FE77EC1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FA6D4-C730-874E-8601-AE828C18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2EDF4-2ABB-A74F-B326-7FC1B29D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30236-BB7B-C641-85A1-B0FA925E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02A73-9E3B-724E-8DC7-F0EA342F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BD60-C9D5-1648-A8B7-39E88A63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3A59D1-2F73-934A-AB71-1CD2737E3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34202-6528-B442-9C12-5E574D511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606E1-A680-DF42-BAE9-26CF393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FEF02-8252-5046-B01E-27A76D6F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FA7FF-1BCA-0947-A636-758DEB09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1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994ADE-DDA5-944C-AD8A-0A23C283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61D0E-CB9B-9F4D-918D-FFCFD3E2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3948C-A2A3-C14E-BB74-DBD5FD66C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852B-C9C7-B943-AF31-3924897BBDC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FC57A-12B7-884D-A516-C6ECEAF75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031D4-06BF-9242-9A6D-9E1D390F5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6978-0D3F-8D47-9B5D-0AD32209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15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19750-930D-0D49-90F8-C5637457C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设计模式</a:t>
            </a:r>
            <a:r>
              <a:rPr kumimoji="1" lang="en-US" altLang="zh-CN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—</a:t>
            </a:r>
            <a:r>
              <a:rPr kumimoji="1" lang="zh-CN" altLang="en-US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工厂模式</a:t>
            </a:r>
          </a:p>
        </p:txBody>
      </p:sp>
    </p:spTree>
    <p:extLst>
      <p:ext uri="{BB962C8B-B14F-4D97-AF65-F5344CB8AC3E}">
        <p14:creationId xmlns:p14="http://schemas.microsoft.com/office/powerpoint/2010/main" val="5380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04E08-1A79-4E4B-B6CE-B2B3E76D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7" y="312821"/>
            <a:ext cx="11149263" cy="5864142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意图：定义一个用于创建对象的接口，让子类决定实例化那一个类。</a:t>
            </a:r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Factory</a:t>
            </a:r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Method</a:t>
            </a:r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使一个雷的实例化延迟到其子类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动机：框架使用抽象类定义和维护对象之间的关系。这些对象的创建通常由框架负责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适用性：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当一个类不知道它锁必须创建的对象的类的时候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当一个类希望由它的子类来指定它所创建的对象的时候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当类将创建对象的职责委托给多个帮助子类中的某一个，并且希望将哪一个帮助子类是代理者这一信息局部化的时候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zh-CN" altLang="en-US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3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6D720-E08F-E747-BE53-BCE64F724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300789"/>
            <a:ext cx="11101137" cy="5876174"/>
          </a:xfrm>
        </p:spPr>
        <p:txBody>
          <a:bodyPr/>
          <a:lstStyle/>
          <a:p>
            <a:r>
              <a:rPr kumimoji="1" lang="zh-CN" altLang="en-US" dirty="0"/>
              <a:t>结构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5DBDB-3D08-1243-8541-43AA237E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31" y="1180759"/>
            <a:ext cx="6859003" cy="41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3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45386-5128-F644-8EF2-CD74320B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288758"/>
            <a:ext cx="11028947" cy="5888205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参与者：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Product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：定义工厂方法所创建的对象的接口</a:t>
            </a:r>
            <a:endParaRPr kumimoji="1" lang="en-US" altLang="zh-CN" sz="16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en-US" altLang="zh-CN" sz="2000" dirty="0" err="1">
                <a:latin typeface="Kaiti SC" panose="02010600040101010101" pitchFamily="2" charset="-122"/>
                <a:ea typeface="Kaiti SC" panose="02010600040101010101" pitchFamily="2" charset="-122"/>
              </a:rPr>
              <a:t>ConcreteProduct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: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实现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Product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接口的实际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Product</a:t>
            </a:r>
          </a:p>
          <a:p>
            <a:pPr lvl="1"/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Creator: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工厂方法接口，该方法会返回一个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Product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类型的对象。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Creator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也可以定义一个工厂方法的默认实现，它返回一个默认的</a:t>
            </a:r>
            <a:r>
              <a:rPr kumimoji="1" lang="en-US" altLang="zh-CN" sz="2000" dirty="0" err="1">
                <a:latin typeface="Kaiti SC" panose="02010600040101010101" pitchFamily="2" charset="-122"/>
                <a:ea typeface="Kaiti SC" panose="02010600040101010101" pitchFamily="2" charset="-122"/>
              </a:rPr>
              <a:t>ConcreteProduct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对象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en-US" altLang="zh-CN" sz="2000" dirty="0" err="1">
                <a:latin typeface="Kaiti SC" panose="02010600040101010101" pitchFamily="2" charset="-122"/>
                <a:ea typeface="Kaiti SC" panose="02010600040101010101" pitchFamily="2" charset="-122"/>
              </a:rPr>
              <a:t>ConcreteCreator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: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实现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Creator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接口以返回一个</a:t>
            </a:r>
            <a:r>
              <a:rPr kumimoji="1" lang="en-US" altLang="zh-CN" sz="2000" dirty="0" err="1">
                <a:latin typeface="Kaiti SC" panose="02010600040101010101" pitchFamily="2" charset="-122"/>
                <a:ea typeface="Kaiti SC" panose="02010600040101010101" pitchFamily="2" charset="-122"/>
              </a:rPr>
              <a:t>ConcreteProduct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对象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72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F87A2-F82E-7543-8D75-08EF46B0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421105"/>
            <a:ext cx="10968789" cy="5755858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优点：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良好的封装性，代码结构清晰    一个对象创建是有条件约束的，如一个调用者需要一个具体的产品对象，只要知道产品的类名就可以了，不用知道创建对象的过程，降低模块间的耦合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拓展性强    在增加产品类的情况下，只要适当地修改具体的工厂类或拓展一个工厂类，就可以完成“拥抱变化”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屏蔽产品类   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工厂方法模式是典型的解耦框架。  高层模块类只需要知道产品的抽象类，其他的实现类都不用关心，符合迪米特法则，；也符合依赖倒置原则，只依赖产品类的抽象；同样符合里式替换原则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46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187FD-76A2-6845-BCB1-36FA70078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276726"/>
            <a:ext cx="11053011" cy="5900237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缺点：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工厂方法会带来复杂性：为了创建一个新类就必须要创建出四个新类。这四个类：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个表示该新类及其工厂的接口类，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个实现这些接口的具体类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93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FAE97-A158-914C-93CF-D4BC5AC4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0474"/>
            <a:ext cx="11125200" cy="5996489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当应用</a:t>
            </a:r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Factory</a:t>
            </a:r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Method</a:t>
            </a:r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模式时要考虑以下问题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Factory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Method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模式主要有两种不同的情况：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r>
              <a:rPr kumimoji="1" lang="en-US" altLang="zh-CN" sz="1600" dirty="0">
                <a:latin typeface="Kaiti SC" panose="02010600040101010101" pitchFamily="2" charset="-122"/>
                <a:ea typeface="Kaiti SC" panose="02010600040101010101" pitchFamily="2" charset="-122"/>
              </a:rPr>
              <a:t>Creator</a:t>
            </a:r>
            <a:r>
              <a:rPr kumimoji="1" lang="zh-CN" altLang="en-US" sz="1600" dirty="0">
                <a:latin typeface="Kaiti SC" panose="02010600040101010101" pitchFamily="2" charset="-122"/>
                <a:ea typeface="Kaiti SC" panose="02010600040101010101" pitchFamily="2" charset="-122"/>
              </a:rPr>
              <a:t>类是一个接口，不提供它所声明的工厂方法的实现</a:t>
            </a:r>
            <a:endParaRPr kumimoji="1" lang="en-US" altLang="zh-CN" sz="16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r>
              <a:rPr kumimoji="1" lang="en-US" altLang="zh-CN" sz="1600" dirty="0">
                <a:latin typeface="Kaiti SC" panose="02010600040101010101" pitchFamily="2" charset="-122"/>
                <a:ea typeface="Kaiti SC" panose="02010600040101010101" pitchFamily="2" charset="-122"/>
              </a:rPr>
              <a:t>Creator</a:t>
            </a:r>
            <a:r>
              <a:rPr kumimoji="1" lang="zh-CN" altLang="en-US" sz="1600" dirty="0">
                <a:latin typeface="Kaiti SC" panose="02010600040101010101" pitchFamily="2" charset="-122"/>
                <a:ea typeface="Kaiti SC" panose="02010600040101010101" pitchFamily="2" charset="-122"/>
              </a:rPr>
              <a:t>类是一个提供了默认实现的类</a:t>
            </a:r>
            <a:endParaRPr kumimoji="1" lang="en-US" altLang="zh-CN" sz="16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参数化工厂方法   工厂方法采用一个标识要被创建的对象种类的参数。工厂方法创建的所有对象将共享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Product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接口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914400" lvl="2" indent="0">
              <a:buNone/>
            </a:pPr>
            <a:endParaRPr kumimoji="1" lang="en-US" altLang="zh-CN" sz="1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34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476</Words>
  <Application>Microsoft Macintosh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Kaiti SC</vt:lpstr>
      <vt:lpstr>Arial</vt:lpstr>
      <vt:lpstr>Office 主题​​</vt:lpstr>
      <vt:lpstr>设计模式—工厂模式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设计模式—工厂模式</dc:title>
  <dc:creator>Microsoft Office User</dc:creator>
  <cp:lastModifiedBy>Microsoft Office User</cp:lastModifiedBy>
  <cp:revision>5</cp:revision>
  <dcterms:created xsi:type="dcterms:W3CDTF">2019-05-29T12:21:32Z</dcterms:created>
  <dcterms:modified xsi:type="dcterms:W3CDTF">2019-05-29T13:16:17Z</dcterms:modified>
</cp:coreProperties>
</file>