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74"/>
  </p:normalViewPr>
  <p:slideViewPr>
    <p:cSldViewPr snapToGrid="0" snapToObjects="1">
      <p:cViewPr varScale="1">
        <p:scale>
          <a:sx n="122" d="100"/>
          <a:sy n="122"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3E586-AF15-AE4B-BFEB-5BC0E3301E9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006FD50-FEAF-E443-A4FF-EEEBC28AF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A92C84E-6E13-AB4C-AA72-9E394F6310DE}"/>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79B76A1A-7EFF-7D45-ADE2-0CC17C1461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7D3A67-E94D-E048-A2E4-AD0A62E276B8}"/>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362745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B10D3-5FAF-7D4C-A4AD-EF43ADD183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13CE6A6-F62A-0342-BC0B-CE8FC076719F}"/>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55DB890-A6CC-B547-B432-51F4DA12A9AA}"/>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50B0C7AA-B4C0-5F44-9B59-C36789E367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84336C1-1161-C443-8D26-612F7F9FFC07}"/>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277911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BC46C4-C5DC-BD41-95D4-972562C4B7A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A59B0B9-4FB6-0E40-AC8B-D5CBB77DD2CB}"/>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B81FE22-0F19-644C-A434-CCA635878D02}"/>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0A77894D-D240-9147-BC05-F9BF47A555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2A7BC4-0358-A941-974C-29A8C0A7AA2E}"/>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234084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F5E5E-7BE1-FC4E-960F-83C5C2B8E4F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BD99E4F-3513-214F-B522-3CA8C2CCE640}"/>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FA45DF4-532A-B543-82E0-C8F31ECD9ED9}"/>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941BD14A-A3BE-2E4C-B360-8A47921C2D6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4102B7-173B-D947-89B7-5099FB94AEF1}"/>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20312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FD136-D586-7545-BFE8-FF8D795B88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57076B9-1BEF-2D43-805C-0E505C272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E23A113-88C4-6146-8D59-DCCA35071513}"/>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E8352F0C-887F-024A-A26D-97BFCB7709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595A4E-72BA-6744-AEF3-4C630EAB3CE8}"/>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9130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32A9F-6612-D048-ADDF-4023A9FC589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42BB8E1-5ECD-434B-BCC9-C3FC3E623B83}"/>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1E81543-B7A4-8A41-BD89-D85734698156}"/>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972E1B4-9590-8B43-B398-AC466A9C2100}"/>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6" name="页脚占位符 5">
            <a:extLst>
              <a:ext uri="{FF2B5EF4-FFF2-40B4-BE49-F238E27FC236}">
                <a16:creationId xmlns:a16="http://schemas.microsoft.com/office/drawing/2014/main" id="{11EC7549-67A8-744E-B68E-7E711497AC7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391433-AB0C-D547-9382-E3EBC70CE647}"/>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72172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ADB81-7B36-CD4D-A669-F4F2C690778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BD13190-56DA-6C40-83A9-B3AE72706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8CE2C15-DD89-B64A-BF48-614CAEEDD66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8B067714-1388-224C-963F-25AFBC9DF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7FF9CE4B-EF8E-C04D-8211-9CC70C4BC8B9}"/>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6D507F53-881C-A34D-8942-56EA36661ACC}"/>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8" name="页脚占位符 7">
            <a:extLst>
              <a:ext uri="{FF2B5EF4-FFF2-40B4-BE49-F238E27FC236}">
                <a16:creationId xmlns:a16="http://schemas.microsoft.com/office/drawing/2014/main" id="{AF951095-24C3-BB4F-9C2C-F4715689883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F85E1B2-C4D2-3E4A-BA40-1DAE7C76FB57}"/>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75945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E420-CC0C-1F4B-A878-113E2C37DCC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5B72BC3-9037-0841-8AF8-52DA5E2BA7F9}"/>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4" name="页脚占位符 3">
            <a:extLst>
              <a:ext uri="{FF2B5EF4-FFF2-40B4-BE49-F238E27FC236}">
                <a16:creationId xmlns:a16="http://schemas.microsoft.com/office/drawing/2014/main" id="{3F5CAC16-728F-7242-8DF0-D5B01F66365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FE5E21B-37BD-BF43-9E0C-7C409CB62A54}"/>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92121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5C90C9-4211-BC4D-B08D-CDFA782B207D}"/>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3" name="页脚占位符 2">
            <a:extLst>
              <a:ext uri="{FF2B5EF4-FFF2-40B4-BE49-F238E27FC236}">
                <a16:creationId xmlns:a16="http://schemas.microsoft.com/office/drawing/2014/main" id="{BFF36BFD-A48E-6A41-8690-5F9810321CD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1BFE103-D7D2-4740-8266-619CF1CD643A}"/>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325142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63882-50C8-3048-B78C-6E3A0314CFB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9AECFD6-A945-5C46-8C7E-A714286FA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12D48FC7-F23A-A740-A3DC-75F3EE709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5173BD98-570D-D748-9C82-B520AC18C3E8}"/>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6" name="页脚占位符 5">
            <a:extLst>
              <a:ext uri="{FF2B5EF4-FFF2-40B4-BE49-F238E27FC236}">
                <a16:creationId xmlns:a16="http://schemas.microsoft.com/office/drawing/2014/main" id="{C9A911A2-BAD7-CD43-B792-4524A88F5B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58B23A4-BAB4-8846-9103-A9683C12D2DF}"/>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87401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93F50-F9FD-1645-863C-BC5E914C9A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8AF704D-CEA1-4E47-B02E-169C18F05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0E83695-6ECB-294A-8B77-161DA8BD0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5D3097E-5A5C-884A-9B1E-C35B4CEB5B84}"/>
              </a:ext>
            </a:extLst>
          </p:cNvPr>
          <p:cNvSpPr>
            <a:spLocks noGrp="1"/>
          </p:cNvSpPr>
          <p:nvPr>
            <p:ph type="dt" sz="half" idx="10"/>
          </p:nvPr>
        </p:nvSpPr>
        <p:spPr/>
        <p:txBody>
          <a:bodyPr/>
          <a:lstStyle/>
          <a:p>
            <a:fld id="{05F04001-F9F5-734E-8462-75B5876A38CC}" type="datetimeFigureOut">
              <a:rPr kumimoji="1" lang="zh-CN" altLang="en-US" smtClean="0"/>
              <a:t>2019/6/15</a:t>
            </a:fld>
            <a:endParaRPr kumimoji="1" lang="zh-CN" altLang="en-US"/>
          </a:p>
        </p:txBody>
      </p:sp>
      <p:sp>
        <p:nvSpPr>
          <p:cNvPr id="6" name="页脚占位符 5">
            <a:extLst>
              <a:ext uri="{FF2B5EF4-FFF2-40B4-BE49-F238E27FC236}">
                <a16:creationId xmlns:a16="http://schemas.microsoft.com/office/drawing/2014/main" id="{65973626-C763-7B4A-AE9E-D7475E63012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BFF33E-2C73-C54E-8EAC-99744F4692C2}"/>
              </a:ext>
            </a:extLst>
          </p:cNvPr>
          <p:cNvSpPr>
            <a:spLocks noGrp="1"/>
          </p:cNvSpPr>
          <p:nvPr>
            <p:ph type="sldNum" sz="quarter" idx="12"/>
          </p:nvPr>
        </p:nvSpPr>
        <p:spPr/>
        <p:txBody>
          <a:body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38968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32A996-C12D-704A-AB23-0BD6E2ADC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2819402-DEC0-0D4A-8D1D-89BA8F6B3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2FFE3CD-6462-0248-BEEE-A7D16FDF7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4001-F9F5-734E-8462-75B5876A38CC}" type="datetimeFigureOut">
              <a:rPr kumimoji="1" lang="zh-CN" altLang="en-US" smtClean="0"/>
              <a:t>2019/6/15</a:t>
            </a:fld>
            <a:endParaRPr kumimoji="1" lang="zh-CN" altLang="en-US"/>
          </a:p>
        </p:txBody>
      </p:sp>
      <p:sp>
        <p:nvSpPr>
          <p:cNvPr id="5" name="页脚占位符 4">
            <a:extLst>
              <a:ext uri="{FF2B5EF4-FFF2-40B4-BE49-F238E27FC236}">
                <a16:creationId xmlns:a16="http://schemas.microsoft.com/office/drawing/2014/main" id="{8F8AD0DE-A85D-3140-8ED9-AB9C66ECE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2CFE7EB-2C35-5047-B8C0-70704F7F6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8ECFE-08B6-4642-94B9-7A8A4C478506}" type="slidenum">
              <a:rPr kumimoji="1" lang="zh-CN" altLang="en-US" smtClean="0"/>
              <a:t>‹#›</a:t>
            </a:fld>
            <a:endParaRPr kumimoji="1" lang="zh-CN" altLang="en-US"/>
          </a:p>
        </p:txBody>
      </p:sp>
    </p:spTree>
    <p:extLst>
      <p:ext uri="{BB962C8B-B14F-4D97-AF65-F5344CB8AC3E}">
        <p14:creationId xmlns:p14="http://schemas.microsoft.com/office/powerpoint/2010/main" val="186509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4640F-6908-CC4D-B61C-9EFB13F93AE0}"/>
              </a:ext>
            </a:extLst>
          </p:cNvPr>
          <p:cNvSpPr>
            <a:spLocks noGrp="1"/>
          </p:cNvSpPr>
          <p:nvPr>
            <p:ph type="ctrTitle"/>
          </p:nvPr>
        </p:nvSpPr>
        <p:spPr/>
        <p:txBody>
          <a:bodyPr/>
          <a:lstStyle/>
          <a:p>
            <a:r>
              <a:rPr kumimoji="1" lang="zh-CN" altLang="en-US" dirty="0">
                <a:solidFill>
                  <a:srgbClr val="FF0000"/>
                </a:solidFill>
                <a:latin typeface="Kaiti SC" panose="02010600040101010101" pitchFamily="2" charset="-122"/>
                <a:ea typeface="Kaiti SC" panose="02010600040101010101" pitchFamily="2" charset="-122"/>
              </a:rPr>
              <a:t>设计模式</a:t>
            </a:r>
            <a:r>
              <a:rPr kumimoji="1" lang="en-US" altLang="zh-CN" dirty="0">
                <a:solidFill>
                  <a:srgbClr val="FF0000"/>
                </a:solidFill>
                <a:latin typeface="Kaiti SC" panose="02010600040101010101" pitchFamily="2" charset="-122"/>
                <a:ea typeface="Kaiti SC" panose="02010600040101010101" pitchFamily="2" charset="-122"/>
              </a:rPr>
              <a:t>--</a:t>
            </a:r>
            <a:r>
              <a:rPr kumimoji="1" lang="zh-CN" altLang="en-US" dirty="0">
                <a:solidFill>
                  <a:srgbClr val="FF0000"/>
                </a:solidFill>
                <a:latin typeface="Kaiti SC" panose="02010600040101010101" pitchFamily="2" charset="-122"/>
                <a:ea typeface="Kaiti SC" panose="02010600040101010101" pitchFamily="2" charset="-122"/>
              </a:rPr>
              <a:t>适配器模式</a:t>
            </a:r>
          </a:p>
        </p:txBody>
      </p:sp>
    </p:spTree>
    <p:extLst>
      <p:ext uri="{BB962C8B-B14F-4D97-AF65-F5344CB8AC3E}">
        <p14:creationId xmlns:p14="http://schemas.microsoft.com/office/powerpoint/2010/main" val="408546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5F53DB-F010-F642-930A-E1BC03A2B8B9}"/>
              </a:ext>
            </a:extLst>
          </p:cNvPr>
          <p:cNvSpPr>
            <a:spLocks noGrp="1"/>
          </p:cNvSpPr>
          <p:nvPr>
            <p:ph idx="1"/>
          </p:nvPr>
        </p:nvSpPr>
        <p:spPr>
          <a:xfrm>
            <a:off x="0" y="0"/>
            <a:ext cx="11353800" cy="6176963"/>
          </a:xfrm>
        </p:spPr>
        <p:txBody>
          <a:bodyPr>
            <a:normAutofit/>
          </a:bodyPr>
          <a:lstStyle/>
          <a:p>
            <a:r>
              <a:rPr kumimoji="1" lang="zh-CN" altLang="en-US" sz="2400" dirty="0">
                <a:latin typeface="Kaiti SC" panose="02010600040101010101" pitchFamily="2" charset="-122"/>
                <a:ea typeface="Kaiti SC" panose="02010600040101010101" pitchFamily="2" charset="-122"/>
              </a:rPr>
              <a:t>意图</a:t>
            </a:r>
            <a:r>
              <a:rPr kumimoji="1" lang="en-US" altLang="zh-CN" sz="2400" dirty="0">
                <a:latin typeface="Kaiti SC" panose="02010600040101010101" pitchFamily="2" charset="-122"/>
                <a:ea typeface="Kaiti SC" panose="02010600040101010101" pitchFamily="2" charset="-122"/>
              </a:rPr>
              <a:t>:</a:t>
            </a:r>
            <a:r>
              <a:rPr kumimoji="1" lang="zh-CN" altLang="en-US" sz="2400" dirty="0">
                <a:latin typeface="Kaiti SC" panose="02010600040101010101" pitchFamily="2" charset="-122"/>
                <a:ea typeface="Kaiti SC" panose="02010600040101010101" pitchFamily="2" charset="-122"/>
              </a:rPr>
              <a:t> 将一个类的接口转换成客户希望的另外一个接口。</a:t>
            </a:r>
            <a:r>
              <a:rPr kumimoji="1" lang="en-US" altLang="zh-CN" sz="2400" dirty="0">
                <a:latin typeface="Kaiti SC" panose="02010600040101010101" pitchFamily="2" charset="-122"/>
                <a:ea typeface="Kaiti SC" panose="02010600040101010101" pitchFamily="2" charset="-122"/>
              </a:rPr>
              <a:t>Adapter</a:t>
            </a:r>
            <a:r>
              <a:rPr kumimoji="1" lang="zh-CN" altLang="en-US" sz="2400" dirty="0">
                <a:latin typeface="Kaiti SC" panose="02010600040101010101" pitchFamily="2" charset="-122"/>
                <a:ea typeface="Kaiti SC" panose="02010600040101010101" pitchFamily="2" charset="-122"/>
              </a:rPr>
              <a:t>模式使得原本由于接口不兼容而不能一起工作的那些类可以一起工作</a:t>
            </a:r>
            <a:endParaRPr kumimoji="1" lang="en-US" altLang="zh-CN" sz="2400" dirty="0">
              <a:latin typeface="Kaiti SC" panose="02010600040101010101" pitchFamily="2" charset="-122"/>
              <a:ea typeface="Kaiti SC" panose="02010600040101010101" pitchFamily="2" charset="-122"/>
            </a:endParaRPr>
          </a:p>
          <a:p>
            <a:r>
              <a:rPr kumimoji="1" lang="zh-CN" altLang="en-US" sz="2400" dirty="0">
                <a:latin typeface="Kaiti SC" panose="02010600040101010101" pitchFamily="2" charset="-122"/>
                <a:ea typeface="Kaiti SC" panose="02010600040101010101" pitchFamily="2" charset="-122"/>
              </a:rPr>
              <a:t>动机：有时，为复用而设计的工具箱类不能够被复用的原因仅仅是因为它的接口与专业应用领域所需要的接口不匹配</a:t>
            </a:r>
            <a:endParaRPr kumimoji="1" lang="en-US" altLang="zh-CN" sz="2400" dirty="0">
              <a:latin typeface="Kaiti SC" panose="02010600040101010101" pitchFamily="2" charset="-122"/>
              <a:ea typeface="Kaiti SC" panose="02010600040101010101" pitchFamily="2" charset="-122"/>
            </a:endParaRPr>
          </a:p>
          <a:p>
            <a:endParaRPr kumimoji="1" lang="en-US" altLang="zh-CN" sz="2400" dirty="0">
              <a:latin typeface="Kaiti SC" panose="02010600040101010101" pitchFamily="2" charset="-122"/>
              <a:ea typeface="Kaiti SC" panose="02010600040101010101" pitchFamily="2" charset="-122"/>
            </a:endParaRPr>
          </a:p>
          <a:p>
            <a:r>
              <a:rPr kumimoji="1" lang="zh-CN" altLang="en-US" sz="2400" dirty="0">
                <a:latin typeface="Kaiti SC" panose="02010600040101010101" pitchFamily="2" charset="-122"/>
                <a:ea typeface="Kaiti SC" panose="02010600040101010101" pitchFamily="2" charset="-122"/>
              </a:rPr>
              <a:t>适用性：</a:t>
            </a:r>
            <a:endParaRPr kumimoji="1" lang="en-US" altLang="zh-CN" sz="24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想用使用已存在的类，但它的接口不符合需求</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想创建一个可以复用的类，该类可以与其他不想关的类或不可预见的类协同工作</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想使用一些已经存在的子类，但是不能对每一个都进行子类化以匹配他们的接口，对象适配器可以适配它的父类接口</a:t>
            </a:r>
          </a:p>
        </p:txBody>
      </p:sp>
    </p:spTree>
    <p:extLst>
      <p:ext uri="{BB962C8B-B14F-4D97-AF65-F5344CB8AC3E}">
        <p14:creationId xmlns:p14="http://schemas.microsoft.com/office/powerpoint/2010/main" val="195946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F15A23-D1F8-724B-A7E1-3E2134EB203E}"/>
              </a:ext>
            </a:extLst>
          </p:cNvPr>
          <p:cNvSpPr>
            <a:spLocks noGrp="1"/>
          </p:cNvSpPr>
          <p:nvPr>
            <p:ph idx="1"/>
          </p:nvPr>
        </p:nvSpPr>
        <p:spPr>
          <a:xfrm>
            <a:off x="0" y="0"/>
            <a:ext cx="11353800" cy="6176963"/>
          </a:xfrm>
        </p:spPr>
        <p:txBody>
          <a:bodyPr>
            <a:normAutofit/>
          </a:bodyPr>
          <a:lstStyle/>
          <a:p>
            <a:r>
              <a:rPr kumimoji="1" lang="zh-CN" altLang="en-US" sz="2400" dirty="0">
                <a:latin typeface="Kaiti SC" panose="02010600040101010101" pitchFamily="2" charset="-122"/>
                <a:ea typeface="Kaiti SC" panose="02010600040101010101" pitchFamily="2" charset="-122"/>
              </a:rPr>
              <a:t>结构：</a:t>
            </a:r>
            <a:endParaRPr kumimoji="1" lang="en-US" altLang="zh-CN" sz="24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类适配器使用实现对一个接口与另一个接口进行匹配：</a:t>
            </a:r>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对象匹配器依赖于对象组合：</a:t>
            </a:r>
          </a:p>
        </p:txBody>
      </p:sp>
      <p:pic>
        <p:nvPicPr>
          <p:cNvPr id="5" name="图片 4">
            <a:extLst>
              <a:ext uri="{FF2B5EF4-FFF2-40B4-BE49-F238E27FC236}">
                <a16:creationId xmlns:a16="http://schemas.microsoft.com/office/drawing/2014/main" id="{634BC7D2-289D-5845-A81F-2C0E4ABF6CB9}"/>
              </a:ext>
            </a:extLst>
          </p:cNvPr>
          <p:cNvPicPr>
            <a:picLocks noChangeAspect="1"/>
          </p:cNvPicPr>
          <p:nvPr/>
        </p:nvPicPr>
        <p:blipFill>
          <a:blip r:embed="rId2"/>
          <a:stretch>
            <a:fillRect/>
          </a:stretch>
        </p:blipFill>
        <p:spPr>
          <a:xfrm>
            <a:off x="1511300" y="1068551"/>
            <a:ext cx="5425528" cy="2062597"/>
          </a:xfrm>
          <a:prstGeom prst="rect">
            <a:avLst/>
          </a:prstGeom>
        </p:spPr>
      </p:pic>
      <p:pic>
        <p:nvPicPr>
          <p:cNvPr id="6" name="图片 5">
            <a:extLst>
              <a:ext uri="{FF2B5EF4-FFF2-40B4-BE49-F238E27FC236}">
                <a16:creationId xmlns:a16="http://schemas.microsoft.com/office/drawing/2014/main" id="{4E900734-2FE4-8248-8AF4-7873CFF893F2}"/>
              </a:ext>
            </a:extLst>
          </p:cNvPr>
          <p:cNvPicPr>
            <a:picLocks noChangeAspect="1"/>
          </p:cNvPicPr>
          <p:nvPr/>
        </p:nvPicPr>
        <p:blipFill>
          <a:blip r:embed="rId3"/>
          <a:stretch>
            <a:fillRect/>
          </a:stretch>
        </p:blipFill>
        <p:spPr>
          <a:xfrm>
            <a:off x="1287078" y="4061320"/>
            <a:ext cx="5796894" cy="2670070"/>
          </a:xfrm>
          <a:prstGeom prst="rect">
            <a:avLst/>
          </a:prstGeom>
        </p:spPr>
      </p:pic>
    </p:spTree>
    <p:extLst>
      <p:ext uri="{BB962C8B-B14F-4D97-AF65-F5344CB8AC3E}">
        <p14:creationId xmlns:p14="http://schemas.microsoft.com/office/powerpoint/2010/main" val="38742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DB7867-2F88-EC46-BFA2-44686B46919F}"/>
              </a:ext>
            </a:extLst>
          </p:cNvPr>
          <p:cNvSpPr>
            <a:spLocks noGrp="1"/>
          </p:cNvSpPr>
          <p:nvPr>
            <p:ph idx="1"/>
          </p:nvPr>
        </p:nvSpPr>
        <p:spPr>
          <a:xfrm>
            <a:off x="0" y="0"/>
            <a:ext cx="11353800" cy="6176963"/>
          </a:xfrm>
        </p:spPr>
        <p:txBody>
          <a:bodyPr>
            <a:normAutofit/>
          </a:bodyPr>
          <a:lstStyle/>
          <a:p>
            <a:r>
              <a:rPr kumimoji="1" lang="zh-CN" altLang="en-US" sz="2400" dirty="0">
                <a:latin typeface="Kaiti SC" panose="02010600040101010101" pitchFamily="2" charset="-122"/>
                <a:ea typeface="Kaiti SC" panose="02010600040101010101" pitchFamily="2" charset="-122"/>
              </a:rPr>
              <a:t>参与者：</a:t>
            </a:r>
            <a:endParaRPr kumimoji="1" lang="en-US" altLang="zh-CN" sz="24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Target</a:t>
            </a:r>
            <a:r>
              <a:rPr kumimoji="1" lang="zh-CN" altLang="en-US" sz="2000" dirty="0">
                <a:latin typeface="Kaiti SC" panose="02010600040101010101" pitchFamily="2" charset="-122"/>
                <a:ea typeface="Kaiti SC" panose="02010600040101010101" pitchFamily="2" charset="-122"/>
              </a:rPr>
              <a:t>：定义</a:t>
            </a:r>
            <a:r>
              <a:rPr kumimoji="1" lang="en-US" altLang="zh-CN" sz="2000" dirty="0">
                <a:latin typeface="Kaiti SC" panose="02010600040101010101" pitchFamily="2" charset="-122"/>
                <a:ea typeface="Kaiti SC" panose="02010600040101010101" pitchFamily="2" charset="-122"/>
              </a:rPr>
              <a:t>Client</a:t>
            </a:r>
            <a:r>
              <a:rPr kumimoji="1" lang="zh-CN" altLang="en-US" sz="2000" dirty="0">
                <a:latin typeface="Kaiti SC" panose="02010600040101010101" pitchFamily="2" charset="-122"/>
                <a:ea typeface="Kaiti SC" panose="02010600040101010101" pitchFamily="2" charset="-122"/>
              </a:rPr>
              <a:t>使用的与特定领域相关的接口</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Client</a:t>
            </a:r>
            <a:r>
              <a:rPr kumimoji="1" lang="zh-CN" altLang="en-US" sz="2000" dirty="0">
                <a:latin typeface="Kaiti SC" panose="02010600040101010101" pitchFamily="2" charset="-122"/>
                <a:ea typeface="Kaiti SC" panose="02010600040101010101" pitchFamily="2" charset="-122"/>
              </a:rPr>
              <a:t>：与符合</a:t>
            </a:r>
            <a:r>
              <a:rPr kumimoji="1" lang="en-US" altLang="zh-CN" sz="2000" dirty="0">
                <a:latin typeface="Kaiti SC" panose="02010600040101010101" pitchFamily="2" charset="-122"/>
                <a:ea typeface="Kaiti SC" panose="02010600040101010101" pitchFamily="2" charset="-122"/>
              </a:rPr>
              <a:t>Target</a:t>
            </a:r>
            <a:r>
              <a:rPr kumimoji="1" lang="zh-CN" altLang="en-US" sz="2000" dirty="0">
                <a:latin typeface="Kaiti SC" panose="02010600040101010101" pitchFamily="2" charset="-122"/>
                <a:ea typeface="Kaiti SC" panose="02010600040101010101" pitchFamily="2" charset="-122"/>
              </a:rPr>
              <a:t>接口的对象协同</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err="1">
                <a:latin typeface="Kaiti SC" panose="02010600040101010101" pitchFamily="2" charset="-122"/>
                <a:ea typeface="Kaiti SC" panose="02010600040101010101" pitchFamily="2" charset="-122"/>
              </a:rPr>
              <a:t>Adaptee</a:t>
            </a:r>
            <a:r>
              <a:rPr kumimoji="1" lang="zh-CN" altLang="en-US" sz="2000" dirty="0">
                <a:latin typeface="Kaiti SC" panose="02010600040101010101" pitchFamily="2" charset="-122"/>
                <a:ea typeface="Kaiti SC" panose="02010600040101010101" pitchFamily="2" charset="-122"/>
              </a:rPr>
              <a:t>：定义一个已经存在的接口，这个接口需要适配</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Adapter</a:t>
            </a:r>
            <a:r>
              <a:rPr kumimoji="1" lang="zh-CN" altLang="en-US" sz="2000" dirty="0">
                <a:latin typeface="Kaiti SC" panose="02010600040101010101" pitchFamily="2" charset="-122"/>
                <a:ea typeface="Kaiti SC" panose="02010600040101010101" pitchFamily="2" charset="-122"/>
              </a:rPr>
              <a:t>：对</a:t>
            </a:r>
            <a:r>
              <a:rPr kumimoji="1" lang="en-US" altLang="zh-CN" sz="2000" dirty="0" err="1">
                <a:latin typeface="Kaiti SC" panose="02010600040101010101" pitchFamily="2" charset="-122"/>
                <a:ea typeface="Kaiti SC" panose="02010600040101010101" pitchFamily="2" charset="-122"/>
              </a:rPr>
              <a:t>Adaptee</a:t>
            </a:r>
            <a:r>
              <a:rPr kumimoji="1" lang="zh-CN" altLang="en-US" sz="2000" dirty="0">
                <a:latin typeface="Kaiti SC" panose="02010600040101010101" pitchFamily="2" charset="-122"/>
                <a:ea typeface="Kaiti SC" panose="02010600040101010101" pitchFamily="2" charset="-122"/>
              </a:rPr>
              <a:t>的接口与</a:t>
            </a:r>
            <a:r>
              <a:rPr kumimoji="1" lang="en-US" altLang="zh-CN" sz="2000" dirty="0">
                <a:latin typeface="Kaiti SC" panose="02010600040101010101" pitchFamily="2" charset="-122"/>
                <a:ea typeface="Kaiti SC" panose="02010600040101010101" pitchFamily="2" charset="-122"/>
              </a:rPr>
              <a:t>Target</a:t>
            </a:r>
            <a:r>
              <a:rPr kumimoji="1" lang="zh-CN" altLang="en-US" sz="2000" dirty="0">
                <a:latin typeface="Kaiti SC" panose="02010600040101010101" pitchFamily="2" charset="-122"/>
                <a:ea typeface="Kaiti SC" panose="02010600040101010101" pitchFamily="2" charset="-122"/>
              </a:rPr>
              <a:t>接口进行适配</a:t>
            </a:r>
            <a:endParaRPr kumimoji="1" lang="en-US" altLang="zh-CN" sz="20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593698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227</Words>
  <Application>Microsoft Macintosh PowerPoint</Application>
  <PresentationFormat>宽屏</PresentationFormat>
  <Paragraphs>26</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Kaiti SC</vt:lpstr>
      <vt:lpstr>Arial</vt:lpstr>
      <vt:lpstr>Office 主题​​</vt:lpstr>
      <vt:lpstr>设计模式--适配器模式</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设计模式--适配器模式</dc:title>
  <dc:creator>Microsoft Office User</dc:creator>
  <cp:lastModifiedBy>Microsoft Office User</cp:lastModifiedBy>
  <cp:revision>3</cp:revision>
  <dcterms:created xsi:type="dcterms:W3CDTF">2019-06-15T12:08:42Z</dcterms:created>
  <dcterms:modified xsi:type="dcterms:W3CDTF">2019-06-15T12:37:39Z</dcterms:modified>
</cp:coreProperties>
</file>