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76"/>
  </p:normalViewPr>
  <p:slideViewPr>
    <p:cSldViewPr snapToGrid="0" snapToObjects="1">
      <p:cViewPr varScale="1">
        <p:scale>
          <a:sx n="106" d="100"/>
          <a:sy n="106" d="100"/>
        </p:scale>
        <p:origin x="6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81627-5144-604D-89F8-C9A1EA652B7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0F8FBBA-A773-A447-9E63-6D81C0A89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3061655-9EC9-EC46-B277-E7E2A39DB5DD}"/>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5" name="页脚占位符 4">
            <a:extLst>
              <a:ext uri="{FF2B5EF4-FFF2-40B4-BE49-F238E27FC236}">
                <a16:creationId xmlns:a16="http://schemas.microsoft.com/office/drawing/2014/main" id="{D65D63AC-8182-8142-AA5F-727BDF1C04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4C762B-5D01-C249-AFA8-AB9D07E8EA02}"/>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383170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C7F12-CB88-E241-BC69-4479A2F18C9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303177C-D77C-7F4D-A689-F74649163963}"/>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0A814E4-6B90-0A42-B21D-5643A2947871}"/>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5" name="页脚占位符 4">
            <a:extLst>
              <a:ext uri="{FF2B5EF4-FFF2-40B4-BE49-F238E27FC236}">
                <a16:creationId xmlns:a16="http://schemas.microsoft.com/office/drawing/2014/main" id="{61BC97B7-1CBD-B245-B069-0CED6A603F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F1A0F90-45BD-4645-B29F-E256C4DE7F7C}"/>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181142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4697EC-B777-DD4F-A4CC-8EE7F0284AF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262536F-51F7-C844-A751-343A34903625}"/>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2A73057-DADB-B942-93F0-6F22B43A0093}"/>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5" name="页脚占位符 4">
            <a:extLst>
              <a:ext uri="{FF2B5EF4-FFF2-40B4-BE49-F238E27FC236}">
                <a16:creationId xmlns:a16="http://schemas.microsoft.com/office/drawing/2014/main" id="{32791991-679C-F144-B967-276D5652819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657819F-FA5E-624D-BD9C-0AF09591849A}"/>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172544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38A64-91EE-D34C-972E-505F7C5EA20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B228E31-6771-FC43-B67C-F0F11A0B2572}"/>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0F507DF-05DB-2841-9118-F26E541BF621}"/>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5" name="页脚占位符 4">
            <a:extLst>
              <a:ext uri="{FF2B5EF4-FFF2-40B4-BE49-F238E27FC236}">
                <a16:creationId xmlns:a16="http://schemas.microsoft.com/office/drawing/2014/main" id="{DFED1C36-CC54-1143-9060-81F1E3A89CF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750F22A-4AC9-8B40-90B0-22B2B6236EFF}"/>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164291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8D117-711A-004F-B826-413D276A498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0E54DE7-8149-A548-A5FD-9AFE6FC9B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696CA387-6A11-B543-9730-F5DD2A6458B7}"/>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5" name="页脚占位符 4">
            <a:extLst>
              <a:ext uri="{FF2B5EF4-FFF2-40B4-BE49-F238E27FC236}">
                <a16:creationId xmlns:a16="http://schemas.microsoft.com/office/drawing/2014/main" id="{647475FB-A768-3C40-AE60-54DC44FD1C0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C3EF2A-6FD1-A04B-B539-76D135F4221C}"/>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129654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F1D84-3756-F54E-9D86-E889531984B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66913D3-18B1-0C40-96D6-B2C345823A9A}"/>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FE13AC6-C101-C645-A917-922B7C4540A4}"/>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5F260FFA-BF77-BF47-AC99-31CE7524014E}"/>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6" name="页脚占位符 5">
            <a:extLst>
              <a:ext uri="{FF2B5EF4-FFF2-40B4-BE49-F238E27FC236}">
                <a16:creationId xmlns:a16="http://schemas.microsoft.com/office/drawing/2014/main" id="{6F966613-291A-7544-85DA-3FB1A35273E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33B32DC-3FE8-0047-BBB2-470A2765A7E1}"/>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399816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CAB0D-EE81-F74E-9C73-0BAB0EB904D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FA9FBB9-A918-3243-9FE8-35317BDC3F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16F9E15A-8F5F-3F4E-8862-F93E85461D3F}"/>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E8F2DBBD-AB0F-2C47-91D3-72DC476FD4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171E9B7E-155D-E647-9320-A89EAA13B6E4}"/>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8DF08C11-8CE1-B041-9AEB-4783589E8305}"/>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8" name="页脚占位符 7">
            <a:extLst>
              <a:ext uri="{FF2B5EF4-FFF2-40B4-BE49-F238E27FC236}">
                <a16:creationId xmlns:a16="http://schemas.microsoft.com/office/drawing/2014/main" id="{0536FAE9-2214-654D-9A32-58181D11193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55025CA-BCF2-6B42-A99F-095619780C33}"/>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36077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FCD0D-4D88-C74A-B2B5-3EE2866F848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2B99F97-AC20-EF43-B188-3A7CEDDD3E2C}"/>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4" name="页脚占位符 3">
            <a:extLst>
              <a:ext uri="{FF2B5EF4-FFF2-40B4-BE49-F238E27FC236}">
                <a16:creationId xmlns:a16="http://schemas.microsoft.com/office/drawing/2014/main" id="{FE5B9AF6-3B89-9140-8D95-595C1DBAF4D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CB2CCDA-45ED-3A4C-83F5-537A5271FF88}"/>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308557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C6390E-77C9-3448-974B-47F30C81C6C5}"/>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3" name="页脚占位符 2">
            <a:extLst>
              <a:ext uri="{FF2B5EF4-FFF2-40B4-BE49-F238E27FC236}">
                <a16:creationId xmlns:a16="http://schemas.microsoft.com/office/drawing/2014/main" id="{536F1CC7-A2E0-754E-BE6F-54FBF054739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B736105-D211-2C40-A3D2-615163AD63DD}"/>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324145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BC885-0720-F74F-942B-780A168B550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E0397F1-3CEC-1142-A02A-DF4C6574C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78A6C2CA-42BE-5549-A312-A8CD1508D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972C5C32-11D5-6B49-B526-443D94C2D873}"/>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6" name="页脚占位符 5">
            <a:extLst>
              <a:ext uri="{FF2B5EF4-FFF2-40B4-BE49-F238E27FC236}">
                <a16:creationId xmlns:a16="http://schemas.microsoft.com/office/drawing/2014/main" id="{9884845B-D3F1-5B4F-9E3D-3A42D01ADD7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F4FF088-7474-CD4F-8A6F-C9BD797BE73D}"/>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24660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E8E8B-30DD-CD42-A243-0598208BC18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F2EE52B-0D0E-0746-B06A-25A3C23E9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596A6F1-BC21-5B46-8D3B-8BF6A8BB2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5A683794-7A35-2947-9B15-AC2E67BEC346}"/>
              </a:ext>
            </a:extLst>
          </p:cNvPr>
          <p:cNvSpPr>
            <a:spLocks noGrp="1"/>
          </p:cNvSpPr>
          <p:nvPr>
            <p:ph type="dt" sz="half" idx="10"/>
          </p:nvPr>
        </p:nvSpPr>
        <p:spPr/>
        <p:txBody>
          <a:bodyPr/>
          <a:lstStyle/>
          <a:p>
            <a:fld id="{84ADB87C-28E0-834F-A664-C24F3E72F932}" type="datetimeFigureOut">
              <a:rPr kumimoji="1" lang="zh-CN" altLang="en-US" smtClean="0"/>
              <a:t>2019/6/2</a:t>
            </a:fld>
            <a:endParaRPr kumimoji="1" lang="zh-CN" altLang="en-US"/>
          </a:p>
        </p:txBody>
      </p:sp>
      <p:sp>
        <p:nvSpPr>
          <p:cNvPr id="6" name="页脚占位符 5">
            <a:extLst>
              <a:ext uri="{FF2B5EF4-FFF2-40B4-BE49-F238E27FC236}">
                <a16:creationId xmlns:a16="http://schemas.microsoft.com/office/drawing/2014/main" id="{C1B86771-F6FD-2440-8799-AF718730E4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A834CAA-C111-CD4E-B905-9B15C3C8C2F8}"/>
              </a:ext>
            </a:extLst>
          </p:cNvPr>
          <p:cNvSpPr>
            <a:spLocks noGrp="1"/>
          </p:cNvSpPr>
          <p:nvPr>
            <p:ph type="sldNum" sz="quarter" idx="12"/>
          </p:nvPr>
        </p:nvSpPr>
        <p:spPr/>
        <p:txBody>
          <a:body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418785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A18621-3715-CE47-B8AD-DCAE82413F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949D792-6E8C-8347-A313-DB0C607C4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9AD1C99-9D8A-F646-8CA3-F55EE8BAF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DB87C-28E0-834F-A664-C24F3E72F932}" type="datetimeFigureOut">
              <a:rPr kumimoji="1" lang="zh-CN" altLang="en-US" smtClean="0"/>
              <a:t>2019/6/2</a:t>
            </a:fld>
            <a:endParaRPr kumimoji="1" lang="zh-CN" altLang="en-US"/>
          </a:p>
        </p:txBody>
      </p:sp>
      <p:sp>
        <p:nvSpPr>
          <p:cNvPr id="5" name="页脚占位符 4">
            <a:extLst>
              <a:ext uri="{FF2B5EF4-FFF2-40B4-BE49-F238E27FC236}">
                <a16:creationId xmlns:a16="http://schemas.microsoft.com/office/drawing/2014/main" id="{58082A86-8B27-044D-BF88-E360AA4EF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15AA514-5AC8-174C-A58B-4CD979A42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BD4EC-B656-B74F-A488-0613A26BA2DB}" type="slidenum">
              <a:rPr kumimoji="1" lang="zh-CN" altLang="en-US" smtClean="0"/>
              <a:t>‹#›</a:t>
            </a:fld>
            <a:endParaRPr kumimoji="1" lang="zh-CN" altLang="en-US"/>
          </a:p>
        </p:txBody>
      </p:sp>
    </p:spTree>
    <p:extLst>
      <p:ext uri="{BB962C8B-B14F-4D97-AF65-F5344CB8AC3E}">
        <p14:creationId xmlns:p14="http://schemas.microsoft.com/office/powerpoint/2010/main" val="134816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E30E3-9610-974A-89CE-5BEA0EAE047D}"/>
              </a:ext>
            </a:extLst>
          </p:cNvPr>
          <p:cNvSpPr>
            <a:spLocks noGrp="1"/>
          </p:cNvSpPr>
          <p:nvPr>
            <p:ph type="ctrTitle"/>
          </p:nvPr>
        </p:nvSpPr>
        <p:spPr/>
        <p:txBody>
          <a:bodyPr/>
          <a:lstStyle/>
          <a:p>
            <a:r>
              <a:rPr kumimoji="1" lang="zh-CN" altLang="en-US" b="1" dirty="0">
                <a:solidFill>
                  <a:srgbClr val="FF0000"/>
                </a:solidFill>
                <a:latin typeface="Kaiti SC" panose="02010600040101010101" pitchFamily="2" charset="-122"/>
                <a:ea typeface="Kaiti SC" panose="02010600040101010101" pitchFamily="2" charset="-122"/>
              </a:rPr>
              <a:t>设计模式</a:t>
            </a:r>
            <a:r>
              <a:rPr kumimoji="1" lang="en-US" altLang="zh-CN" b="1" dirty="0">
                <a:solidFill>
                  <a:srgbClr val="FF0000"/>
                </a:solidFill>
                <a:latin typeface="Kaiti SC" panose="02010600040101010101" pitchFamily="2" charset="-122"/>
                <a:ea typeface="Kaiti SC" panose="02010600040101010101" pitchFamily="2" charset="-122"/>
              </a:rPr>
              <a:t>—</a:t>
            </a:r>
            <a:r>
              <a:rPr kumimoji="1" lang="zh-CN" altLang="en-US" b="1" dirty="0">
                <a:solidFill>
                  <a:srgbClr val="FF0000"/>
                </a:solidFill>
                <a:latin typeface="Kaiti SC" panose="02010600040101010101" pitchFamily="2" charset="-122"/>
                <a:ea typeface="Kaiti SC" panose="02010600040101010101" pitchFamily="2" charset="-122"/>
              </a:rPr>
              <a:t>单例模式</a:t>
            </a:r>
          </a:p>
        </p:txBody>
      </p:sp>
    </p:spTree>
    <p:extLst>
      <p:ext uri="{BB962C8B-B14F-4D97-AF65-F5344CB8AC3E}">
        <p14:creationId xmlns:p14="http://schemas.microsoft.com/office/powerpoint/2010/main" val="82305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0AF358-2BAC-B446-9543-C568819298E5}"/>
              </a:ext>
            </a:extLst>
          </p:cNvPr>
          <p:cNvSpPr>
            <a:spLocks noGrp="1"/>
          </p:cNvSpPr>
          <p:nvPr>
            <p:ph idx="1"/>
          </p:nvPr>
        </p:nvSpPr>
        <p:spPr>
          <a:xfrm>
            <a:off x="132347" y="168442"/>
            <a:ext cx="11221453" cy="6008521"/>
          </a:xfrm>
        </p:spPr>
        <p:txBody>
          <a:bodyPr>
            <a:normAutofit/>
          </a:bodyPr>
          <a:lstStyle/>
          <a:p>
            <a:r>
              <a:rPr kumimoji="1" lang="zh-CN" altLang="en-US" sz="2400" dirty="0">
                <a:latin typeface="Kaiti SC" panose="02010600040101010101" pitchFamily="2" charset="-122"/>
                <a:ea typeface="Kaiti SC" panose="02010600040101010101" pitchFamily="2" charset="-122"/>
              </a:rPr>
              <a:t>意图：保证一个类只有一个实例，并提供一个访问它的全局访问点</a:t>
            </a:r>
            <a:endParaRPr kumimoji="1" lang="en-US" altLang="zh-CN" sz="2400" dirty="0">
              <a:latin typeface="Kaiti SC" panose="02010600040101010101" pitchFamily="2" charset="-122"/>
              <a:ea typeface="Kaiti SC" panose="02010600040101010101" pitchFamily="2" charset="-122"/>
            </a:endParaRPr>
          </a:p>
          <a:p>
            <a:r>
              <a:rPr kumimoji="1" lang="zh-CN" altLang="en-US" sz="2400" dirty="0">
                <a:latin typeface="Kaiti SC" panose="02010600040101010101" pitchFamily="2" charset="-122"/>
                <a:ea typeface="Kaiti SC" panose="02010600040101010101" pitchFamily="2" charset="-122"/>
              </a:rPr>
              <a:t>适用性：</a:t>
            </a:r>
            <a:endParaRPr kumimoji="1" lang="en-US" altLang="zh-CN" sz="24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当类只能有一个实例而且客户可以从一个众所周知的访问点访问它时</a:t>
            </a:r>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当这个唯一实例应该是通过子类化可拓展的，</a:t>
            </a:r>
          </a:p>
        </p:txBody>
      </p:sp>
    </p:spTree>
    <p:extLst>
      <p:ext uri="{BB962C8B-B14F-4D97-AF65-F5344CB8AC3E}">
        <p14:creationId xmlns:p14="http://schemas.microsoft.com/office/powerpoint/2010/main" val="363716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0806E4-7A00-0948-B878-2B9CD0A24107}"/>
              </a:ext>
            </a:extLst>
          </p:cNvPr>
          <p:cNvSpPr>
            <a:spLocks noGrp="1"/>
          </p:cNvSpPr>
          <p:nvPr>
            <p:ph idx="1"/>
          </p:nvPr>
        </p:nvSpPr>
        <p:spPr>
          <a:xfrm>
            <a:off x="264695" y="264694"/>
            <a:ext cx="11089105" cy="5924300"/>
          </a:xfrm>
        </p:spPr>
        <p:txBody>
          <a:bodyPr/>
          <a:lstStyle/>
          <a:p>
            <a:r>
              <a:rPr kumimoji="1" lang="zh-CN" altLang="en-US" dirty="0"/>
              <a:t>结构：</a:t>
            </a:r>
            <a:endParaRPr kumimoji="1" lang="en-US" altLang="zh-CN" dirty="0"/>
          </a:p>
          <a:p>
            <a:endParaRPr kumimoji="1" lang="zh-CN" altLang="en-US" dirty="0"/>
          </a:p>
        </p:txBody>
      </p:sp>
      <p:pic>
        <p:nvPicPr>
          <p:cNvPr id="4" name="图片 3">
            <a:extLst>
              <a:ext uri="{FF2B5EF4-FFF2-40B4-BE49-F238E27FC236}">
                <a16:creationId xmlns:a16="http://schemas.microsoft.com/office/drawing/2014/main" id="{9CFCE4C6-A5B8-F447-B50F-D3F0B942F069}"/>
              </a:ext>
            </a:extLst>
          </p:cNvPr>
          <p:cNvPicPr>
            <a:picLocks noChangeAspect="1"/>
          </p:cNvPicPr>
          <p:nvPr/>
        </p:nvPicPr>
        <p:blipFill>
          <a:blip r:embed="rId2"/>
          <a:stretch>
            <a:fillRect/>
          </a:stretch>
        </p:blipFill>
        <p:spPr>
          <a:xfrm>
            <a:off x="1010652" y="1033380"/>
            <a:ext cx="4727408" cy="3151605"/>
          </a:xfrm>
          <a:prstGeom prst="rect">
            <a:avLst/>
          </a:prstGeom>
        </p:spPr>
      </p:pic>
    </p:spTree>
    <p:extLst>
      <p:ext uri="{BB962C8B-B14F-4D97-AF65-F5344CB8AC3E}">
        <p14:creationId xmlns:p14="http://schemas.microsoft.com/office/powerpoint/2010/main" val="418257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7432B9-95A6-B44F-84D4-15609D5C8E30}"/>
              </a:ext>
            </a:extLst>
          </p:cNvPr>
          <p:cNvSpPr>
            <a:spLocks noGrp="1"/>
          </p:cNvSpPr>
          <p:nvPr>
            <p:ph idx="1"/>
          </p:nvPr>
        </p:nvSpPr>
        <p:spPr>
          <a:xfrm>
            <a:off x="156411" y="144379"/>
            <a:ext cx="11197389" cy="6032584"/>
          </a:xfrm>
        </p:spPr>
        <p:txBody>
          <a:bodyPr>
            <a:normAutofit/>
          </a:bodyPr>
          <a:lstStyle/>
          <a:p>
            <a:r>
              <a:rPr kumimoji="1" lang="zh-CN" altLang="en-US" sz="2400" dirty="0">
                <a:latin typeface="Kaiti SC" panose="02010600040101010101" pitchFamily="2" charset="-122"/>
                <a:ea typeface="Kaiti SC" panose="02010600040101010101" pitchFamily="2" charset="-122"/>
              </a:rPr>
              <a:t>优点：</a:t>
            </a:r>
            <a:endParaRPr kumimoji="1" lang="en-US" altLang="zh-CN" sz="24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对唯一实例的受控访问</a:t>
            </a:r>
            <a:r>
              <a:rPr kumimoji="1" lang="en-US" altLang="zh-CN" sz="2000" dirty="0">
                <a:latin typeface="Kaiti SC" panose="02010600040101010101" pitchFamily="2" charset="-122"/>
                <a:ea typeface="Kaiti SC" panose="02010600040101010101" pitchFamily="2" charset="-122"/>
              </a:rPr>
              <a:t>	</a:t>
            </a:r>
            <a:r>
              <a:rPr kumimoji="1" lang="zh-CN" altLang="en-US" sz="2000" dirty="0">
                <a:latin typeface="Kaiti SC" panose="02010600040101010101" pitchFamily="2" charset="-122"/>
                <a:ea typeface="Kaiti SC" panose="02010600040101010101" pitchFamily="2" charset="-122"/>
              </a:rPr>
              <a:t>因为</a:t>
            </a:r>
            <a:r>
              <a:rPr kumimoji="1" lang="en-US" altLang="zh-CN" sz="2000" dirty="0">
                <a:latin typeface="Kaiti SC" panose="02010600040101010101" pitchFamily="2" charset="-122"/>
                <a:ea typeface="Kaiti SC" panose="02010600040101010101" pitchFamily="2" charset="-122"/>
              </a:rPr>
              <a:t>Singleton</a:t>
            </a:r>
            <a:r>
              <a:rPr kumimoji="1" lang="zh-CN" altLang="en-US" sz="2000" dirty="0">
                <a:latin typeface="Kaiti SC" panose="02010600040101010101" pitchFamily="2" charset="-122"/>
                <a:ea typeface="Kaiti SC" panose="02010600040101010101" pitchFamily="2" charset="-122"/>
              </a:rPr>
              <a:t>类封装它的唯一实例，所以它可以严格的控制客户怎样以及何时访问它</a:t>
            </a:r>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缩小名空间</a:t>
            </a:r>
            <a:r>
              <a:rPr kumimoji="1" lang="en-US" altLang="zh-CN" sz="2000" dirty="0">
                <a:latin typeface="Kaiti SC" panose="02010600040101010101" pitchFamily="2" charset="-122"/>
                <a:ea typeface="Kaiti SC" panose="02010600040101010101" pitchFamily="2" charset="-122"/>
              </a:rPr>
              <a:t>	Singleton</a:t>
            </a:r>
            <a:r>
              <a:rPr kumimoji="1" lang="zh-CN" altLang="en-US" sz="2000" dirty="0">
                <a:latin typeface="Kaiti SC" panose="02010600040101010101" pitchFamily="2" charset="-122"/>
                <a:ea typeface="Kaiti SC" panose="02010600040101010101" pitchFamily="2" charset="-122"/>
              </a:rPr>
              <a:t>模式是对全局变量的一种改进。它避免了那些存储唯一实例的全局变量污染名空间</a:t>
            </a:r>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允许对操作和表示的精华</a:t>
            </a:r>
            <a:r>
              <a:rPr kumimoji="1" lang="en-US" altLang="zh-CN" sz="2000" dirty="0">
                <a:latin typeface="Kaiti SC" panose="02010600040101010101" pitchFamily="2" charset="-122"/>
                <a:ea typeface="Kaiti SC" panose="02010600040101010101" pitchFamily="2" charset="-122"/>
              </a:rPr>
              <a:t>		Singleton</a:t>
            </a:r>
            <a:r>
              <a:rPr kumimoji="1" lang="zh-CN" altLang="en-US" sz="2000" dirty="0">
                <a:latin typeface="Kaiti SC" panose="02010600040101010101" pitchFamily="2" charset="-122"/>
                <a:ea typeface="Kaiti SC" panose="02010600040101010101" pitchFamily="2" charset="-122"/>
              </a:rPr>
              <a:t>类可以有子类，且用这个拓展类的实例来配置一个应用是很容易的。你可以用所需要的类的实例在运行时刻配置应用</a:t>
            </a:r>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允许可变数目的实例</a:t>
            </a:r>
            <a:r>
              <a:rPr kumimoji="1" lang="en-US" altLang="zh-CN" sz="2000">
                <a:latin typeface="Kaiti SC" panose="02010600040101010101" pitchFamily="2" charset="-122"/>
                <a:ea typeface="Kaiti SC" panose="02010600040101010101" pitchFamily="2" charset="-122"/>
              </a:rPr>
              <a:t>	</a:t>
            </a:r>
          </a:p>
        </p:txBody>
      </p:sp>
    </p:spTree>
    <p:extLst>
      <p:ext uri="{BB962C8B-B14F-4D97-AF65-F5344CB8AC3E}">
        <p14:creationId xmlns:p14="http://schemas.microsoft.com/office/powerpoint/2010/main" val="2527174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74</Words>
  <Application>Microsoft Macintosh PowerPoint</Application>
  <PresentationFormat>宽屏</PresentationFormat>
  <Paragraphs>11</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Kaiti SC</vt:lpstr>
      <vt:lpstr>Arial</vt:lpstr>
      <vt:lpstr>Office 主题​​</vt:lpstr>
      <vt:lpstr>设计模式—单例模式</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设计模式—单例模式</dc:title>
  <dc:creator>Microsoft Office User</dc:creator>
  <cp:lastModifiedBy>Microsoft Office User</cp:lastModifiedBy>
  <cp:revision>2</cp:revision>
  <dcterms:created xsi:type="dcterms:W3CDTF">2019-06-02T02:52:57Z</dcterms:created>
  <dcterms:modified xsi:type="dcterms:W3CDTF">2019-06-02T06:16:05Z</dcterms:modified>
</cp:coreProperties>
</file>