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297B8-229D-AA45-B00D-E8D4D5A9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96C01-2359-CB42-A654-E038F5036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AF7D4-0358-DF40-A7A4-88C17F4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57B67-D3EC-F349-A094-8A8E1564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B015F-A484-654D-8C09-E3BC4537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48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24073-A7A3-E34F-BBE0-6EBFD82F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82CFC-5FE0-3840-B83D-EDE32FA7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B0DA8-7C43-B546-A6B7-A78DB81B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19B33-ECC1-254C-B83C-325B6A8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50ED2-4961-C64E-9A89-54B7A97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15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AE3E0-5FBC-B04D-AC65-ED3F98F0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450054-5656-0E42-8B29-EE5FBFCB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3F800-C3FB-3D4E-9B99-789DD1B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AE8A7-B7AF-3C4A-AA17-73BE9DC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A9591-A26D-C947-A3DC-6BCA532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99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08B0-6BB4-4744-A1CF-BABFEFCA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C13A6-A232-984B-8289-5B13653A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D0494-4821-534D-98E3-86D34BA3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DDEB1-42EF-1845-9BDE-ECF78A17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3D223-0147-8449-989E-2C8A0601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69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F65C-8D4A-2046-8E75-47D89081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958B6-95F0-4A4F-B43E-D1B1F6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950D8-48D1-AD41-9301-9A703E0A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717D-9E3A-5748-BC39-3AE29003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FEA9B-1333-4846-9663-649DE148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92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06C7-5D90-F242-BD26-DCA66A97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B4C99-6FA9-5747-BA81-F550DC12A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BC2E7B-101F-CB41-8813-10FAE0B10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4B6D2-8D53-A149-824F-7DE1E98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F0A33-1BDE-BA44-8544-5AB06769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FDC8B-84AB-F94F-955A-9942795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28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CE2D5-D6EE-C84C-8FF5-F73A2947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0D0BF-ED69-B441-B168-5165FF1D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C0F6-0EFE-914D-8B15-BBC24380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B0101B-634B-864D-AD1E-7053DC2B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C8F56-AADA-5648-B672-2A5476A27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1A6F0-19B9-6344-870B-30835C22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4AFECF-B0BB-DA47-B0F6-4DD27F87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ABAD3-8390-7847-BF09-D5755D80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23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7CF95-3033-EB4F-98C6-604E93E0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3157C-B57E-1246-9622-087AFB3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52DD5-0A9D-3A4B-AEDD-AF6518C2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308C6-025D-D245-BA3F-79034608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5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DA590-56C9-C941-A85E-DAB79D6A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7008EF-A512-0942-9BCE-789AF365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09991-67A7-5746-97C9-B123DEE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42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91A1B-86BA-6147-9FB5-4C892EA4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830D8-8017-7A42-93A5-5E02F7A4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4256C-9A39-454F-AE4F-06F788A82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549CD-3156-DF4E-8D10-FAABBAD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F8D8A-9EE0-DE45-9AF8-D780DF72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5F74E-4136-554F-8D83-4393D9D4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9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6FF90-F56B-2641-A639-B3EC88E2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D5DCE9-FA61-DF42-BEFD-1EE2B3480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80E4B-F683-8541-9778-6488A7186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CF79F6-4E99-D14D-97D3-CAC80F8C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7A7A7-DAE3-5243-9CBC-41D758F7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36EB0-6E4A-074E-BB53-097822D6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3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4FAB2-9791-814E-ABF2-21EA1BBF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A6B99-7F1C-784C-84CB-E0CF41BE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89BE-DC6A-A742-B793-51E3432F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C933-1D6B-704F-B4D8-595440ED5713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CFF9C-F8FF-CF47-BFE7-0705EF71D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783EC-6B93-B247-8A3A-FCD34B40F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EB742-5CEC-A742-90C4-CD3DC0CA58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87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AF54C-F273-3F4F-9A36-A6E5C5BF8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设计模式</a:t>
            </a:r>
            <a:r>
              <a:rPr kumimoji="1" lang="en-US" altLang="zh-CN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—</a:t>
            </a:r>
            <a:r>
              <a:rPr kumimoji="1" lang="zh-CN" altLang="en-US" b="1" dirty="0">
                <a:solidFill>
                  <a:srgbClr val="FF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抽象工厂模式</a:t>
            </a:r>
          </a:p>
        </p:txBody>
      </p:sp>
    </p:spTree>
    <p:extLst>
      <p:ext uri="{BB962C8B-B14F-4D97-AF65-F5344CB8AC3E}">
        <p14:creationId xmlns:p14="http://schemas.microsoft.com/office/powerpoint/2010/main" val="249853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2ECC2-A5FA-174E-B867-A349FED4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11125200" cy="5948363"/>
          </a:xfrm>
        </p:spPr>
        <p:txBody>
          <a:bodyPr>
            <a:normAutofit/>
          </a:bodyPr>
          <a:lstStyle/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意图：提供一个创建一系列相关或相互依赖对象的接口，而无需指定它们具体的类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zh-CN" altLang="en-US" sz="2400" dirty="0">
                <a:latin typeface="Kaiti SC" panose="02010600040101010101" pitchFamily="2" charset="-122"/>
                <a:ea typeface="Kaiti SC" panose="02010600040101010101" pitchFamily="2" charset="-122"/>
              </a:rPr>
              <a:t>适用性：</a:t>
            </a:r>
            <a:endParaRPr kumimoji="1" lang="en-US" altLang="zh-CN" sz="2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一个系统要独立于它的产品的创建、组合和表示时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一个系统要由多个产品系列中的一个来配置时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当你要强调一系列相关的产品对象的设计以便进行联合使用时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r>
              <a:rPr kumimoji="1" lang="zh-CN" altLang="en-US" sz="2000" dirty="0">
                <a:latin typeface="Kaiti SC" panose="02010600040101010101" pitchFamily="2" charset="-122"/>
                <a:ea typeface="Kaiti SC" panose="02010600040101010101" pitchFamily="2" charset="-122"/>
              </a:rPr>
              <a:t>当提供一个产品类库，而只想显示他们的接口而不是实现时</a:t>
            </a:r>
            <a:endParaRPr kumimoji="1" lang="en-US" altLang="zh-CN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zh-CN" altLang="en-US" sz="20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28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D4533-99EF-9E49-98FB-73E121B1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372979"/>
            <a:ext cx="11077074" cy="5803984"/>
          </a:xfrm>
        </p:spPr>
        <p:txBody>
          <a:bodyPr/>
          <a:lstStyle/>
          <a:p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结构：</a:t>
            </a:r>
            <a:endParaRPr kumimoji="1" lang="en-US" altLang="zh-CN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en-US" altLang="zh-CN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81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102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Kaiti SC</vt:lpstr>
      <vt:lpstr>Arial</vt:lpstr>
      <vt:lpstr>Office 主题​​</vt:lpstr>
      <vt:lpstr>设计模式—抽象工厂模式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设计模式—抽象工厂模式</dc:title>
  <dc:creator>Microsoft Office User</dc:creator>
  <cp:lastModifiedBy>Microsoft Office User</cp:lastModifiedBy>
  <cp:revision>2</cp:revision>
  <dcterms:created xsi:type="dcterms:W3CDTF">2019-05-30T12:52:25Z</dcterms:created>
  <dcterms:modified xsi:type="dcterms:W3CDTF">2019-05-31T00:20:47Z</dcterms:modified>
</cp:coreProperties>
</file>