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86967-4D2A-4495-AFCF-BB74F782A05A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86393-E65A-489E-B765-E8583E0EDB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90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Shaders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2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Perlin</a:t>
            </a:r>
            <a:r>
              <a:rPr lang="en-US" altLang="zh-CN" dirty="0" smtClean="0"/>
              <a:t> Fire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在一个立方体中使用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simplex noise</a:t>
            </a:r>
            <a:r>
              <a:rPr lang="zh-CN" altLang="en-US" dirty="0" smtClean="0"/>
              <a:t>对一旋转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的火焰贴图进行扰动：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具体实现是每一个像素分别计算多层，再求和，即是多层扰动的火焰效果的叠加。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772815"/>
            <a:ext cx="3379577" cy="230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26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Simplex Noise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Perlin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Perlin</a:t>
            </a:r>
            <a:r>
              <a:rPr lang="en-US" altLang="zh-CN" dirty="0" smtClean="0"/>
              <a:t> Noise</a:t>
            </a:r>
            <a:r>
              <a:rPr lang="zh-CN" altLang="en-US" dirty="0" smtClean="0"/>
              <a:t>上的改进，与</a:t>
            </a:r>
            <a:r>
              <a:rPr lang="en-US" altLang="zh-CN" dirty="0" err="1" smtClean="0"/>
              <a:t>Perlin</a:t>
            </a:r>
            <a:r>
              <a:rPr lang="en-US" altLang="zh-CN" dirty="0" smtClean="0"/>
              <a:t> Noise</a:t>
            </a:r>
            <a:r>
              <a:rPr lang="zh-CN" altLang="en-US" dirty="0" smtClean="0"/>
              <a:t>在</a:t>
            </a:r>
            <a:r>
              <a:rPr lang="zh-CN" altLang="en-US" dirty="0"/>
              <a:t>超</a:t>
            </a:r>
            <a:r>
              <a:rPr lang="zh-CN" altLang="en-US" dirty="0" smtClean="0"/>
              <a:t>立方体定点上进行差值不同，</a:t>
            </a:r>
            <a:r>
              <a:rPr lang="en-US" altLang="zh-CN" dirty="0" smtClean="0"/>
              <a:t>Simplex Noise</a:t>
            </a:r>
            <a:r>
              <a:rPr lang="zh-CN" altLang="en-US" dirty="0" smtClean="0"/>
              <a:t>使用</a:t>
            </a:r>
            <a:r>
              <a:rPr lang="zh-CN" altLang="en-US" dirty="0"/>
              <a:t>最简形顶点对该点的影响值进行相加得到该点噪声值。而每个最简形顶点的影响值可以通过顶点的梯度量进行外插相乘</a:t>
            </a:r>
            <a:r>
              <a:rPr lang="zh-CN" altLang="en-US" dirty="0" smtClean="0"/>
              <a:t>得到。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Perlin</a:t>
            </a:r>
            <a:r>
              <a:rPr lang="en-US" altLang="zh-CN" dirty="0" smtClean="0"/>
              <a:t> Noise</a:t>
            </a:r>
            <a:r>
              <a:rPr lang="zh-CN" altLang="en-US" dirty="0" smtClean="0"/>
              <a:t>在三维的情形：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64" y="4262003"/>
            <a:ext cx="25622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Perlin</a:t>
            </a:r>
            <a:r>
              <a:rPr lang="zh-CN" altLang="en-US" dirty="0"/>
              <a:t>在</a:t>
            </a:r>
            <a:r>
              <a:rPr lang="en-US" altLang="zh-CN" dirty="0"/>
              <a:t>2</a:t>
            </a:r>
            <a:r>
              <a:rPr lang="zh-CN" altLang="en-US" dirty="0"/>
              <a:t>维的情形：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维最简形示意图：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7" y="4243536"/>
            <a:ext cx="63817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18" y="1557699"/>
            <a:ext cx="3246115" cy="2303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07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 Particles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创建于屏幕平行的四边形绘制烟雾，并使用深度缓存控制粒子。</a:t>
            </a:r>
            <a:endParaRPr lang="en-US" altLang="zh-CN" dirty="0" smtClean="0"/>
          </a:p>
          <a:p>
            <a:r>
              <a:rPr lang="zh-CN" altLang="en-US" dirty="0" smtClean="0"/>
              <a:t>游戏中：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注：并未实现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soft</a:t>
            </a:r>
            <a:r>
              <a:rPr lang="zh-CN" altLang="en-US" smtClean="0"/>
              <a:t>效果。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0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Fur Shells And Fins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实现分为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Fin</a:t>
            </a:r>
            <a:r>
              <a:rPr lang="zh-CN" altLang="en-US" dirty="0" smtClean="0"/>
              <a:t>的两部分</a:t>
            </a:r>
            <a:endParaRPr lang="en-US" altLang="zh-CN" dirty="0" smtClean="0"/>
          </a:p>
          <a:p>
            <a:r>
              <a:rPr lang="en-US" altLang="zh-CN" dirty="0" smtClean="0"/>
              <a:t>Shell</a:t>
            </a:r>
            <a:r>
              <a:rPr lang="zh-CN" altLang="en-US" dirty="0" smtClean="0"/>
              <a:t>是利用</a:t>
            </a:r>
            <a:r>
              <a:rPr lang="en-US" altLang="zh-CN" dirty="0" err="1" smtClean="0"/>
              <a:t>AlphaBlend</a:t>
            </a:r>
            <a:r>
              <a:rPr lang="zh-CN" altLang="en-US" dirty="0" smtClean="0"/>
              <a:t>的方法，逐层将原有模型向外扩展，绘制一层层带有透明度的外壳并叠加而成。</a:t>
            </a:r>
            <a:endParaRPr lang="en-US" altLang="zh-CN" dirty="0" smtClean="0"/>
          </a:p>
          <a:p>
            <a:r>
              <a:rPr lang="zh-CN" altLang="en-US" dirty="0" smtClean="0"/>
              <a:t>缺点是不能显示出毛发的线状效果。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61245"/>
            <a:ext cx="29908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为了弥补此缺陷，</a:t>
            </a:r>
            <a:r>
              <a:rPr lang="en-US" altLang="zh-CN" dirty="0" err="1" smtClean="0"/>
              <a:t>NViDIA</a:t>
            </a:r>
            <a:r>
              <a:rPr lang="zh-CN" altLang="en-US" dirty="0" smtClean="0"/>
              <a:t>的例子中又创造了</a:t>
            </a:r>
            <a:r>
              <a:rPr lang="en-US" altLang="zh-CN" dirty="0" smtClean="0"/>
              <a:t>Fin</a:t>
            </a:r>
            <a:r>
              <a:rPr lang="zh-CN" altLang="en-US" dirty="0" smtClean="0"/>
              <a:t>去模拟线状效果。</a:t>
            </a:r>
            <a:r>
              <a:rPr lang="en-US" altLang="zh-CN" dirty="0" smtClean="0"/>
              <a:t>Fin</a:t>
            </a:r>
            <a:r>
              <a:rPr lang="zh-CN" altLang="en-US" dirty="0" smtClean="0"/>
              <a:t>是通过</a:t>
            </a:r>
            <a:r>
              <a:rPr lang="en-US" altLang="zh-CN" dirty="0" smtClean="0"/>
              <a:t>Geometry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在垂直于视线的方向建立新的三角形并进行绘制得到的。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869160"/>
            <a:ext cx="3095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0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合并效果：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游戏中：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38485"/>
            <a:ext cx="30194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1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</a:t>
            </a:r>
            <a:r>
              <a:rPr lang="en-US" altLang="zh-CN" dirty="0" smtClean="0"/>
              <a:t>Time Gaussian Blur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高斯模糊是指用高斯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核对图片进行模糊处理。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高斯滤波可以通过方盒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滤波进行近似模拟。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081286"/>
            <a:ext cx="41719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72164"/>
            <a:ext cx="3354979" cy="225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" y="4795081"/>
            <a:ext cx="5621927" cy="1514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5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同时我们知道，使用前缀和的方法可以在常数时间里获得任意大小的方盒的和，此即</a:t>
            </a:r>
            <a:r>
              <a:rPr lang="en-US" altLang="zh-CN" dirty="0" smtClean="0"/>
              <a:t>Constant Time</a:t>
            </a:r>
            <a:r>
              <a:rPr lang="zh-CN" altLang="en-US" dirty="0" smtClean="0"/>
              <a:t>的由来。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绿</a:t>
            </a:r>
            <a:r>
              <a:rPr lang="en-US" altLang="zh-CN" dirty="0" smtClean="0"/>
              <a:t>=</a:t>
            </a:r>
          </a:p>
          <a:p>
            <a:r>
              <a:rPr lang="zh-CN" altLang="en-US" dirty="0" smtClean="0"/>
              <a:t>（红</a:t>
            </a:r>
            <a:r>
              <a:rPr lang="en-US" altLang="zh-CN" dirty="0" smtClean="0"/>
              <a:t>+</a:t>
            </a:r>
            <a:r>
              <a:rPr lang="zh-CN" altLang="en-US" dirty="0" smtClean="0"/>
              <a:t>黄</a:t>
            </a:r>
            <a:r>
              <a:rPr lang="en-US" altLang="zh-CN" dirty="0" smtClean="0"/>
              <a:t>+</a:t>
            </a:r>
            <a:r>
              <a:rPr lang="zh-CN" altLang="en-US" dirty="0" smtClean="0"/>
              <a:t>绿</a:t>
            </a:r>
            <a:r>
              <a:rPr lang="en-US" altLang="zh-CN" dirty="0" smtClean="0"/>
              <a:t>+</a:t>
            </a:r>
            <a:r>
              <a:rPr lang="zh-CN" altLang="en-US" dirty="0" smtClean="0"/>
              <a:t>蓝）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（蓝</a:t>
            </a:r>
            <a:r>
              <a:rPr lang="en-US" altLang="zh-CN" dirty="0" smtClean="0"/>
              <a:t>+</a:t>
            </a:r>
            <a:r>
              <a:rPr lang="zh-CN" altLang="en-US" dirty="0" smtClean="0"/>
              <a:t>黄）</a:t>
            </a:r>
            <a:r>
              <a:rPr lang="en-US" altLang="zh-CN" dirty="0" smtClean="0"/>
              <a:t>-</a:t>
            </a:r>
          </a:p>
          <a:p>
            <a:r>
              <a:rPr lang="zh-CN" altLang="en-US" dirty="0" smtClean="0"/>
              <a:t>（红</a:t>
            </a:r>
            <a:r>
              <a:rPr lang="en-US" altLang="zh-CN" dirty="0" smtClean="0"/>
              <a:t>+</a:t>
            </a:r>
            <a:r>
              <a:rPr lang="zh-CN" altLang="en-US" dirty="0" smtClean="0"/>
              <a:t>黄）</a:t>
            </a:r>
            <a:r>
              <a:rPr lang="en-US" altLang="zh-CN" dirty="0" smtClean="0"/>
              <a:t>+  </a:t>
            </a:r>
            <a:r>
              <a:rPr lang="zh-CN" altLang="en-US" dirty="0" smtClean="0"/>
              <a:t>黄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5064"/>
            <a:ext cx="3890417" cy="271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20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在实际实现中，先把全部屏幕绘制到一个</a:t>
            </a:r>
            <a:r>
              <a:rPr lang="en-US" altLang="zh-CN" dirty="0" smtClean="0"/>
              <a:t>texture buffer</a:t>
            </a:r>
            <a:r>
              <a:rPr lang="zh-CN" altLang="en-US" dirty="0" smtClean="0"/>
              <a:t>上，再对行、列进行高斯滤波，得到最终的结果。</a:t>
            </a:r>
            <a:endParaRPr lang="en-US" altLang="zh-CN" dirty="0" smtClean="0"/>
          </a:p>
          <a:p>
            <a:r>
              <a:rPr lang="zh-CN" altLang="en-US" dirty="0"/>
              <a:t>游戏</a:t>
            </a:r>
            <a:r>
              <a:rPr lang="zh-CN" altLang="en-US" dirty="0" smtClean="0"/>
              <a:t>中：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484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Lightning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首先通过</a:t>
            </a:r>
            <a:r>
              <a:rPr lang="en-US" altLang="zh-CN" dirty="0" err="1" smtClean="0"/>
              <a:t>GeometryShader</a:t>
            </a:r>
            <a:r>
              <a:rPr lang="zh-CN" altLang="en-US" dirty="0" smtClean="0"/>
              <a:t>产生对应折线，之后产生和线段以及屏幕平行的四边形用于绘制。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068960"/>
            <a:ext cx="61912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98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游戏中：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注：并未实现</a:t>
            </a:r>
            <a:r>
              <a:rPr lang="en-US" altLang="zh-CN" dirty="0" smtClean="0"/>
              <a:t>glow</a:t>
            </a:r>
            <a:r>
              <a:rPr lang="zh-CN" altLang="en-US" dirty="0" smtClean="0"/>
              <a:t>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3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347</Words>
  <Application>Microsoft Office PowerPoint</Application>
  <PresentationFormat>全屏显示(4:3)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Shaders</vt:lpstr>
      <vt:lpstr>Fur Shells And Fins</vt:lpstr>
      <vt:lpstr>PowerPoint 演示文稿</vt:lpstr>
      <vt:lpstr>PowerPoint 演示文稿</vt:lpstr>
      <vt:lpstr>Constant Time Gaussian Blur</vt:lpstr>
      <vt:lpstr>PowerPoint 演示文稿</vt:lpstr>
      <vt:lpstr>PowerPoint 演示文稿</vt:lpstr>
      <vt:lpstr>Lightning</vt:lpstr>
      <vt:lpstr>PowerPoint 演示文稿</vt:lpstr>
      <vt:lpstr>Perlin Fire</vt:lpstr>
      <vt:lpstr>PowerPoint 演示文稿</vt:lpstr>
      <vt:lpstr>PowerPoint 演示文稿</vt:lpstr>
      <vt:lpstr>Soft Particles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Shaders</dc:title>
  <dc:creator>sallybear</dc:creator>
  <cp:lastModifiedBy>sallybear</cp:lastModifiedBy>
  <cp:revision>14</cp:revision>
  <dcterms:created xsi:type="dcterms:W3CDTF">2012-06-05T08:21:58Z</dcterms:created>
  <dcterms:modified xsi:type="dcterms:W3CDTF">2012-06-05T14:14:37Z</dcterms:modified>
</cp:coreProperties>
</file>