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31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8" r:id="rId52"/>
    <p:sldId id="329" r:id="rId53"/>
    <p:sldId id="330" r:id="rId54"/>
    <p:sldId id="331" r:id="rId55"/>
    <p:sldId id="327" r:id="rId5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1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0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4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5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8C0-9C30-403F-BD32-8BD614DB60EC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5305-FCEA-40D9-B7A6-EE258640D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67" y="1370013"/>
            <a:ext cx="5799665" cy="3262312"/>
          </a:xfrm>
        </p:spPr>
      </p:pic>
    </p:spTree>
    <p:extLst>
      <p:ext uri="{BB962C8B-B14F-4D97-AF65-F5344CB8AC3E}">
        <p14:creationId xmlns:p14="http://schemas.microsoft.com/office/powerpoint/2010/main" val="14910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全屏显示(16:9)</PresentationFormat>
  <Paragraphs>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titihou(侯芬)</dc:creator>
  <cp:lastModifiedBy>titihou(侯芬)</cp:lastModifiedBy>
  <cp:revision>4</cp:revision>
  <dcterms:created xsi:type="dcterms:W3CDTF">2013-12-23T02:01:17Z</dcterms:created>
  <dcterms:modified xsi:type="dcterms:W3CDTF">2013-12-23T02:21:07Z</dcterms:modified>
</cp:coreProperties>
</file>