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08" r:id="rId48"/>
    <p:sldId id="721" r:id="rId49"/>
    <p:sldId id="722" r:id="rId50"/>
    <p:sldId id="723" r:id="rId51"/>
    <p:sldId id="724" r:id="rId52"/>
    <p:sldId id="709" r:id="rId53"/>
    <p:sldId id="632" r:id="rId54"/>
    <p:sldId id="706" r:id="rId55"/>
    <p:sldId id="705" r:id="rId56"/>
    <p:sldId id="702" r:id="rId57"/>
    <p:sldId id="703" r:id="rId58"/>
    <p:sldId id="704" r:id="rId59"/>
    <p:sldId id="633" r:id="rId60"/>
    <p:sldId id="729" r:id="rId61"/>
    <p:sldId id="475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796" autoAdjust="0"/>
  </p:normalViewPr>
  <p:slideViewPr>
    <p:cSldViewPr>
      <p:cViewPr varScale="1">
        <p:scale>
          <a:sx n="81" d="100"/>
          <a:sy n="81" d="100"/>
        </p:scale>
        <p:origin x="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正则表达式概述</a:t>
            </a:r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xmlns="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950667"/>
            <a:ext cx="8775541" cy="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xmlns="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xmlns="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xmlns="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65966"/>
            <a:ext cx="5082628" cy="15831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xmlns="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xmlns="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xmlns="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xmlns="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xmlns="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xmlns="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3~8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xmlns="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xmlns="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xmlns="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xmlns="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xmlns="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xmlns="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xmlns="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2634</Words>
  <Application>Microsoft Office PowerPoint</Application>
  <PresentationFormat>全屏显示(4:3)</PresentationFormat>
  <Paragraphs>743</Paragraphs>
  <Slides>61</Slides>
  <Notes>61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3153</cp:revision>
  <dcterms:modified xsi:type="dcterms:W3CDTF">2019-11-28T03:11:08Z</dcterms:modified>
</cp:coreProperties>
</file>