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56" r:id="rId3"/>
    <p:sldId id="257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75" r:id="rId13"/>
    <p:sldId id="265" r:id="rId14"/>
    <p:sldId id="277" r:id="rId15"/>
    <p:sldId id="268" r:id="rId16"/>
    <p:sldId id="264" r:id="rId17"/>
    <p:sldId id="269" r:id="rId18"/>
    <p:sldId id="270" r:id="rId19"/>
    <p:sldId id="271" r:id="rId20"/>
    <p:sldId id="273" r:id="rId21"/>
    <p:sldId id="272" r:id="rId22"/>
    <p:sldId id="274" r:id="rId23"/>
    <p:sldId id="279" r:id="rId24"/>
    <p:sldId id="276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3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DC8C77-B982-468B-B488-FFF93A7644A8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295118F-4B97-4F1B-B1CF-13E406A62B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2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Page </a:t>
            </a:r>
            <a:r>
              <a:rPr lang="de-DE" smtClean="0">
                <a:sym typeface="Wingdings" charset="2"/>
              </a:rPr>
              <a:t></a:t>
            </a:r>
            <a:r>
              <a:rPr lang="de-DE" smtClean="0"/>
              <a:t> </a:t>
            </a:r>
            <a:fld id="{B79CB2E9-1843-E440-951B-415F052B217E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73" y="5287809"/>
            <a:ext cx="8229600" cy="121920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et_value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325" y="928430"/>
            <a:ext cx="4115435" cy="83099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promise&lt;string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auto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prms.get_future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thread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thFun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::move(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71321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91443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6354249" y="4036607"/>
            <a:ext cx="1076960" cy="1036320"/>
          </a:xfrm>
          <a:prstGeom prst="ellips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 bwMode="auto">
          <a:xfrm flipH="1">
            <a:off x="6892729" y="2704748"/>
            <a:ext cx="848954" cy="13318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171321" y="1546067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Future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11" idx="2"/>
            <a:endCxn id="5" idx="0"/>
          </p:cNvCxnSpPr>
          <p:nvPr/>
        </p:nvCxnSpPr>
        <p:spPr bwMode="auto">
          <a:xfrm>
            <a:off x="5846961" y="1972787"/>
            <a:ext cx="1045768" cy="2063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7066043" y="2278028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Promise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25" y="4139268"/>
            <a:ext cx="4308475" cy="33855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prms.set_value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(“Hello from future”);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409892" y="5471160"/>
            <a:ext cx="959408" cy="477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>
            <a:stCxn id="5" idx="4"/>
            <a:endCxn id="17" idx="0"/>
          </p:cNvCxnSpPr>
          <p:nvPr/>
        </p:nvCxnSpPr>
        <p:spPr bwMode="auto">
          <a:xfrm flipH="1">
            <a:off x="6889596" y="5072927"/>
            <a:ext cx="3133" cy="3982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4325" y="3739158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Page </a:t>
            </a:r>
            <a:r>
              <a:rPr lang="de-DE" smtClean="0">
                <a:sym typeface="Wingdings" charset="2"/>
              </a:rPr>
              <a:t></a:t>
            </a:r>
            <a:r>
              <a:rPr lang="de-DE" smtClean="0"/>
              <a:t> </a:t>
            </a:r>
            <a:fld id="{B79CB2E9-1843-E440-951B-415F052B217E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181600"/>
            <a:ext cx="8229600" cy="1219200"/>
          </a:xfrm>
        </p:spPr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325" y="928430"/>
            <a:ext cx="4115435" cy="107721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promise&lt;string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auto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prms.get_future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thread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thFun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::move(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::string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ftr.get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71321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91443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6354249" y="4036607"/>
            <a:ext cx="1076960" cy="1036320"/>
          </a:xfrm>
          <a:prstGeom prst="ellips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 bwMode="auto">
          <a:xfrm flipH="1">
            <a:off x="6892729" y="2704748"/>
            <a:ext cx="848954" cy="13318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171321" y="1546067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Future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11" idx="2"/>
            <a:endCxn id="5" idx="0"/>
          </p:cNvCxnSpPr>
          <p:nvPr/>
        </p:nvCxnSpPr>
        <p:spPr bwMode="auto">
          <a:xfrm>
            <a:off x="5846961" y="1972787"/>
            <a:ext cx="1045768" cy="2063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7066043" y="2278028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Promise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25" y="4139268"/>
            <a:ext cx="4308475" cy="33855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prms.set_value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(“Hello from future”);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10437" y="5486400"/>
            <a:ext cx="959408" cy="477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>
            <a:stCxn id="11" idx="2"/>
            <a:endCxn id="17" idx="0"/>
          </p:cNvCxnSpPr>
          <p:nvPr/>
        </p:nvCxnSpPr>
        <p:spPr bwMode="auto">
          <a:xfrm>
            <a:off x="5846961" y="1972787"/>
            <a:ext cx="43180" cy="35136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14325" y="3739158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905000"/>
          </a:xfrm>
        </p:spPr>
        <p:txBody>
          <a:bodyPr/>
          <a:lstStyle/>
          <a:p>
            <a:r>
              <a:rPr lang="en-US" dirty="0" err="1" smtClean="0"/>
              <a:t>Composability</a:t>
            </a:r>
            <a:endParaRPr lang="en-US" dirty="0" smtClean="0"/>
          </a:p>
          <a:p>
            <a:r>
              <a:rPr lang="en-US" dirty="0" err="1" smtClean="0"/>
              <a:t>Orthogonality</a:t>
            </a:r>
            <a:r>
              <a:rPr lang="en-US" dirty="0" smtClean="0"/>
              <a:t> (Separation of concerns)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90" y="1684283"/>
            <a:ext cx="7467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Apply a function to a future</a:t>
            </a:r>
          </a:p>
          <a:p>
            <a:endParaRPr lang="en-US" dirty="0" smtClean="0"/>
          </a:p>
          <a:p>
            <a:r>
              <a:rPr lang="en-US" dirty="0" smtClean="0"/>
              <a:t>future&lt;string&gt; </a:t>
            </a:r>
            <a:r>
              <a:rPr lang="en-US" dirty="0" err="1" smtClean="0"/>
              <a:t>ftr</a:t>
            </a:r>
            <a:r>
              <a:rPr lang="en-US" dirty="0" smtClean="0"/>
              <a:t> = </a:t>
            </a:r>
            <a:r>
              <a:rPr lang="en-US" dirty="0" err="1" smtClean="0"/>
              <a:t>async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string s = </a:t>
            </a:r>
            <a:r>
              <a:rPr lang="en-US" dirty="0" err="1" smtClean="0"/>
              <a:t>ftr.get</a:t>
            </a:r>
            <a:r>
              <a:rPr lang="en-US" dirty="0" smtClean="0"/>
              <a:t>(); // blocks?</a:t>
            </a:r>
          </a:p>
          <a:p>
            <a:r>
              <a:rPr lang="en-US" dirty="0" smtClean="0"/>
              <a:t>… then continue to parse(s)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863" y="1371600"/>
            <a:ext cx="7467600" cy="1668517"/>
          </a:xfrm>
        </p:spPr>
        <p:txBody>
          <a:bodyPr/>
          <a:lstStyle/>
          <a:p>
            <a:r>
              <a:rPr lang="en-US" dirty="0" smtClean="0"/>
              <a:t>future&lt;string&gt; </a:t>
            </a:r>
            <a:r>
              <a:rPr lang="en-US" dirty="0" err="1" smtClean="0"/>
              <a:t>ftr</a:t>
            </a:r>
            <a:r>
              <a:rPr lang="en-US" dirty="0" smtClean="0"/>
              <a:t> = </a:t>
            </a:r>
            <a:r>
              <a:rPr lang="en-US" dirty="0" err="1" smtClean="0"/>
              <a:t>async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string s = </a:t>
            </a:r>
            <a:r>
              <a:rPr lang="en-US" dirty="0" err="1" smtClean="0"/>
              <a:t>ftr.get</a:t>
            </a:r>
            <a:r>
              <a:rPr lang="en-US" dirty="0" smtClean="0"/>
              <a:t>(); // blocks?</a:t>
            </a:r>
          </a:p>
          <a:p>
            <a:r>
              <a:rPr lang="en-US" dirty="0" smtClean="0"/>
              <a:t>… then parse(s)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Combinator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6290" y="2971800"/>
            <a:ext cx="7162800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F&gt;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future::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(F&amp;&amp;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future&lt;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(*this))&gt;;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290" y="3736474"/>
            <a:ext cx="7162800" cy="107721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future&lt;Tree&gt;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fTree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ftr.</a:t>
            </a:r>
            <a:r>
              <a:rPr lang="en-US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([](future&lt;string&gt;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parse(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 // doesn’t block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Tree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fTree.get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 blocks?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6215" y="5715000"/>
            <a:ext cx="7162800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future&lt;Tree&gt;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fTree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ftr.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(parse);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Tree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fTree.get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 blocks?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56290" y="5041025"/>
            <a:ext cx="7467600" cy="673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combinator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667000"/>
            <a:ext cx="7467600" cy="838200"/>
          </a:xfrm>
        </p:spPr>
        <p:txBody>
          <a:bodyPr/>
          <a:lstStyle/>
          <a:p>
            <a:r>
              <a:rPr lang="en-US" dirty="0" smtClean="0"/>
              <a:t>next “lifts” parse to act on futures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Lifting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9331" y="1685459"/>
            <a:ext cx="7162800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future&lt;string&gt;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future&lt;Tree&gt;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fTree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fStr.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(parse);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518160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ransform “lifts” square to act on containers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733800"/>
            <a:ext cx="7162800" cy="107721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v = {1, 2, 3};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ector&lt;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w;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w.resize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ransform(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w.begin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49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Unconstrained parametric polymorphism (universally quantified types)</a:t>
            </a:r>
          </a:p>
          <a:p>
            <a:r>
              <a:rPr lang="en-US" b="1" dirty="0" smtClean="0"/>
              <a:t>For all types T:</a:t>
            </a:r>
          </a:p>
          <a:p>
            <a:r>
              <a:rPr lang="en-US" dirty="0" smtClean="0"/>
              <a:t>template&lt;class T&gt; class future;</a:t>
            </a:r>
          </a:p>
          <a:p>
            <a:r>
              <a:rPr lang="en-US" dirty="0" smtClean="0"/>
              <a:t>template&lt;class T&gt; class vector;</a:t>
            </a:r>
          </a:p>
          <a:p>
            <a:r>
              <a:rPr lang="en-US" dirty="0" smtClean="0"/>
              <a:t>template&lt;class T&gt; class </a:t>
            </a:r>
            <a:r>
              <a:rPr lang="en-US" dirty="0" err="1" smtClean="0"/>
              <a:t>unique_ptr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A mapping of types:</a:t>
            </a:r>
          </a:p>
          <a:p>
            <a:r>
              <a:rPr lang="en-US" dirty="0" smtClean="0"/>
              <a:t>T -&gt; future&lt;T&gt;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924800" cy="3200400"/>
          </a:xfrm>
        </p:spPr>
        <p:txBody>
          <a:bodyPr/>
          <a:lstStyle/>
          <a:p>
            <a:r>
              <a:rPr lang="en-US" dirty="0" smtClean="0"/>
              <a:t>Type constructor</a:t>
            </a:r>
          </a:p>
          <a:p>
            <a:r>
              <a:rPr lang="en-US" dirty="0" smtClean="0"/>
              <a:t>Function lifting: then, transform, (Haskell: fmap)</a:t>
            </a:r>
          </a:p>
          <a:p>
            <a:endParaRPr lang="en-US" dirty="0"/>
          </a:p>
          <a:p>
            <a:r>
              <a:rPr lang="en-US" dirty="0" smtClean="0"/>
              <a:t>T -&gt; future&lt;T&gt;</a:t>
            </a:r>
          </a:p>
          <a:p>
            <a:r>
              <a:rPr lang="en-US" dirty="0" err="1" smtClean="0"/>
              <a:t>fuction</a:t>
            </a:r>
            <a:r>
              <a:rPr lang="en-US" dirty="0" smtClean="0"/>
              <a:t>&lt;S(T)&gt; -&gt; function&lt;future&lt;S&gt;(future&lt;T&gt;));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Functor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Composing (chaining) </a:t>
            </a:r>
            <a:r>
              <a:rPr lang="en-US" dirty="0" err="1" smtClean="0"/>
              <a:t>async</a:t>
            </a:r>
            <a:r>
              <a:rPr lang="en-US" dirty="0" smtClean="0"/>
              <a:t> calls</a:t>
            </a:r>
          </a:p>
          <a:p>
            <a:endParaRPr lang="en-US" dirty="0" smtClean="0"/>
          </a:p>
          <a:p>
            <a:r>
              <a:rPr lang="en-US" dirty="0" smtClean="0"/>
              <a:t>future&lt;HANDLE</a:t>
            </a:r>
            <a:r>
              <a:rPr lang="en-US" dirty="0"/>
              <a:t>&gt; </a:t>
            </a:r>
            <a:r>
              <a:rPr lang="en-US" dirty="0" err="1"/>
              <a:t>async_open</a:t>
            </a:r>
            <a:r>
              <a:rPr lang="en-US" dirty="0"/>
              <a:t>(string </a:t>
            </a:r>
            <a:r>
              <a:rPr lang="en-US" dirty="0" smtClean="0"/>
              <a:t>&amp;);</a:t>
            </a:r>
          </a:p>
          <a:p>
            <a:r>
              <a:rPr lang="en-US" dirty="0"/>
              <a:t>future&lt;Buffer&gt; </a:t>
            </a:r>
            <a:r>
              <a:rPr lang="en-US" dirty="0" err="1"/>
              <a:t>async_read</a:t>
            </a:r>
            <a:r>
              <a:rPr lang="en-US" dirty="0"/>
              <a:t>(HANDLE </a:t>
            </a:r>
            <a:r>
              <a:rPr lang="en-US" dirty="0" err="1"/>
              <a:t>fh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 principle, this is the result: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future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future</a:t>
            </a:r>
            <a:r>
              <a:rPr lang="en-US" dirty="0" smtClean="0"/>
              <a:t>&lt;Buffer</a:t>
            </a:r>
            <a:r>
              <a:rPr lang="en-US" dirty="0"/>
              <a:t>&gt;&gt; </a:t>
            </a:r>
            <a:r>
              <a:rPr lang="en-US" dirty="0" err="1"/>
              <a:t>ffBuf</a:t>
            </a:r>
            <a:r>
              <a:rPr lang="en-US" dirty="0"/>
              <a:t> = </a:t>
            </a:r>
            <a:r>
              <a:rPr lang="en-US" dirty="0" err="1"/>
              <a:t>async_open</a:t>
            </a:r>
            <a:r>
              <a:rPr lang="en-US" dirty="0"/>
              <a:t>("foo").next(&amp;</a:t>
            </a:r>
            <a:r>
              <a:rPr lang="en-US" dirty="0" err="1"/>
              <a:t>async_read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Collapse two levels of future</a:t>
            </a:r>
          </a:p>
          <a:p>
            <a:r>
              <a:rPr lang="en-US" dirty="0" err="1"/>
              <a:t>async_open</a:t>
            </a:r>
            <a:r>
              <a:rPr lang="en-US" dirty="0"/>
              <a:t>("</a:t>
            </a:r>
            <a:r>
              <a:rPr lang="en-US" dirty="0" smtClean="0"/>
              <a:t>foo.cpp").</a:t>
            </a:r>
            <a:r>
              <a:rPr lang="en-US" dirty="0"/>
              <a:t>next(&amp;</a:t>
            </a:r>
            <a:r>
              <a:rPr lang="en-US" dirty="0" err="1"/>
              <a:t>async_read</a:t>
            </a:r>
            <a:r>
              <a:rPr lang="en-US" dirty="0"/>
              <a:t>).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unwrap</a:t>
            </a:r>
            <a:r>
              <a:rPr lang="en-US" dirty="0"/>
              <a:t>().next(&amp;</a:t>
            </a:r>
            <a:r>
              <a:rPr lang="en-US" dirty="0" err="1"/>
              <a:t>async_process</a:t>
            </a:r>
            <a:r>
              <a:rPr lang="en-US" dirty="0" smtClean="0"/>
              <a:t>).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unwrap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Combination of next and unwrap called bind</a:t>
            </a:r>
          </a:p>
          <a:p>
            <a:r>
              <a:rPr lang="en-US" dirty="0" smtClean="0"/>
              <a:t>(Haskell: &gt;&gt;=, bind combines join with  </a:t>
            </a:r>
            <a:r>
              <a:rPr lang="en-US" dirty="0"/>
              <a:t>f</a:t>
            </a:r>
            <a:r>
              <a:rPr lang="en-US" dirty="0" smtClean="0"/>
              <a:t>map)</a:t>
            </a:r>
          </a:p>
          <a:p>
            <a:r>
              <a:rPr lang="en-US" dirty="0" smtClean="0"/>
              <a:t>In C++, next (then) can be overloaded to serve as bind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8305800" cy="1143000"/>
          </a:xfrm>
        </p:spPr>
        <p:txBody>
          <a:bodyPr/>
          <a:lstStyle/>
          <a:p>
            <a:r>
              <a:rPr lang="en-US" dirty="0" smtClean="0"/>
              <a:t>Bartosz Milewski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305800" cy="1143000"/>
          </a:xfrm>
        </p:spPr>
        <p:txBody>
          <a:bodyPr/>
          <a:lstStyle/>
          <a:p>
            <a:r>
              <a:rPr lang="en-US" dirty="0" smtClean="0"/>
              <a:t>I see a monad in your future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55" y="35814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Usage: conditional asynchrony, recursion</a:t>
            </a:r>
          </a:p>
          <a:p>
            <a:endParaRPr lang="en-US" dirty="0" smtClean="0"/>
          </a:p>
          <a:p>
            <a:r>
              <a:rPr lang="en-US" dirty="0" smtClean="0"/>
              <a:t>A future that is ready</a:t>
            </a:r>
          </a:p>
          <a:p>
            <a:r>
              <a:rPr lang="en-US" dirty="0" err="1" smtClean="0"/>
              <a:t>make_ready_future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future&lt;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fint</a:t>
            </a:r>
            <a:r>
              <a:rPr lang="en-US" dirty="0" smtClean="0"/>
              <a:t> = </a:t>
            </a:r>
            <a:r>
              <a:rPr lang="en-US" dirty="0" err="1" smtClean="0"/>
              <a:t>make_ready_future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&gt;(42);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fint.get</a:t>
            </a:r>
            <a:r>
              <a:rPr lang="en-US" dirty="0" smtClean="0"/>
              <a:t>(); // doesn’t block</a:t>
            </a:r>
          </a:p>
          <a:p>
            <a:endParaRPr lang="en-US" dirty="0" smtClean="0"/>
          </a:p>
          <a:p>
            <a:r>
              <a:rPr lang="en-US" dirty="0" smtClean="0"/>
              <a:t>Analogously, for containers:</a:t>
            </a:r>
            <a:endParaRPr lang="en-US" dirty="0"/>
          </a:p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v = {42};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3276600"/>
          </a:xfrm>
        </p:spPr>
        <p:txBody>
          <a:bodyPr/>
          <a:lstStyle/>
          <a:p>
            <a:r>
              <a:rPr lang="en-US" dirty="0" smtClean="0"/>
              <a:t>Functor pattern </a:t>
            </a:r>
          </a:p>
          <a:p>
            <a:pPr lvl="1"/>
            <a:r>
              <a:rPr lang="en-US" dirty="0" smtClean="0"/>
              <a:t>Type constructor</a:t>
            </a:r>
          </a:p>
          <a:p>
            <a:pPr lvl="1"/>
            <a:r>
              <a:rPr lang="en-US" dirty="0" smtClean="0"/>
              <a:t>Function lifting (then, next, transform)</a:t>
            </a:r>
          </a:p>
          <a:p>
            <a:r>
              <a:rPr lang="en-US" dirty="0" smtClean="0"/>
              <a:t>Collapsing (unwrap, </a:t>
            </a:r>
            <a:r>
              <a:rPr lang="en-US" dirty="0" err="1" smtClean="0"/>
              <a:t>concat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Value lifting (</a:t>
            </a:r>
            <a:r>
              <a:rPr lang="en-US" dirty="0" err="1" smtClean="0"/>
              <a:t>make_ready_future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33800"/>
          </a:xfrm>
        </p:spPr>
        <p:txBody>
          <a:bodyPr/>
          <a:lstStyle/>
          <a:p>
            <a:r>
              <a:rPr lang="en-US" dirty="0" smtClean="0"/>
              <a:t>Type constructor</a:t>
            </a:r>
          </a:p>
          <a:p>
            <a:r>
              <a:rPr lang="en-US" dirty="0" smtClean="0"/>
              <a:t>Value </a:t>
            </a:r>
            <a:r>
              <a:rPr lang="en-US" dirty="0" smtClean="0"/>
              <a:t>lifting: </a:t>
            </a:r>
            <a:r>
              <a:rPr lang="en-US" dirty="0" err="1" smtClean="0"/>
              <a:t>make_ready_future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bind: </a:t>
            </a:r>
            <a:r>
              <a:rPr lang="en-US" dirty="0" smtClean="0"/>
              <a:t>combination of .next(f).unwrap() [or an overload of next]</a:t>
            </a:r>
          </a:p>
          <a:p>
            <a:endParaRPr lang="en-US" dirty="0"/>
          </a:p>
          <a:p>
            <a:r>
              <a:rPr lang="en-US" dirty="0" smtClean="0"/>
              <a:t>Usage of the future monad pattern: </a:t>
            </a:r>
          </a:p>
          <a:p>
            <a:pPr lvl="1"/>
            <a:r>
              <a:rPr lang="en-US" dirty="0" smtClean="0"/>
              <a:t>Composing libraries of </a:t>
            </a:r>
            <a:r>
              <a:rPr lang="en-US" dirty="0" err="1" smtClean="0"/>
              <a:t>async</a:t>
            </a:r>
            <a:r>
              <a:rPr lang="en-US" dirty="0" smtClean="0"/>
              <a:t> functions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 Pattern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in the wrist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ext (or bind) checks for exceptions and propagates them (without calling the continuation)</a:t>
            </a:r>
          </a:p>
          <a:p>
            <a:pPr lvl="1"/>
            <a:r>
              <a:rPr lang="en-US" dirty="0" smtClean="0"/>
              <a:t>At the end of the chain, recover from exception</a:t>
            </a:r>
          </a:p>
          <a:p>
            <a:pPr lvl="1"/>
            <a:r>
              <a:rPr lang="en-US" dirty="0" err="1"/>
              <a:t>async_open</a:t>
            </a:r>
            <a:r>
              <a:rPr lang="en-US" dirty="0"/>
              <a:t>("</a:t>
            </a:r>
            <a:r>
              <a:rPr lang="en-US" dirty="0" smtClean="0"/>
              <a:t>foo.cpp").next(&amp;</a:t>
            </a:r>
            <a:r>
              <a:rPr lang="en-US" dirty="0" err="1" smtClean="0"/>
              <a:t>async_read</a:t>
            </a:r>
            <a:r>
              <a:rPr lang="en-US" dirty="0" smtClean="0"/>
              <a:t>).next(parse).recover(&amp;</a:t>
            </a:r>
            <a:r>
              <a:rPr lang="en-US" dirty="0" err="1" smtClean="0"/>
              <a:t>on_error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Exception monad</a:t>
            </a:r>
          </a:p>
          <a:p>
            <a:pPr lvl="1"/>
            <a:r>
              <a:rPr lang="en-US" dirty="0" smtClean="0"/>
              <a:t>Implements short-circuiting</a:t>
            </a:r>
          </a:p>
          <a:p>
            <a:pPr lvl="1"/>
            <a:r>
              <a:rPr lang="en-US" dirty="0" smtClean="0"/>
              <a:t>Can be put on top of the future monad (monad transformers)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Need N futures to proceed.</a:t>
            </a:r>
          </a:p>
          <a:p>
            <a:pPr lvl="1"/>
            <a:r>
              <a:rPr lang="en-US" dirty="0" smtClean="0"/>
              <a:t>Create a barrier, get all values, proceed.</a:t>
            </a:r>
          </a:p>
          <a:p>
            <a:pPr lvl="1"/>
            <a:r>
              <a:rPr lang="en-US" dirty="0" err="1" smtClean="0"/>
              <a:t>when_all</a:t>
            </a:r>
            <a:r>
              <a:rPr lang="en-US" dirty="0" smtClean="0"/>
              <a:t>: takes futures, returns future of finished futures</a:t>
            </a:r>
          </a:p>
          <a:p>
            <a:pPr lvl="1"/>
            <a:r>
              <a:rPr lang="en-US" dirty="0" smtClean="0"/>
              <a:t>Client gets, iterates, gets each, and proceeds with values</a:t>
            </a:r>
          </a:p>
          <a:p>
            <a:r>
              <a:rPr lang="en-US" dirty="0" smtClean="0"/>
              <a:t>Functional approach</a:t>
            </a:r>
          </a:p>
          <a:p>
            <a:pPr lvl="1"/>
            <a:r>
              <a:rPr lang="en-US" dirty="0" smtClean="0"/>
              <a:t>Apply a regular function of n argument to n futures.</a:t>
            </a:r>
          </a:p>
          <a:p>
            <a:pPr lvl="1"/>
            <a:r>
              <a:rPr lang="en-US" dirty="0" smtClean="0"/>
              <a:t>Lifting of n-</a:t>
            </a:r>
            <a:r>
              <a:rPr lang="en-US" dirty="0" err="1" smtClean="0"/>
              <a:t>ary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when_all_done</a:t>
            </a:r>
            <a:r>
              <a:rPr lang="en-US" dirty="0" smtClean="0"/>
              <a:t>(futures).next(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Together with </a:t>
            </a:r>
            <a:r>
              <a:rPr lang="en-US" dirty="0" err="1" smtClean="0"/>
              <a:t>make_ready_future</a:t>
            </a:r>
            <a:r>
              <a:rPr lang="en-US" dirty="0" smtClean="0"/>
              <a:t>: applicative functor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Wait for the first future to complete</a:t>
            </a:r>
          </a:p>
          <a:p>
            <a:pPr lvl="1"/>
            <a:r>
              <a:rPr lang="en-US" dirty="0" err="1" smtClean="0"/>
              <a:t>when_any</a:t>
            </a:r>
            <a:r>
              <a:rPr lang="en-US" dirty="0" smtClean="0"/>
              <a:t>:  takes futures, returns a future of futures, at least one of them ready</a:t>
            </a:r>
          </a:p>
          <a:p>
            <a:pPr lvl="1"/>
            <a:r>
              <a:rPr lang="en-US" dirty="0" smtClean="0"/>
              <a:t>Client gets, iterates, checks </a:t>
            </a:r>
            <a:r>
              <a:rPr lang="en-US" dirty="0" err="1" smtClean="0"/>
              <a:t>is_ready</a:t>
            </a:r>
            <a:r>
              <a:rPr lang="en-US" dirty="0" smtClean="0"/>
              <a:t>, picks value. proceeds</a:t>
            </a:r>
          </a:p>
          <a:p>
            <a:r>
              <a:rPr lang="en-US" dirty="0" smtClean="0"/>
              <a:t>Functional approach</a:t>
            </a:r>
          </a:p>
          <a:p>
            <a:pPr lvl="1"/>
            <a:r>
              <a:rPr lang="en-US" dirty="0" smtClean="0"/>
              <a:t>The OR combinator (like addition?)</a:t>
            </a:r>
          </a:p>
          <a:p>
            <a:pPr lvl="1"/>
            <a:r>
              <a:rPr lang="en-US" dirty="0" smtClean="0"/>
              <a:t>Combines two futures into one</a:t>
            </a:r>
          </a:p>
          <a:p>
            <a:pPr lvl="1"/>
            <a:r>
              <a:rPr lang="en-US" dirty="0" smtClean="0"/>
              <a:t>Assoc.: (f1 OR f2) OR f3 = f1 OR (f2 OR f3)</a:t>
            </a:r>
          </a:p>
          <a:p>
            <a:pPr lvl="1"/>
            <a:r>
              <a:rPr lang="en-US" dirty="0" smtClean="0"/>
              <a:t>Neutral element: the “never” future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ever OR f = f = f OR never</a:t>
            </a:r>
          </a:p>
          <a:p>
            <a:pPr lvl="1"/>
            <a:r>
              <a:rPr lang="en-US" dirty="0" smtClean="0"/>
              <a:t>Defines a </a:t>
            </a:r>
            <a:r>
              <a:rPr lang="en-US" dirty="0" err="1" smtClean="0"/>
              <a:t>monoid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Monoid</a:t>
            </a:r>
            <a:r>
              <a:rPr lang="en-US" dirty="0" smtClean="0"/>
              <a:t>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patterns based on functional programming</a:t>
            </a:r>
          </a:p>
          <a:p>
            <a:pPr lvl="1"/>
            <a:r>
              <a:rPr lang="en-US" dirty="0" smtClean="0"/>
              <a:t>Functor</a:t>
            </a:r>
          </a:p>
          <a:p>
            <a:pPr lvl="1"/>
            <a:r>
              <a:rPr lang="en-US" dirty="0" smtClean="0"/>
              <a:t>Applicative Functor</a:t>
            </a:r>
          </a:p>
          <a:p>
            <a:pPr lvl="1"/>
            <a:r>
              <a:rPr lang="en-US" dirty="0" smtClean="0"/>
              <a:t>Monad</a:t>
            </a:r>
          </a:p>
          <a:p>
            <a:pPr lvl="1"/>
            <a:r>
              <a:rPr lang="en-US" dirty="0" err="1" smtClean="0"/>
              <a:t>Monoid</a:t>
            </a:r>
            <a:endParaRPr lang="en-US" dirty="0" smtClean="0"/>
          </a:p>
          <a:p>
            <a:r>
              <a:rPr lang="en-US" dirty="0" err="1" smtClean="0"/>
              <a:t>Composability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orthogonality</a:t>
            </a:r>
            <a:endParaRPr lang="en-US" dirty="0" smtClean="0"/>
          </a:p>
          <a:p>
            <a:r>
              <a:rPr lang="en-US" dirty="0" smtClean="0"/>
              <a:t>Result: Library of futures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467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First class functions</a:t>
            </a:r>
          </a:p>
          <a:p>
            <a:r>
              <a:rPr lang="en-US" dirty="0" smtClean="0"/>
              <a:t>Generic programming</a:t>
            </a:r>
          </a:p>
          <a:p>
            <a:r>
              <a:rPr lang="en-US" dirty="0" smtClean="0"/>
              <a:t>Memory Management (move semantics)</a:t>
            </a:r>
          </a:p>
          <a:p>
            <a:endParaRPr lang="en-US" dirty="0" smtClean="0"/>
          </a:p>
          <a:p>
            <a:r>
              <a:rPr lang="en-US" dirty="0" smtClean="0"/>
              <a:t>Math nomenclature</a:t>
            </a:r>
          </a:p>
          <a:p>
            <a:pPr lvl="1"/>
            <a:r>
              <a:rPr lang="en-US" dirty="0" smtClean="0"/>
              <a:t>Functor</a:t>
            </a:r>
          </a:p>
          <a:p>
            <a:pPr lvl="1"/>
            <a:r>
              <a:rPr lang="en-US" dirty="0" smtClean="0"/>
              <a:t>Applicative Functor</a:t>
            </a:r>
          </a:p>
          <a:p>
            <a:pPr lvl="1"/>
            <a:r>
              <a:rPr lang="en-US" dirty="0" smtClean="0"/>
              <a:t>Monad</a:t>
            </a:r>
          </a:p>
          <a:p>
            <a:pPr lvl="1"/>
            <a:r>
              <a:rPr lang="en-US" dirty="0" err="1" smtClean="0"/>
              <a:t>Monoid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Patterns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3871454"/>
            <a:ext cx="7467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Sorting: compare function</a:t>
            </a:r>
          </a:p>
          <a:p>
            <a:r>
              <a:rPr lang="en-US" dirty="0" smtClean="0"/>
              <a:t>Find, </a:t>
            </a:r>
            <a:r>
              <a:rPr lang="en-US" dirty="0" err="1" smtClean="0"/>
              <a:t>copy_if</a:t>
            </a:r>
            <a:r>
              <a:rPr lang="en-US" dirty="0" smtClean="0"/>
              <a:t>: predicate function</a:t>
            </a:r>
          </a:p>
          <a:p>
            <a:r>
              <a:rPr lang="en-US" dirty="0" smtClean="0"/>
              <a:t>Accumulate: binary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118854"/>
            <a:ext cx="6934200" cy="33855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for_each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v.begin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v.end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(), [](char c) {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&lt;&lt; c; 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880854"/>
            <a:ext cx="6934200" cy="83099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transform(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v.begin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v.end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w.begin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(), [](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x) { 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return x * x; 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37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467600" cy="12954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urrying, partial application: bind</a:t>
            </a:r>
          </a:p>
          <a:p>
            <a:r>
              <a:rPr lang="en-US" dirty="0" smtClean="0"/>
              <a:t>Combining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810000"/>
            <a:ext cx="6934200" cy="13234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v.erase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remove_if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.begin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.end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         bind(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logical_and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&gt;(),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              bind(greater&lt;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&gt;(), _1, -10),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              bind(less&lt;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&gt;(), _1, 10))),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.end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0444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276600"/>
            <a:ext cx="7467600" cy="1447800"/>
          </a:xfrm>
        </p:spPr>
        <p:txBody>
          <a:bodyPr/>
          <a:lstStyle/>
          <a:p>
            <a:r>
              <a:rPr lang="en-US" dirty="0" smtClean="0"/>
              <a:t>Channel for passing data (John </a:t>
            </a:r>
            <a:r>
              <a:rPr lang="en-US" dirty="0" err="1" smtClean="0"/>
              <a:t>Reppy</a:t>
            </a:r>
            <a:r>
              <a:rPr lang="en-US" dirty="0" smtClean="0"/>
              <a:t>, ML)</a:t>
            </a:r>
          </a:p>
          <a:p>
            <a:pPr lvl="1"/>
            <a:r>
              <a:rPr lang="en-US" dirty="0" smtClean="0"/>
              <a:t>Promise</a:t>
            </a:r>
          </a:p>
          <a:p>
            <a:pPr lvl="1"/>
            <a:r>
              <a:rPr lang="en-US" dirty="0" smtClean="0"/>
              <a:t>Future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Page </a:t>
            </a:r>
            <a:r>
              <a:rPr lang="de-DE" smtClean="0">
                <a:sym typeface="Wingdings" charset="2"/>
              </a:rPr>
              <a:t></a:t>
            </a:r>
            <a:r>
              <a:rPr lang="de-DE" smtClean="0"/>
              <a:t> </a:t>
            </a:r>
            <a:fld id="{B79CB2E9-1843-E440-951B-415F052B217E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72927"/>
            <a:ext cx="8229600" cy="1219200"/>
          </a:xfrm>
        </p:spPr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325" y="928430"/>
            <a:ext cx="4115435" cy="33855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promise&lt;string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prms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71321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91443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171321" y="2292174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Promise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308481" y="4036607"/>
            <a:ext cx="1076960" cy="1036320"/>
          </a:xfrm>
          <a:prstGeom prst="ellipse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227724" y="2718894"/>
            <a:ext cx="0" cy="14694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168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 bwMode="auto">
          <a:xfrm>
            <a:off x="5308481" y="4036607"/>
            <a:ext cx="1076960" cy="1036320"/>
          </a:xfrm>
          <a:prstGeom prst="ellipse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Page </a:t>
            </a:r>
            <a:r>
              <a:rPr lang="de-DE" smtClean="0">
                <a:sym typeface="Wingdings" charset="2"/>
              </a:rPr>
              <a:t></a:t>
            </a:r>
            <a:r>
              <a:rPr lang="de-DE" smtClean="0"/>
              <a:t> </a:t>
            </a:r>
            <a:fld id="{B79CB2E9-1843-E440-951B-415F052B217E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325" y="928430"/>
            <a:ext cx="4115435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promise&lt;string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auto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ftr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prms.get_future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71321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91443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227724" y="2718894"/>
            <a:ext cx="0" cy="14694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171321" y="1546067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Future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 bwMode="auto">
          <a:xfrm>
            <a:off x="5846961" y="1972787"/>
            <a:ext cx="0" cy="2063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171321" y="2292174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Promise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Page </a:t>
            </a:r>
            <a:r>
              <a:rPr lang="de-DE" smtClean="0">
                <a:sym typeface="Wingdings" charset="2"/>
              </a:rPr>
              <a:t></a:t>
            </a:r>
            <a:r>
              <a:rPr lang="de-DE" smtClean="0"/>
              <a:t> </a:t>
            </a:r>
            <a:fld id="{B79CB2E9-1843-E440-951B-415F052B217E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72927"/>
            <a:ext cx="8229600" cy="1219200"/>
          </a:xfrm>
        </p:spPr>
        <p:txBody>
          <a:bodyPr/>
          <a:lstStyle/>
          <a:p>
            <a:r>
              <a:rPr lang="en-US" dirty="0" smtClean="0"/>
              <a:t>Create thread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325" y="928430"/>
            <a:ext cx="4115435" cy="83099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promise&lt;string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auto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ftr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prms.get_future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thread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thFun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::move(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prms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));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71321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91443" y="928430"/>
            <a:ext cx="130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6354249" y="4036607"/>
            <a:ext cx="1076960" cy="1036320"/>
          </a:xfrm>
          <a:prstGeom prst="ellipse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 bwMode="auto">
          <a:xfrm flipH="1">
            <a:off x="6892729" y="2704748"/>
            <a:ext cx="848954" cy="13318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171321" y="1546067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Future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11" idx="2"/>
            <a:endCxn id="5" idx="0"/>
          </p:cNvCxnSpPr>
          <p:nvPr/>
        </p:nvCxnSpPr>
        <p:spPr bwMode="auto">
          <a:xfrm>
            <a:off x="5846961" y="1972787"/>
            <a:ext cx="1045768" cy="2063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7066043" y="2278028"/>
            <a:ext cx="1351280" cy="426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Promise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4549</TotalTime>
  <Words>970</Words>
  <Application>Microsoft Office PowerPoint</Application>
  <PresentationFormat>On-screen Show (4:3)</PresentationFormat>
  <Paragraphs>214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Paper</vt:lpstr>
      <vt:lpstr>PowerPoint Presentation</vt:lpstr>
      <vt:lpstr>I see a monad in your future</vt:lpstr>
      <vt:lpstr>Functional Patterns in C++</vt:lpstr>
      <vt:lpstr>Higher Order Functions</vt:lpstr>
      <vt:lpstr>Combinators</vt:lpstr>
      <vt:lpstr>Future</vt:lpstr>
      <vt:lpstr>Promise</vt:lpstr>
      <vt:lpstr>Future</vt:lpstr>
      <vt:lpstr>Create thread</vt:lpstr>
      <vt:lpstr>set_value</vt:lpstr>
      <vt:lpstr>get</vt:lpstr>
      <vt:lpstr>Library Design</vt:lpstr>
      <vt:lpstr>Then Pattern</vt:lpstr>
      <vt:lpstr>Then Combinator</vt:lpstr>
      <vt:lpstr>Function Lifting</vt:lpstr>
      <vt:lpstr>Type Constructor</vt:lpstr>
      <vt:lpstr>The Functor Pattern</vt:lpstr>
      <vt:lpstr>Asynchronous Chaining</vt:lpstr>
      <vt:lpstr>Unwrap</vt:lpstr>
      <vt:lpstr>Lifting a value</vt:lpstr>
      <vt:lpstr>Monad Pattern</vt:lpstr>
      <vt:lpstr>Monad Pattern 2</vt:lpstr>
      <vt:lpstr>Exceptions</vt:lpstr>
      <vt:lpstr>Applicative Pattern</vt:lpstr>
      <vt:lpstr>Monoid Pattern</vt:lpstr>
      <vt:lpstr>Conclusions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see a monad in your future</dc:title>
  <dc:creator>Bartosz</dc:creator>
  <cp:lastModifiedBy>Bartosz</cp:lastModifiedBy>
  <cp:revision>42</cp:revision>
  <dcterms:created xsi:type="dcterms:W3CDTF">2014-03-10T18:21:43Z</dcterms:created>
  <dcterms:modified xsi:type="dcterms:W3CDTF">2014-03-20T18:15:36Z</dcterms:modified>
</cp:coreProperties>
</file>