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 SemiBold"/>
      <p:regular r:id="rId57"/>
      <p:bold r:id="rId58"/>
      <p:italic r:id="rId59"/>
      <p:boldItalic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Roboto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Roboto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Light-italic.fntdata"/><Relationship Id="rId70" Type="http://schemas.openxmlformats.org/officeDocument/2006/relationships/font" Target="fonts/Roboto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-bold.fntdata"/><Relationship Id="rId21" Type="http://schemas.openxmlformats.org/officeDocument/2006/relationships/slide" Target="slides/slide16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-italic.fntdata"/><Relationship Id="rId60" Type="http://schemas.openxmlformats.org/officeDocument/2006/relationships/font" Target="fonts/MontserratSemiBold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SemiBold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7e81b76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57e81b76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7e81b76f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57e81b76f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7e81b76fa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57e81b76f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7e81b76fa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57e81b76f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7e81b76fa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57e81b76f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называют игроков в футболе? 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829" y="1904214"/>
            <a:ext cx="3122971" cy="218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687008" y="1904214"/>
            <a:ext cx="3884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Футболисты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нужно сделать со всеми футболистами, чтобы появились противники? 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829" y="1904214"/>
            <a:ext cx="3122971" cy="21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нужно сделать со всеми футболистами, чтобы появились противники? 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829" y="1904214"/>
            <a:ext cx="3122971" cy="218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952478" y="2535588"/>
            <a:ext cx="3884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Разделить на команды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отличаются объект класса Game_sprite гоночной машины от противника? 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отличаются объект класса Game_sprite гоночной машины от противника? 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579397" y="2169685"/>
            <a:ext cx="38849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Ничем. С точки зрения объекта класса они одинаковые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отличить спрайты одного и того же класса? 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отличить спрайты одного и того же класса? 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79397" y="2169685"/>
            <a:ext cx="38849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Определить их в разные группы (команды)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Метод Group()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57200" y="585250"/>
            <a:ext cx="8229600" cy="10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pygame.sprite.Group() – создает группу для спрайта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>
            <a:off x="457200" y="1792037"/>
            <a:ext cx="5102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Группа игровых (гоночных машин)</a:t>
            </a:r>
            <a:endParaRPr b="1" i="0" sz="20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457200" y="2263540"/>
            <a:ext cx="51090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Имя_группы=pygame.sprite.Group()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мы должны указать при создании спрайта? 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мы должны указать при создании спрайта? 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457200" y="2611469"/>
            <a:ext cx="55896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57200" y="1570663"/>
            <a:ext cx="51090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x, filename):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 flipH="1" rot="10800000">
            <a:off x="855406" y="1945006"/>
            <a:ext cx="1338000" cy="739200"/>
          </a:xfrm>
          <a:prstGeom prst="straightConnector1">
            <a:avLst/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2589675" y="1960700"/>
            <a:ext cx="414300" cy="697500"/>
          </a:xfrm>
          <a:prstGeom prst="straightConnector1">
            <a:avLst/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3400337" y="1975713"/>
            <a:ext cx="422700" cy="667500"/>
          </a:xfrm>
          <a:prstGeom prst="straightConnector1">
            <a:avLst/>
          </a:prstGeom>
          <a:noFill/>
          <a:ln cap="flat" cmpd="sng" w="9525">
            <a:solidFill>
              <a:srgbClr val="CB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Взаимодействие спрайтов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Столкновения с противником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Работа с игровым полем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984" y="1932491"/>
            <a:ext cx="2502816" cy="249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598" y="3077995"/>
            <a:ext cx="1856794" cy="185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Добавление группы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12954" y="3894764"/>
            <a:ext cx="7841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Группа для спрайта будет определена в момент создания объекта класса</a:t>
            </a:r>
            <a:endParaRPr b="1" i="0" sz="20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57200" y="3190778"/>
            <a:ext cx="648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user_car)</a:t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12954" y="483309"/>
            <a:ext cx="8318092" cy="23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Game_sprite(pygame.sprite.Sprite):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x, filename,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pygame.sprite.Sprite.__init__(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 = pygame.image.load(filename).convert_alpha()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.rect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.image.get_rect(center=(x,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.add(group)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3347262" y="914481"/>
            <a:ext cx="806100" cy="2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881430" y="2377613"/>
            <a:ext cx="2148300" cy="38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 rot="10800000">
            <a:off x="3815085" y="1186846"/>
            <a:ext cx="845700" cy="19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585250"/>
            <a:ext cx="8229600" cy="93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конструктор спрайта определение группы для объекта. Запустите программу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57200" y="1670346"/>
            <a:ext cx="8318092" cy="23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Game_sprite(pygame.sprite.Sprite):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x, filename,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pygame.sprite.Sprite.__init__(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 = pygame.image.load(filename).convert_alpha()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.rect =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.image.get_rect(center=(x, 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.add(group)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3413133" y="2112343"/>
            <a:ext cx="806100" cy="2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817651" y="3548512"/>
            <a:ext cx="2148300" cy="38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457200" y="585250"/>
            <a:ext cx="8229600" cy="932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в конструктор спрайта определение группы для объекта. Запустите программу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61768" l="16819" r="52417" t="27527"/>
          <a:stretch/>
        </p:blipFill>
        <p:spPr>
          <a:xfrm>
            <a:off x="530940" y="2015611"/>
            <a:ext cx="6390970" cy="127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Создайте группы для соответствующих спрайтов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795" y="2112399"/>
            <a:ext cx="734961" cy="91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787126"/>
            <a:ext cx="765584" cy="91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8480" y="1938490"/>
            <a:ext cx="1336163" cy="13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3729" y="3689321"/>
            <a:ext cx="1336163" cy="13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0872" y="1938490"/>
            <a:ext cx="220467" cy="13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0871" y="3578396"/>
            <a:ext cx="220467" cy="133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457200" y="1201910"/>
            <a:ext cx="54168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Имя_группы = pygame.sprite.Group()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1458480" y="2218680"/>
            <a:ext cx="1707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user_car</a:t>
            </a:r>
            <a:endParaRPr b="1" i="0" sz="24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1370402" y="4015643"/>
            <a:ext cx="1707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cars</a:t>
            </a:r>
            <a:endParaRPr b="1" i="0" sz="24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760583" y="2249001"/>
            <a:ext cx="1820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green_left</a:t>
            </a:r>
            <a:endParaRPr b="1" i="0" sz="22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684632" y="4015643"/>
            <a:ext cx="218317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green_right</a:t>
            </a:r>
            <a:endParaRPr b="1" i="0" sz="22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7164643" y="2234068"/>
            <a:ext cx="1820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road</a:t>
            </a:r>
            <a:endParaRPr b="1" i="0" sz="22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7164642" y="4031031"/>
            <a:ext cx="182006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4390"/>
                </a:solidFill>
                <a:latin typeface="Montserrat"/>
                <a:ea typeface="Montserrat"/>
                <a:cs typeface="Montserrat"/>
                <a:sym typeface="Montserrat"/>
              </a:rPr>
              <a:t>road</a:t>
            </a:r>
            <a:endParaRPr b="1" i="0" sz="2200" u="none" cap="none" strike="noStrike">
              <a:solidFill>
                <a:srgbClr val="0043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Создайте группы для соответствующих спрайтов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457200" y="1642846"/>
            <a:ext cx="55994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cars=pygame.sprite.Group()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user_car=pygame.sprite.Group()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green_left=pygame.sprite.Group()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green_right=pygame.sprite.Group()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road_group=pygame.sprite.Group()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к созданию спрайтов определение группы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1959255" y="1630724"/>
            <a:ext cx="4382551" cy="306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cars=pygame.sprite.Group()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user_car=pygame.sprite.Group()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green_left=pygame.sprite.Group()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green_right=pygame.sprite.Group()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road_group=pygame.sprite.Group()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759" y="2386381"/>
            <a:ext cx="475029" cy="59378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1959255" y="1090681"/>
            <a:ext cx="648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1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'Car1.png’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user_car)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9337" y="1739400"/>
            <a:ext cx="494822" cy="593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6646" y="3033362"/>
            <a:ext cx="200204" cy="42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6646" y="3706872"/>
            <a:ext cx="200204" cy="42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2897" y="4275867"/>
            <a:ext cx="507702" cy="50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7702" y="4275867"/>
            <a:ext cx="544187" cy="54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к созданию спрайтов определение группы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/>
          <p:nvPr/>
        </p:nvSpPr>
        <p:spPr>
          <a:xfrm>
            <a:off x="1781884" y="1040819"/>
            <a:ext cx="6484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1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'Car1.png’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user_car)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457200" y="1610445"/>
            <a:ext cx="595343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 = 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user_car = 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green_left = 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green_right = 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 = pygame.sprite.Group()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user_car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car2 = Game_sprite(randint(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'Car2.png'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gr_left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'gr.png'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green_left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gr_right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367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'gr.png'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green_right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'road.png'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line_1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'line.png'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line_2 = Game_sprite(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'line.png'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road_group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столкновения машин? </a:t>
            </a:r>
            <a:endParaRPr/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после столкновения машин? </a:t>
            </a:r>
            <a:endParaRPr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270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953023" y="2171325"/>
            <a:ext cx="3884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Игра должна остановиться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Какую конструкцию необходимо использовать, чтобы выполнять действия, только при выполнении или невыполнении определенного условия? </a:t>
            </a:r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103" y="1683359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условный оператор? </a:t>
            </a:r>
            <a:endParaRPr sz="2400">
              <a:solidFill>
                <a:srgbClr val="000000"/>
              </a:solidFill>
            </a:endParaRPr>
          </a:p>
          <a:p>
            <a:pPr indent="-4064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разместить спрайт в игровом окне? </a:t>
            </a:r>
            <a:endParaRPr sz="2400">
              <a:solidFill>
                <a:srgbClr val="000000"/>
              </a:solidFill>
            </a:endParaRPr>
          </a:p>
          <a:p>
            <a:pPr indent="-4064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класс объекта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400">
              <a:solidFill>
                <a:srgbClr val="000000"/>
              </a:solidFill>
            </a:endParaRPr>
          </a:p>
          <a:p>
            <a:pPr indent="-4064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отследить нажатие клавиши на клавиатуре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Какую конструкцию необходимо использовать, чтобы выполнять действия, только при выполнении или невыполнении определенного условия? </a:t>
            </a:r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103" y="1683359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/>
          <p:nvPr/>
        </p:nvSpPr>
        <p:spPr>
          <a:xfrm>
            <a:off x="457200" y="2045764"/>
            <a:ext cx="4368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условие_1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набор_команд_1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условие_2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набор_команд_2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. 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16" name="Google Shape;316;p38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глобальную переменную game_over = 1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457200" y="1288026"/>
            <a:ext cx="4896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1 – игра продолжается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0 – игра завершена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457200" y="496896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глобальную переменную game_over = 1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57200" y="1288026"/>
            <a:ext cx="4896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1 – игра продолжается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0 – игра завершена</a:t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457200" y="2198606"/>
            <a:ext cx="45720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game_over=</a:t>
            </a:r>
            <a:r>
              <a:rPr b="1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457200" y="399321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Какая часть программы должна повторяться, при game_over=1?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457200" y="399321"/>
            <a:ext cx="8229600" cy="593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Какая часть программы должна повторяться, при game_over=1?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172064" y="1500582"/>
            <a:ext cx="37706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car1.rect.x = car1.rect.x -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keys[pygame.K_RIGHT]: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car1.rect.x = car1.rect.x +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keys[pygame.K_DOWN]: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car1.rect.y = car1.rect.y +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keys[pygame.K_UP]: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car1.rect.y = car1.rect.y -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sc.blit(road.image,road.rect)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sc.blit(gr_left.image, gr_left.rect)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sc.blit(gr_right.image,gr_right.rect)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sc.blit(line_1.image,line_1.rect)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sc.blit(line_2.image,line_2.rect)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sc.blit(car1.image, car1.rect)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sc.blit(car2.image,car2.rect)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pygame.display.update()</a:t>
            </a:r>
            <a:endParaRPr/>
          </a:p>
        </p:txBody>
      </p:sp>
      <p:sp>
        <p:nvSpPr>
          <p:cNvPr id="342" name="Google Shape;342;p41"/>
          <p:cNvSpPr/>
          <p:nvPr/>
        </p:nvSpPr>
        <p:spPr>
          <a:xfrm>
            <a:off x="3942735" y="1646342"/>
            <a:ext cx="5201265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car2.rect.y &lt; 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car2.rect.y = car2.rect.y + randint(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car2 = Game_sprite(randint(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1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'Car2.png'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,cars)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car2.rect.y =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line_1.rect.y &lt; 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line_1.rect.y = line_1.rect.y +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line_1 = Game_sprite(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1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'line.png'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,road_group)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line_1.rect.y = -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line_2.rect.y &lt; 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line_2.rect.y = line_2.rect.y + 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line_2 = Game_sprite(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1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'line.png'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,road_group)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line_2.rect.y = -</a:t>
            </a:r>
            <a:r>
              <a:rPr b="0" i="0" lang="en-US" sz="11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457200" y="496896"/>
            <a:ext cx="8229600" cy="9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условный оператор с проверкой значения переменной game_over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 txBox="1"/>
          <p:nvPr/>
        </p:nvSpPr>
        <p:spPr>
          <a:xfrm>
            <a:off x="457200" y="1524000"/>
            <a:ext cx="4896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1 – игра продолжается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0 – игра завершена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457200" y="496896"/>
            <a:ext cx="8229600" cy="889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условный оператор с проверкой значения переменной game_over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3"/>
          <p:cNvSpPr txBox="1"/>
          <p:nvPr/>
        </p:nvSpPr>
        <p:spPr>
          <a:xfrm>
            <a:off x="457200" y="1524000"/>
            <a:ext cx="4896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1 – игра продолжается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game_over = 0 – игра завершена</a:t>
            </a:r>
            <a:endParaRPr/>
          </a:p>
        </p:txBody>
      </p:sp>
      <p:sp>
        <p:nvSpPr>
          <p:cNvPr id="359" name="Google Shape;359;p43"/>
          <p:cNvSpPr/>
          <p:nvPr/>
        </p:nvSpPr>
        <p:spPr>
          <a:xfrm>
            <a:off x="457199" y="2536479"/>
            <a:ext cx="55896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game_over==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car1.rect.x = car1.rect.x -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в игре, чтобы она закончилась? </a:t>
            </a:r>
            <a:endParaRPr/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должно произойти в игре, чтобы она закончилась? </a:t>
            </a:r>
            <a:endParaRPr/>
          </a:p>
        </p:txBody>
      </p:sp>
      <p:pic>
        <p:nvPicPr>
          <p:cNvPr id="373" name="Google Shape;3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/>
        </p:nvSpPr>
        <p:spPr>
          <a:xfrm>
            <a:off x="460866" y="2231623"/>
            <a:ext cx="34795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Если гоночная машина столкнётся с противником</a:t>
            </a:r>
            <a:endParaRPr/>
          </a:p>
        </p:txBody>
      </p:sp>
      <p:pic>
        <p:nvPicPr>
          <p:cNvPr id="375" name="Google Shape;37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1233" y="1349883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столкновение? </a:t>
            </a: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1233" y="1349883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Размещение спрайта в игровом окне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406062" y="1181843"/>
            <a:ext cx="5679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Car(randint(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375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'Car1.png'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392142" y="3252826"/>
            <a:ext cx="49552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sc.blit(car1.image, car1.rect) 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457200" y="848560"/>
            <a:ext cx="49867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Создать объект класса в указанном месте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92142" y="2608716"/>
            <a:ext cx="5707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Разместить объект сверху прямоугольника по размеру загруженной картинки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457200" y="2088524"/>
            <a:ext cx="1997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car1.rect.y=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471119" y="1726887"/>
            <a:ext cx="5628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Задать координату y для левого верхнего угла 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64797" y="1173448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164797" y="2073135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164797" y="3265017"/>
            <a:ext cx="292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849" y="1014960"/>
            <a:ext cx="2785621" cy="291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такое столкновение? 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460866" y="2231623"/>
            <a:ext cx="34795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Машины коснулись друг друга любыми частями</a:t>
            </a:r>
            <a:endParaRPr/>
          </a:p>
        </p:txBody>
      </p:sp>
      <p:grpSp>
        <p:nvGrpSpPr>
          <p:cNvPr id="391" name="Google Shape;391;p47"/>
          <p:cNvGrpSpPr/>
          <p:nvPr/>
        </p:nvGrpSpPr>
        <p:grpSpPr>
          <a:xfrm>
            <a:off x="4916129" y="686713"/>
            <a:ext cx="4097528" cy="4290147"/>
            <a:chOff x="4181233" y="1349883"/>
            <a:chExt cx="2972140" cy="3111856"/>
          </a:xfrm>
        </p:grpSpPr>
        <p:pic>
          <p:nvPicPr>
            <p:cNvPr id="392" name="Google Shape;39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81233" y="1349883"/>
              <a:ext cx="2972140" cy="3111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7"/>
            <p:cNvSpPr/>
            <p:nvPr/>
          </p:nvSpPr>
          <p:spPr>
            <a:xfrm>
              <a:off x="5416627" y="2905811"/>
              <a:ext cx="343150" cy="440704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5759777" y="2521919"/>
              <a:ext cx="405352" cy="513511"/>
            </a:xfrm>
            <a:prstGeom prst="rect">
              <a:avLst/>
            </a:pr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Взаимодействие спрайтов</a:t>
            </a:r>
            <a:endParaRPr/>
          </a:p>
        </p:txBody>
      </p:sp>
      <p:sp>
        <p:nvSpPr>
          <p:cNvPr id="400" name="Google Shape;400;p48"/>
          <p:cNvSpPr/>
          <p:nvPr/>
        </p:nvSpPr>
        <p:spPr>
          <a:xfrm>
            <a:off x="388374" y="1929572"/>
            <a:ext cx="82984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pygame.sprite.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spritecollideany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(имя_спрайта,имя_группы_взаимодействия)</a:t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388374" y="724971"/>
            <a:ext cx="84311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spritecollideany()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проверяет взаимодействие конкретного спрайт с любым из спрайтов из группы. Функция принимает первым аргументом спрайт, который проверяется, вторым – группу. </a:t>
            </a:r>
            <a:endParaRPr/>
          </a:p>
        </p:txBody>
      </p:sp>
      <p:sp>
        <p:nvSpPr>
          <p:cNvPr id="402" name="Google Shape;402;p48"/>
          <p:cNvSpPr/>
          <p:nvPr/>
        </p:nvSpPr>
        <p:spPr>
          <a:xfrm>
            <a:off x="388374" y="3450788"/>
            <a:ext cx="78018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pygame.sprite.</a:t>
            </a:r>
            <a:r>
              <a:rPr b="1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spritecollideany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(car1, cars)</a:t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388374" y="2906152"/>
            <a:ext cx="7915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Проверяет взаимодействие гоночной машины и противника</a:t>
            </a:r>
            <a:endParaRPr b="1" i="0" sz="18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457200" y="496896"/>
            <a:ext cx="8229600" cy="9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проверку взаимодействия гоночной машины и противника.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9"/>
          <p:cNvSpPr/>
          <p:nvPr/>
        </p:nvSpPr>
        <p:spPr>
          <a:xfrm>
            <a:off x="457200" y="1890148"/>
            <a:ext cx="72906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pygame.sprite.spritecollideany(car1, cars):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"Авария!!!"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game_over=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457200" y="585250"/>
            <a:ext cx="82296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 газонам машинах ехать нельзя.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Что необходимо делать, если машина подъехала к левому газону? </a:t>
            </a:r>
            <a:endParaRPr/>
          </a:p>
        </p:txBody>
      </p:sp>
      <p:pic>
        <p:nvPicPr>
          <p:cNvPr id="418" name="Google Shape;4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50" y="1808200"/>
            <a:ext cx="2772890" cy="29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24" name="Google Shape;424;p51"/>
          <p:cNvSpPr txBox="1"/>
          <p:nvPr>
            <p:ph idx="1" type="body"/>
          </p:nvPr>
        </p:nvSpPr>
        <p:spPr>
          <a:xfrm>
            <a:off x="457200" y="585250"/>
            <a:ext cx="82296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 газонам машинах ехать нельзя. Что необходимо делать, если машина подъехала к левому газону? </a:t>
            </a:r>
            <a:endParaRPr/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50" y="1808200"/>
            <a:ext cx="2772890" cy="29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460866" y="2231623"/>
            <a:ext cx="347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Оттолкнуться от него ВПРАВО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32" name="Google Shape;432;p52"/>
          <p:cNvSpPr txBox="1"/>
          <p:nvPr>
            <p:ph idx="1" type="body"/>
          </p:nvPr>
        </p:nvSpPr>
        <p:spPr>
          <a:xfrm>
            <a:off x="457200" y="496896"/>
            <a:ext cx="82296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взаимодействие гоночной машины и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левого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газона.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2"/>
          <p:cNvSpPr txBox="1"/>
          <p:nvPr/>
        </p:nvSpPr>
        <p:spPr>
          <a:xfrm>
            <a:off x="408150" y="1735100"/>
            <a:ext cx="7782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      </a:t>
            </a:r>
            <a:r>
              <a:rPr lang="en-US" sz="2200">
                <a:solidFill>
                  <a:srgbClr val="0000FF"/>
                </a:solidFill>
              </a:rPr>
              <a:t>if</a:t>
            </a:r>
            <a:r>
              <a:rPr lang="en-US" sz="2200">
                <a:solidFill>
                  <a:schemeClr val="dk1"/>
                </a:solidFill>
              </a:rPr>
              <a:t> pygame.sprite.spritecollideany(car1,green_left):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           car1.rect.x=car1.rect.x+</a:t>
            </a:r>
            <a:r>
              <a:rPr lang="en-US" sz="2200">
                <a:solidFill>
                  <a:srgbClr val="09885A"/>
                </a:solidFill>
              </a:rPr>
              <a:t>5</a:t>
            </a:r>
            <a:endParaRPr sz="2200">
              <a:solidFill>
                <a:srgbClr val="09885A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457200" y="496896"/>
            <a:ext cx="82296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взаимодействие гоночной машины и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правого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газона.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1" name="Google Shape;4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457200" y="496896"/>
            <a:ext cx="82296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Добавьте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взаимодействие гоночной машины и </a:t>
            </a: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правого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газона.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8" name="Google Shape;4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4"/>
          <p:cNvSpPr txBox="1"/>
          <p:nvPr/>
        </p:nvSpPr>
        <p:spPr>
          <a:xfrm>
            <a:off x="457200" y="1891250"/>
            <a:ext cx="65664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FF"/>
                </a:solidFill>
              </a:rPr>
              <a:t>if</a:t>
            </a:r>
            <a:r>
              <a:rPr lang="en-US" sz="2200">
                <a:solidFill>
                  <a:schemeClr val="dk1"/>
                </a:solidFill>
              </a:rPr>
              <a:t> pygame.sprite.spritecollideany(car1,green_right):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           car1.rect.x=car1.rect.x-</a:t>
            </a:r>
            <a:r>
              <a:rPr lang="en-US" sz="2200">
                <a:solidFill>
                  <a:srgbClr val="09885A"/>
                </a:solidFill>
              </a:rPr>
              <a:t>5</a:t>
            </a:r>
            <a:endParaRPr sz="2200">
              <a:solidFill>
                <a:srgbClr val="09885A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Задание. Перезапуск программы</a:t>
            </a:r>
            <a:endParaRPr/>
          </a:p>
        </p:txBody>
      </p:sp>
      <p:sp>
        <p:nvSpPr>
          <p:cNvPr id="455" name="Google Shape;455;p55"/>
          <p:cNvSpPr txBox="1"/>
          <p:nvPr>
            <p:ph idx="1" type="body"/>
          </p:nvPr>
        </p:nvSpPr>
        <p:spPr>
          <a:xfrm>
            <a:off x="457200" y="496896"/>
            <a:ext cx="8229600" cy="9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Чтобы пользователь не перезапускал программу, добавьте реакцию на клавишу 9 на клавиатуре.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6" name="Google Shape;4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5"/>
          <p:cNvSpPr/>
          <p:nvPr/>
        </p:nvSpPr>
        <p:spPr>
          <a:xfrm>
            <a:off x="457200" y="1751649"/>
            <a:ext cx="554047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keys = pygame.key.get_pressed()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pygame.event.get():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i.type == pygame.QUIT: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game=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elif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keys[pygame.K_9]: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game_over=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car2.rect.y =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5"/>
          <p:cNvSpPr/>
          <p:nvPr/>
        </p:nvSpPr>
        <p:spPr>
          <a:xfrm>
            <a:off x="752799" y="3301703"/>
            <a:ext cx="3470700" cy="126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464" name="Google Shape;464;p56"/>
          <p:cNvSpPr txBox="1"/>
          <p:nvPr>
            <p:ph idx="1" type="body"/>
          </p:nvPr>
        </p:nvSpPr>
        <p:spPr>
          <a:xfrm>
            <a:off x="457200" y="585250"/>
            <a:ext cx="82296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различать спрайты одного класса?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отследить взаимодействие спрайтов?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Для чего используется переменная game_over в игре?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Какие действия останавливались, если game_over=0?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оттолкнуться от спрайта?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AutoNum type="arabicPeriod"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перезапустить игру?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Обработка событий клавиатуры</a:t>
            </a:r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57200" y="443700"/>
            <a:ext cx="8229600" cy="9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Функция pygame.key.get_pressed(), возвращает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кортеж значений из 0 и 1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. Индекс каждого значения соответствует своей клавише.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Значение равно 1, если клавиша нажата, и 0 – если не нажата.</a:t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859541" y="1754239"/>
            <a:ext cx="5765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= pygame.key.get_pressed()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keys[pygame.K_LEFT]: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car1.rect.x = car1.rect.x -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keys[pygame.K_RIGHT]: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car1.rect.x = car1.rect.x +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keys[pygame.K_DOWN]: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car1.rect.y = car1.rect.y +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keys[pygame.K_UP]: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car1.rect.y = car1.rect.y - 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0" name="Google Shape;470;p57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457200" y="756401"/>
            <a:ext cx="82296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Измените программу, чтобы после столкновения и перезапуска программы, гоночная машина оказывалась внизу экрана.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457200" y="756400"/>
            <a:ext cx="82296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Измените программу, чтобы максимальное количество перезапуска игры  было равно пяти (5). В 6 раз программа вывела сообщение в консоль: “На сегодня хватит.”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Конструктор Спрайта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457200" y="596434"/>
            <a:ext cx="8516594" cy="226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Car(pygame.sprite.Sprite):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def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__init__(self, x, filename):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pygame.sprite.Sprite.__init__(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self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 = pygame.image.load(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convert_alpha())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.rect = </a:t>
            </a: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.image.get_rect(center=(x, </a:t>
            </a:r>
            <a:r>
              <a:rPr b="1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57200" y="2903813"/>
            <a:ext cx="7261760" cy="1201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вокруг загруженного изображения прямоугольник, для дальнейшего управления и изменения спрайта. </a:t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941115" y="2043692"/>
            <a:ext cx="7261800" cy="42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отличаются объект гоночной машины от противника в программе? 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726" y="2905811"/>
            <a:ext cx="1415068" cy="17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6586" y="1461757"/>
            <a:ext cx="2972140" cy="311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отличаются спрайт гоночной машины от противника в программе? 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423" y="1446394"/>
            <a:ext cx="2972140" cy="311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1066082" y="1906343"/>
            <a:ext cx="38849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Именами и файлами изображений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83505" y="3243761"/>
            <a:ext cx="59829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car1 = Game_sprite(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'Car1.png'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car2 = Game_sprite(randint(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'Car2.png'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585250"/>
            <a:ext cx="8229600" cy="1318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называют игроков в футболе? 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829" y="1904214"/>
            <a:ext cx="3122971" cy="21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