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</p:sldIdLst>
  <p:sldSz cy="5143500" cx="9144000"/>
  <p:notesSz cx="6858000" cy="9144000"/>
  <p:embeddedFontLst>
    <p:embeddedFont>
      <p:font typeface="Montserrat SemiBold"/>
      <p:regular r:id="rId78"/>
      <p:bold r:id="rId79"/>
      <p:italic r:id="rId80"/>
      <p:boldItalic r:id="rId81"/>
    </p:embeddedFont>
    <p:embeddedFont>
      <p:font typeface="Roboto"/>
      <p:regular r:id="rId82"/>
      <p:bold r:id="rId83"/>
      <p:italic r:id="rId84"/>
      <p:boldItalic r:id="rId85"/>
    </p:embeddedFont>
    <p:embeddedFont>
      <p:font typeface="Montserrat"/>
      <p:regular r:id="rId86"/>
      <p:bold r:id="rId87"/>
      <p:italic r:id="rId88"/>
      <p:boldItalic r:id="rId89"/>
    </p:embeddedFont>
    <p:embeddedFont>
      <p:font typeface="Roboto Light"/>
      <p:regular r:id="rId90"/>
      <p:bold r:id="rId91"/>
      <p:italic r:id="rId92"/>
      <p:boldItalic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Roboto-italic.fntdata"/><Relationship Id="rId83" Type="http://schemas.openxmlformats.org/officeDocument/2006/relationships/font" Target="fonts/Roboto-bold.fntdata"/><Relationship Id="rId42" Type="http://schemas.openxmlformats.org/officeDocument/2006/relationships/slide" Target="slides/slide37.xml"/><Relationship Id="rId86" Type="http://schemas.openxmlformats.org/officeDocument/2006/relationships/font" Target="fonts/Montserrat-regular.fntdata"/><Relationship Id="rId41" Type="http://schemas.openxmlformats.org/officeDocument/2006/relationships/slide" Target="slides/slide36.xml"/><Relationship Id="rId85" Type="http://schemas.openxmlformats.org/officeDocument/2006/relationships/font" Target="fonts/Roboto-boldItalic.fntdata"/><Relationship Id="rId44" Type="http://schemas.openxmlformats.org/officeDocument/2006/relationships/slide" Target="slides/slide39.xml"/><Relationship Id="rId88" Type="http://schemas.openxmlformats.org/officeDocument/2006/relationships/font" Target="fonts/Montserrat-italic.fntdata"/><Relationship Id="rId43" Type="http://schemas.openxmlformats.org/officeDocument/2006/relationships/slide" Target="slides/slide38.xml"/><Relationship Id="rId87" Type="http://schemas.openxmlformats.org/officeDocument/2006/relationships/font" Target="fonts/Montserrat-bold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Montserrat-boldItalic.fntdata"/><Relationship Id="rId80" Type="http://schemas.openxmlformats.org/officeDocument/2006/relationships/font" Target="fonts/MontserratSemiBold-italic.fntdata"/><Relationship Id="rId82" Type="http://schemas.openxmlformats.org/officeDocument/2006/relationships/font" Target="fonts/Roboto-regular.fntdata"/><Relationship Id="rId81" Type="http://schemas.openxmlformats.org/officeDocument/2006/relationships/font" Target="fonts/Montserrat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MontserratSemiBold-bold.fntdata"/><Relationship Id="rId34" Type="http://schemas.openxmlformats.org/officeDocument/2006/relationships/slide" Target="slides/slide29.xml"/><Relationship Id="rId78" Type="http://schemas.openxmlformats.org/officeDocument/2006/relationships/font" Target="fonts/MontserratSemiBold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RobotoLight-bold.fntdata"/><Relationship Id="rId90" Type="http://schemas.openxmlformats.org/officeDocument/2006/relationships/font" Target="fonts/RobotoLight-regular.fntdata"/><Relationship Id="rId93" Type="http://schemas.openxmlformats.org/officeDocument/2006/relationships/font" Target="fonts/RobotoLight-boldItalic.fntdata"/><Relationship Id="rId92" Type="http://schemas.openxmlformats.org/officeDocument/2006/relationships/font" Target="fonts/RobotoLight-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6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6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6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6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6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-38600" y="0"/>
            <a:ext cx="9182700" cy="520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457200" y="1242203"/>
            <a:ext cx="8229600" cy="2242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SemiBold"/>
              <a:buNone/>
              <a:defRPr b="0" i="0" sz="36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57200" y="3536050"/>
            <a:ext cx="8229600" cy="1213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 flipH="1" rot="10800000">
            <a:off x="455247" y="3510000"/>
            <a:ext cx="8240100" cy="8400"/>
          </a:xfrm>
          <a:prstGeom prst="straightConnector1">
            <a:avLst/>
          </a:prstGeom>
          <a:noFill/>
          <a:ln cap="flat" cmpd="sng" w="76200">
            <a:solidFill>
              <a:srgbClr val="FFCD3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175" y="340100"/>
            <a:ext cx="3251419" cy="6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  <a:defRPr b="0" i="0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585250"/>
            <a:ext cx="82296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b="0" i="0" sz="2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p4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chers slides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b="0" i="0" sz="2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2769050" y="2501525"/>
            <a:ext cx="9030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100" y="0"/>
            <a:ext cx="9144000" cy="467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956402"/>
            <a:ext cx="82296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3AE0"/>
              </a:buClr>
              <a:buSzPts val="1800"/>
              <a:buFont typeface="Roboto"/>
              <a:buNone/>
              <a:defRPr b="0" i="0" sz="3600" u="none" cap="none" strike="noStrike">
                <a:solidFill>
                  <a:srgbClr val="833AE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 flipH="1" rot="10800000">
            <a:off x="452100" y="110739"/>
            <a:ext cx="8239800" cy="24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38600" y="0"/>
            <a:ext cx="9182700" cy="520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b="0" i="0" sz="2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cxnSp>
        <p:nvCxnSpPr>
          <p:cNvPr id="8" name="Google Shape;8;p1"/>
          <p:cNvCxnSpPr/>
          <p:nvPr/>
        </p:nvCxnSpPr>
        <p:spPr>
          <a:xfrm>
            <a:off x="457323" y="4947198"/>
            <a:ext cx="6473400" cy="192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" name="Google Shape;10;p1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37423" y="4811973"/>
            <a:ext cx="1419375" cy="2884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gif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gif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gif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ctrTitle"/>
          </p:nvPr>
        </p:nvSpPr>
        <p:spPr>
          <a:xfrm>
            <a:off x="457200" y="1242203"/>
            <a:ext cx="8229600" cy="2242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SemiBold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PYTHON</a:t>
            </a:r>
            <a:endParaRPr b="0" i="0" sz="36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457200" y="3536050"/>
            <a:ext cx="8229600" cy="1213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Занятие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23</a:t>
            </a:r>
            <a:endParaRPr b="0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долго может двигаться автомобиль в реальной жизни?</a:t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6586" y="1461757"/>
            <a:ext cx="2972140" cy="311185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672423" y="2283416"/>
            <a:ext cx="38849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Пока не закончится топливо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Что такое артефакт в компьютерных играх?</a:t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6586" y="1461757"/>
            <a:ext cx="2972140" cy="311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Что такое артефакт в компьютерных играх?</a:t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6586" y="1461757"/>
            <a:ext cx="2972140" cy="311185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672423" y="2283416"/>
            <a:ext cx="388499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Это предмет, который дает преимущество герою в чем-либо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Какой артефакт помог бы восполнить запас топлива? </a:t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6586" y="1461757"/>
            <a:ext cx="2972140" cy="311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Какой артефакт помог бы восполнить запас топлива? </a:t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1180" y="1446394"/>
            <a:ext cx="2972140" cy="311185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1085866" y="2226856"/>
            <a:ext cx="42766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Канистра/Бензоколонка</a:t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8983" y="3115191"/>
            <a:ext cx="807675" cy="108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Добавьте в игру спрайт </a:t>
            </a: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canister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с группой </a:t>
            </a: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canister_group.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Изображение для файла возьмите из файл </a:t>
            </a: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canister.png.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9581" y="2106523"/>
            <a:ext cx="807675" cy="108531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/>
          <p:nvPr/>
        </p:nvSpPr>
        <p:spPr>
          <a:xfrm>
            <a:off x="6537654" y="3374937"/>
            <a:ext cx="21002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canister.png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Добавьте в игру спрайт </a:t>
            </a: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canister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с группой </a:t>
            </a: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canister_group.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Изображение для файла возьмите из файл </a:t>
            </a: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canister.png.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2005" y="852096"/>
            <a:ext cx="807675" cy="108531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/>
          <p:nvPr/>
        </p:nvSpPr>
        <p:spPr>
          <a:xfrm>
            <a:off x="7516631" y="2019589"/>
            <a:ext cx="1627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canister.png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563110" y="2263973"/>
            <a:ext cx="54841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canister_group = pygame.sprite.Group()</a:t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563110" y="2933265"/>
            <a:ext cx="86490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canister=Game_sprite(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8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'canister.png'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,canister_group)</a:t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563110" y="3602557"/>
            <a:ext cx="25555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canister.rect.y=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гоночная машина может получить топливо?</a:t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6586" y="1461757"/>
            <a:ext cx="2972140" cy="311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гоночная машина может получить топливо?</a:t>
            </a:r>
            <a:endParaRPr/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6586" y="1461757"/>
            <a:ext cx="2972140" cy="311185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1299752" y="2556019"/>
            <a:ext cx="29721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Поймать его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должен двигаться спрайт canister?</a:t>
            </a: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6586" y="1461757"/>
            <a:ext cx="2972140" cy="311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Сегодня на уроке</a:t>
            </a:r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802800"/>
            <a:ext cx="5566528" cy="3203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Взаимодействие спрайтов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Артефакты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Усложнение игры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3984" y="1932491"/>
            <a:ext cx="2502816" cy="2492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8598" y="3077995"/>
            <a:ext cx="1856794" cy="1856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должен двигаться спрайт canister?</a:t>
            </a: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9581" y="2106523"/>
            <a:ext cx="807675" cy="108531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/>
          <p:nvPr/>
        </p:nvSpPr>
        <p:spPr>
          <a:xfrm>
            <a:off x="6537654" y="3374937"/>
            <a:ext cx="21002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canister.png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должен двигаться спрайт canister?</a:t>
            </a:r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9581" y="2106523"/>
            <a:ext cx="807675" cy="108531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/>
          <p:nvPr/>
        </p:nvSpPr>
        <p:spPr>
          <a:xfrm>
            <a:off x="6537654" y="3374937"/>
            <a:ext cx="21002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canister.png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4989" y="1461757"/>
            <a:ext cx="2224726" cy="308989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>
            <a:off x="526754" y="2598263"/>
            <a:ext cx="29721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Сверху-вниз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должен двигаться спрайт canister?</a:t>
            </a: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544" y="1457974"/>
            <a:ext cx="2224726" cy="308989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 txBox="1"/>
          <p:nvPr/>
        </p:nvSpPr>
        <p:spPr>
          <a:xfrm>
            <a:off x="526754" y="2598263"/>
            <a:ext cx="29721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Сверху-вниз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В каком месте на игровом окне может двигаться спрайт машины-противника?</a:t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544" y="1457974"/>
            <a:ext cx="2224726" cy="3089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В каком месте на игровом окне может двигаться спрайт машины-противника?</a:t>
            </a:r>
            <a:endParaRPr/>
          </a:p>
        </p:txBody>
      </p:sp>
      <p:pic>
        <p:nvPicPr>
          <p:cNvPr id="249" name="Google Shape;2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544" y="1457974"/>
            <a:ext cx="2224726" cy="308989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/>
          <p:nvPr/>
        </p:nvSpPr>
        <p:spPr>
          <a:xfrm>
            <a:off x="1599859" y="2156251"/>
            <a:ext cx="297214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По ширине дороги</a:t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230956" y="3527853"/>
            <a:ext cx="59341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car2 = Game_sprite(randint(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'Car2.png'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,cars)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Добавьте движение спрайту canister. Спрайт должен появляться только в районе дороги.  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8" name="Google Shape;25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9581" y="2106523"/>
            <a:ext cx="807675" cy="108531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2"/>
          <p:cNvSpPr/>
          <p:nvPr/>
        </p:nvSpPr>
        <p:spPr>
          <a:xfrm>
            <a:off x="6537654" y="3374937"/>
            <a:ext cx="21002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canister.png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Добавьте движение спрайту canister. Спрайт должен появляться только в районе дороги.  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9581" y="2385826"/>
            <a:ext cx="807675" cy="108531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3"/>
          <p:cNvSpPr/>
          <p:nvPr/>
        </p:nvSpPr>
        <p:spPr>
          <a:xfrm>
            <a:off x="457200" y="2106523"/>
            <a:ext cx="53447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sc.blit(canister.image,canister.rect)</a:t>
            </a:r>
            <a:endParaRPr/>
          </a:p>
        </p:txBody>
      </p:sp>
      <p:sp>
        <p:nvSpPr>
          <p:cNvPr id="268" name="Google Shape;268;p33"/>
          <p:cNvSpPr/>
          <p:nvPr/>
        </p:nvSpPr>
        <p:spPr>
          <a:xfrm>
            <a:off x="506092" y="2870975"/>
            <a:ext cx="55082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canister.rect.y&lt;H: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canister.rect.y=canister.rect.y+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canister.rect.y=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С каким спрайтом будет взаимодействовать спрайт canister?</a:t>
            </a:r>
            <a:endParaRPr/>
          </a:p>
        </p:txBody>
      </p:sp>
      <p:pic>
        <p:nvPicPr>
          <p:cNvPr id="275" name="Google Shape;27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544" y="1457974"/>
            <a:ext cx="2224726" cy="3089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С каким спрайтом будет взаимодействовать спрайт canister?</a:t>
            </a:r>
            <a:endParaRPr/>
          </a:p>
        </p:txBody>
      </p:sp>
      <p:pic>
        <p:nvPicPr>
          <p:cNvPr id="282" name="Google Shape;28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544" y="1457974"/>
            <a:ext cx="2224726" cy="308989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5"/>
          <p:cNvSpPr txBox="1"/>
          <p:nvPr/>
        </p:nvSpPr>
        <p:spPr>
          <a:xfrm>
            <a:off x="1599859" y="2156251"/>
            <a:ext cx="297214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Гоночной машиной (car1)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Что должно произойти после касания спрайтов?</a:t>
            </a:r>
            <a:endParaRPr/>
          </a:p>
        </p:txBody>
      </p:sp>
      <p:pic>
        <p:nvPicPr>
          <p:cNvPr id="290" name="Google Shape;29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544" y="1457974"/>
            <a:ext cx="2224726" cy="3089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Вопросы</a:t>
            </a:r>
            <a:endParaRPr/>
          </a:p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457200" y="824736"/>
            <a:ext cx="8229600" cy="38226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 различать спрайты одного класса?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 отследить взаимодействие спрайтов?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Для чего используется переменная game_over в игре?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Какие действия останавливались, если game_over=0?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Из чего состоит цвет RGB палитры?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Откуда начинается отсчет координат в окне приложения?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Что такое случайное значение?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Что должно произойти после касания спрайтов?</a:t>
            </a:r>
            <a:endParaRPr/>
          </a:p>
        </p:txBody>
      </p:sp>
      <p:pic>
        <p:nvPicPr>
          <p:cNvPr id="297" name="Google Shape;29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544" y="1457974"/>
            <a:ext cx="2224726" cy="3089897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7"/>
          <p:cNvSpPr txBox="1"/>
          <p:nvPr/>
        </p:nvSpPr>
        <p:spPr>
          <a:xfrm>
            <a:off x="1166226" y="2241092"/>
            <a:ext cx="415991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Канистра должна пропасть и снова начать движение сверху вниз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304" name="Google Shape;304;p38"/>
          <p:cNvSpPr txBox="1"/>
          <p:nvPr>
            <p:ph idx="1" type="body"/>
          </p:nvPr>
        </p:nvSpPr>
        <p:spPr>
          <a:xfrm>
            <a:off x="457200" y="585250"/>
            <a:ext cx="8229600" cy="932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проверку условия касания спрайта car1 и canister_group.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5" name="Google Shape;30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544" y="1457974"/>
            <a:ext cx="2224726" cy="3089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311" name="Google Shape;311;p39"/>
          <p:cNvSpPr txBox="1"/>
          <p:nvPr>
            <p:ph idx="1" type="body"/>
          </p:nvPr>
        </p:nvSpPr>
        <p:spPr>
          <a:xfrm>
            <a:off x="457200" y="585250"/>
            <a:ext cx="8229600" cy="932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проверку условия касания спрайта car1 и canister_group.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2" name="Google Shape;31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8322" y="2492494"/>
            <a:ext cx="1631941" cy="226658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/>
          <p:nvPr/>
        </p:nvSpPr>
        <p:spPr>
          <a:xfrm>
            <a:off x="457199" y="1926387"/>
            <a:ext cx="6971123" cy="788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pygame.sprite.spritecollideany(car1,canister_group):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canister.rect.y = 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319" name="Google Shape;319;p40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С какой высоты начинается движение канистры? </a:t>
            </a:r>
            <a:endParaRPr/>
          </a:p>
        </p:txBody>
      </p:sp>
      <p:pic>
        <p:nvPicPr>
          <p:cNvPr id="320" name="Google Shape;32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544" y="1457974"/>
            <a:ext cx="2224726" cy="3089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326" name="Google Shape;326;p41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С какой высоты начинается движение канистры? </a:t>
            </a:r>
            <a:endParaRPr/>
          </a:p>
        </p:txBody>
      </p:sp>
      <p:pic>
        <p:nvPicPr>
          <p:cNvPr id="327" name="Google Shape;32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544" y="1457974"/>
            <a:ext cx="2224726" cy="308989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1"/>
          <p:cNvSpPr txBox="1"/>
          <p:nvPr/>
        </p:nvSpPr>
        <p:spPr>
          <a:xfrm>
            <a:off x="1166226" y="2241092"/>
            <a:ext cx="41599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y=0</a:t>
            </a:r>
            <a:endParaRPr b="0" i="0" sz="24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334" name="Google Shape;334;p42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изменить значение высоты, чтобы оно изменялось и было случайным для игрока?</a:t>
            </a:r>
            <a:endParaRPr/>
          </a:p>
        </p:txBody>
      </p:sp>
      <p:pic>
        <p:nvPicPr>
          <p:cNvPr id="335" name="Google Shape;33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544" y="1457974"/>
            <a:ext cx="2224726" cy="3089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341" name="Google Shape;341;p43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изменить значение высоты, чтобы оно изменялось и было случайным для игрока?</a:t>
            </a:r>
            <a:endParaRPr/>
          </a:p>
        </p:txBody>
      </p:sp>
      <p:pic>
        <p:nvPicPr>
          <p:cNvPr id="342" name="Google Shape;34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544" y="1457974"/>
            <a:ext cx="2224726" cy="308989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3"/>
          <p:cNvSpPr txBox="1"/>
          <p:nvPr/>
        </p:nvSpPr>
        <p:spPr>
          <a:xfrm>
            <a:off x="1166226" y="2241092"/>
            <a:ext cx="41599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Использовать случайное значение.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349" name="Google Shape;349;p44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Измените высоту падения канистры, чтобы её появление в игровом окне не было известно заранее игроку. </a:t>
            </a:r>
            <a:endParaRPr/>
          </a:p>
        </p:txBody>
      </p:sp>
      <p:pic>
        <p:nvPicPr>
          <p:cNvPr id="350" name="Google Shape;35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6339" y="1754050"/>
            <a:ext cx="1850461" cy="257008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4"/>
          <p:cNvSpPr/>
          <p:nvPr/>
        </p:nvSpPr>
        <p:spPr>
          <a:xfrm>
            <a:off x="457200" y="2269001"/>
            <a:ext cx="556181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canister.rect.y&lt;H: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canister.rect.y=canister.rect.y+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canister.rect.y=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-randint(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357" name="Google Shape;357;p45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игроку узнать, сколько топлива осталось у гоночной машины?</a:t>
            </a:r>
            <a:endParaRPr/>
          </a:p>
        </p:txBody>
      </p:sp>
      <p:pic>
        <p:nvPicPr>
          <p:cNvPr id="358" name="Google Shape;35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544" y="1457974"/>
            <a:ext cx="2224726" cy="3089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364" name="Google Shape;364;p46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игроку узнать, сколько топлива осталось у гоночной машины?</a:t>
            </a:r>
            <a:endParaRPr/>
          </a:p>
        </p:txBody>
      </p:sp>
      <p:sp>
        <p:nvSpPr>
          <p:cNvPr id="365" name="Google Shape;365;p46"/>
          <p:cNvSpPr txBox="1"/>
          <p:nvPr/>
        </p:nvSpPr>
        <p:spPr>
          <a:xfrm>
            <a:off x="1166226" y="2241092"/>
            <a:ext cx="415991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Необходимо добавить индикатор, который будет показывать уровень топлива</a:t>
            </a:r>
            <a:endParaRPr/>
          </a:p>
        </p:txBody>
      </p:sp>
      <p:pic>
        <p:nvPicPr>
          <p:cNvPr id="366" name="Google Shape;36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7802" y="1194176"/>
            <a:ext cx="3360656" cy="3518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46"/>
          <p:cNvCxnSpPr/>
          <p:nvPr/>
        </p:nvCxnSpPr>
        <p:spPr>
          <a:xfrm flipH="1" rot="10800000">
            <a:off x="5128181" y="1875934"/>
            <a:ext cx="3186260" cy="1046375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Размещение спрайта в игровом окне</a:t>
            </a:r>
            <a:endParaRPr/>
          </a:p>
        </p:txBody>
      </p:sp>
      <p:sp>
        <p:nvSpPr>
          <p:cNvPr id="68" name="Google Shape;68;p11"/>
          <p:cNvSpPr/>
          <p:nvPr/>
        </p:nvSpPr>
        <p:spPr>
          <a:xfrm>
            <a:off x="406062" y="1181843"/>
            <a:ext cx="56796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car1 = Car(randint(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375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'Car1.png'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69" name="Google Shape;69;p11"/>
          <p:cNvSpPr/>
          <p:nvPr/>
        </p:nvSpPr>
        <p:spPr>
          <a:xfrm>
            <a:off x="392142" y="3252826"/>
            <a:ext cx="49552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sc.blit(car1.image, car1.rect) </a:t>
            </a:r>
            <a:endParaRPr/>
          </a:p>
        </p:txBody>
      </p:sp>
      <p:sp>
        <p:nvSpPr>
          <p:cNvPr id="70" name="Google Shape;70;p11"/>
          <p:cNvSpPr txBox="1"/>
          <p:nvPr/>
        </p:nvSpPr>
        <p:spPr>
          <a:xfrm>
            <a:off x="457200" y="848560"/>
            <a:ext cx="4986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Создать объект класса в указанном месте</a:t>
            </a:r>
            <a:endParaRPr/>
          </a:p>
        </p:txBody>
      </p:sp>
      <p:sp>
        <p:nvSpPr>
          <p:cNvPr id="71" name="Google Shape;71;p11"/>
          <p:cNvSpPr txBox="1"/>
          <p:nvPr/>
        </p:nvSpPr>
        <p:spPr>
          <a:xfrm>
            <a:off x="392142" y="2608716"/>
            <a:ext cx="57074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Разместить объект сверху прямоугольника по размеру загруженной картинки</a:t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457200" y="2088524"/>
            <a:ext cx="19976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car1.rect.y=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471119" y="1726887"/>
            <a:ext cx="56285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Задать координату y для левого верхнего угла </a:t>
            </a:r>
            <a:endParaRPr/>
          </a:p>
        </p:txBody>
      </p:sp>
      <p:sp>
        <p:nvSpPr>
          <p:cNvPr id="74" name="Google Shape;74;p11"/>
          <p:cNvSpPr txBox="1"/>
          <p:nvPr/>
        </p:nvSpPr>
        <p:spPr>
          <a:xfrm>
            <a:off x="164797" y="1173448"/>
            <a:ext cx="2924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/>
          </a:p>
        </p:txBody>
      </p:sp>
      <p:sp>
        <p:nvSpPr>
          <p:cNvPr id="75" name="Google Shape;75;p11"/>
          <p:cNvSpPr txBox="1"/>
          <p:nvPr/>
        </p:nvSpPr>
        <p:spPr>
          <a:xfrm>
            <a:off x="164797" y="2073135"/>
            <a:ext cx="2924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/>
          </a:p>
        </p:txBody>
      </p:sp>
      <p:sp>
        <p:nvSpPr>
          <p:cNvPr id="76" name="Google Shape;76;p11"/>
          <p:cNvSpPr txBox="1"/>
          <p:nvPr/>
        </p:nvSpPr>
        <p:spPr>
          <a:xfrm>
            <a:off x="164797" y="3265017"/>
            <a:ext cx="2924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6849" y="1014960"/>
            <a:ext cx="2785621" cy="2916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Добавьте спрайт </a:t>
            </a: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fuel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с группой </a:t>
            </a: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fuel_group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из файла fuel.png. Разместите спрайт, как показано на рисунке.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4" name="Google Shape;37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7228" y="1461757"/>
            <a:ext cx="3360656" cy="3518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380" name="Google Shape;380;p48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Добавьте спрайт </a:t>
            </a: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fuel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с группой </a:t>
            </a: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fuel_group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из файла </a:t>
            </a: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fuel.png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. Разместите спрайт, как показано на рисунке.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1" name="Google Shape;38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0033" y="1461757"/>
            <a:ext cx="3360656" cy="3518636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8"/>
          <p:cNvSpPr/>
          <p:nvPr/>
        </p:nvSpPr>
        <p:spPr>
          <a:xfrm>
            <a:off x="457200" y="2479814"/>
            <a:ext cx="49263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fuel_group = pygame.sprite.Group()</a:t>
            </a:r>
            <a:endParaRPr/>
          </a:p>
        </p:txBody>
      </p:sp>
      <p:sp>
        <p:nvSpPr>
          <p:cNvPr id="383" name="Google Shape;383;p48"/>
          <p:cNvSpPr/>
          <p:nvPr/>
        </p:nvSpPr>
        <p:spPr>
          <a:xfrm>
            <a:off x="457200" y="3020293"/>
            <a:ext cx="55853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fuel=Game_sprite(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365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'fuel.png'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,fuel_group)</a:t>
            </a:r>
            <a:endParaRPr/>
          </a:p>
        </p:txBody>
      </p:sp>
      <p:sp>
        <p:nvSpPr>
          <p:cNvPr id="384" name="Google Shape;384;p48"/>
          <p:cNvSpPr/>
          <p:nvPr/>
        </p:nvSpPr>
        <p:spPr>
          <a:xfrm>
            <a:off x="457200" y="3528124"/>
            <a:ext cx="4229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sc.blit(fuel.image,fuel.rect)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390" name="Google Shape;390;p49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Каким должен быть бензобак, если он полностью будет заполнен топливом? </a:t>
            </a:r>
            <a:endParaRPr/>
          </a:p>
        </p:txBody>
      </p:sp>
      <p:pic>
        <p:nvPicPr>
          <p:cNvPr id="391" name="Google Shape;39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0033" y="1461757"/>
            <a:ext cx="3360656" cy="3518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397" name="Google Shape;397;p50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Каким должен быть бензобак, если он полностью будет заполнен топливом? </a:t>
            </a:r>
            <a:endParaRPr/>
          </a:p>
        </p:txBody>
      </p:sp>
      <p:sp>
        <p:nvSpPr>
          <p:cNvPr id="398" name="Google Shape;398;p50"/>
          <p:cNvSpPr txBox="1"/>
          <p:nvPr/>
        </p:nvSpPr>
        <p:spPr>
          <a:xfrm>
            <a:off x="1166226" y="2241092"/>
            <a:ext cx="41599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Заполненные каким-нибудь цветом</a:t>
            </a:r>
            <a:endParaRPr/>
          </a:p>
        </p:txBody>
      </p:sp>
      <p:grpSp>
        <p:nvGrpSpPr>
          <p:cNvPr id="399" name="Google Shape;399;p50"/>
          <p:cNvGrpSpPr/>
          <p:nvPr/>
        </p:nvGrpSpPr>
        <p:grpSpPr>
          <a:xfrm>
            <a:off x="5920033" y="1461757"/>
            <a:ext cx="3360656" cy="3518636"/>
            <a:chOff x="5920033" y="1461757"/>
            <a:chExt cx="3360656" cy="3518636"/>
          </a:xfrm>
        </p:grpSpPr>
        <p:pic>
          <p:nvPicPr>
            <p:cNvPr id="400" name="Google Shape;400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0033" y="1461757"/>
              <a:ext cx="3360656" cy="3518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" name="Google Shape;401;p50"/>
            <p:cNvSpPr/>
            <p:nvPr/>
          </p:nvSpPr>
          <p:spPr>
            <a:xfrm>
              <a:off x="8651631" y="2009042"/>
              <a:ext cx="149469" cy="303335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407" name="Google Shape;407;p51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Каким должен быть бензобак, если он будет заполнен наполовину топливом? </a:t>
            </a:r>
            <a:endParaRPr/>
          </a:p>
        </p:txBody>
      </p:sp>
      <p:grpSp>
        <p:nvGrpSpPr>
          <p:cNvPr id="408" name="Google Shape;408;p51"/>
          <p:cNvGrpSpPr/>
          <p:nvPr/>
        </p:nvGrpSpPr>
        <p:grpSpPr>
          <a:xfrm>
            <a:off x="5920033" y="1461757"/>
            <a:ext cx="3360656" cy="3518636"/>
            <a:chOff x="5920033" y="1461757"/>
            <a:chExt cx="3360656" cy="3518636"/>
          </a:xfrm>
        </p:grpSpPr>
        <p:pic>
          <p:nvPicPr>
            <p:cNvPr id="409" name="Google Shape;409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0033" y="1461757"/>
              <a:ext cx="3360656" cy="3518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0" name="Google Shape;410;p51"/>
            <p:cNvSpPr/>
            <p:nvPr/>
          </p:nvSpPr>
          <p:spPr>
            <a:xfrm>
              <a:off x="8651631" y="2009042"/>
              <a:ext cx="149469" cy="303335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416" name="Google Shape;416;p52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Каким должен быть бензобак, если он будет заполнен наполовину топливом? </a:t>
            </a:r>
            <a:endParaRPr/>
          </a:p>
        </p:txBody>
      </p:sp>
      <p:grpSp>
        <p:nvGrpSpPr>
          <p:cNvPr id="417" name="Google Shape;417;p52"/>
          <p:cNvGrpSpPr/>
          <p:nvPr/>
        </p:nvGrpSpPr>
        <p:grpSpPr>
          <a:xfrm>
            <a:off x="5920033" y="1461757"/>
            <a:ext cx="3360656" cy="3518636"/>
            <a:chOff x="5920033" y="1461757"/>
            <a:chExt cx="3360656" cy="3518636"/>
          </a:xfrm>
        </p:grpSpPr>
        <p:pic>
          <p:nvPicPr>
            <p:cNvPr id="418" name="Google Shape;418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0033" y="1461757"/>
              <a:ext cx="3360656" cy="3518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9" name="Google Shape;419;p52"/>
            <p:cNvSpPr/>
            <p:nvPr/>
          </p:nvSpPr>
          <p:spPr>
            <a:xfrm>
              <a:off x="8658225" y="2168554"/>
              <a:ext cx="130175" cy="143823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0" name="Google Shape;420;p52"/>
          <p:cNvSpPr txBox="1"/>
          <p:nvPr/>
        </p:nvSpPr>
        <p:spPr>
          <a:xfrm>
            <a:off x="1166226" y="2241092"/>
            <a:ext cx="41599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Краски должно стать наполовину меньше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426" name="Google Shape;426;p53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Какой фигурой мы обозначаем уровень топлива в бензобаке?</a:t>
            </a:r>
            <a:endParaRPr/>
          </a:p>
        </p:txBody>
      </p:sp>
      <p:grpSp>
        <p:nvGrpSpPr>
          <p:cNvPr id="427" name="Google Shape;427;p53"/>
          <p:cNvGrpSpPr/>
          <p:nvPr/>
        </p:nvGrpSpPr>
        <p:grpSpPr>
          <a:xfrm>
            <a:off x="5920033" y="1461757"/>
            <a:ext cx="3360656" cy="3518636"/>
            <a:chOff x="5920033" y="1461757"/>
            <a:chExt cx="3360656" cy="3518636"/>
          </a:xfrm>
        </p:grpSpPr>
        <p:pic>
          <p:nvPicPr>
            <p:cNvPr id="428" name="Google Shape;428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0033" y="1461757"/>
              <a:ext cx="3360656" cy="3518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9" name="Google Shape;429;p53"/>
            <p:cNvSpPr/>
            <p:nvPr/>
          </p:nvSpPr>
          <p:spPr>
            <a:xfrm>
              <a:off x="8651631" y="2009042"/>
              <a:ext cx="149469" cy="303335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435" name="Google Shape;435;p54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Какой фигурой мы обозначаем уровень топлива в бензобаке?</a:t>
            </a:r>
            <a:endParaRPr/>
          </a:p>
        </p:txBody>
      </p:sp>
      <p:grpSp>
        <p:nvGrpSpPr>
          <p:cNvPr id="436" name="Google Shape;436;p54"/>
          <p:cNvGrpSpPr/>
          <p:nvPr/>
        </p:nvGrpSpPr>
        <p:grpSpPr>
          <a:xfrm>
            <a:off x="5920033" y="1461757"/>
            <a:ext cx="3360656" cy="3518636"/>
            <a:chOff x="5920033" y="1461757"/>
            <a:chExt cx="3360656" cy="3518636"/>
          </a:xfrm>
        </p:grpSpPr>
        <p:pic>
          <p:nvPicPr>
            <p:cNvPr id="437" name="Google Shape;437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0033" y="1461757"/>
              <a:ext cx="3360656" cy="3518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8" name="Google Shape;438;p54"/>
            <p:cNvSpPr/>
            <p:nvPr/>
          </p:nvSpPr>
          <p:spPr>
            <a:xfrm>
              <a:off x="8651631" y="2009042"/>
              <a:ext cx="149469" cy="303335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p54"/>
          <p:cNvSpPr txBox="1"/>
          <p:nvPr/>
        </p:nvSpPr>
        <p:spPr>
          <a:xfrm>
            <a:off x="1166226" y="2241092"/>
            <a:ext cx="41599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Прямоугольником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Создание фигур в pygame</a:t>
            </a:r>
            <a:endParaRPr/>
          </a:p>
        </p:txBody>
      </p:sp>
      <p:sp>
        <p:nvSpPr>
          <p:cNvPr id="445" name="Google Shape;445;p55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Функция draw.rect() модуля pygame создает прямоугольник с заданными аргументами</a:t>
            </a:r>
            <a:endParaRPr/>
          </a:p>
        </p:txBody>
      </p:sp>
      <p:sp>
        <p:nvSpPr>
          <p:cNvPr id="446" name="Google Shape;446;p55"/>
          <p:cNvSpPr txBox="1"/>
          <p:nvPr/>
        </p:nvSpPr>
        <p:spPr>
          <a:xfrm>
            <a:off x="330926" y="1744131"/>
            <a:ext cx="87346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pygame.draw.rect(</a:t>
            </a:r>
            <a:r>
              <a:rPr b="1" i="0" lang="en-US" sz="2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игровое_окно</a:t>
            </a: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(Цвет </a:t>
            </a:r>
            <a:r>
              <a:rPr b="1" i="0" lang="en-US" sz="2000" u="none" cap="none" strike="noStrike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i="0" lang="en-US" sz="2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i="0" lang="en-US" sz="2000" u="none" cap="none" strike="noStrike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), (</a:t>
            </a:r>
            <a:r>
              <a:rPr b="1" i="0" lang="en-US" sz="2000" u="none" cap="none" strike="noStrike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x,y,width,height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))</a:t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5"/>
          <p:cNvSpPr txBox="1"/>
          <p:nvPr/>
        </p:nvSpPr>
        <p:spPr>
          <a:xfrm>
            <a:off x="330926" y="2426615"/>
            <a:ext cx="7820297" cy="2486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Игровое окно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имя окна, в котором необходимо нарисовать прямоугольник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(Цвет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i="0" lang="en-US" sz="1800" u="none" cap="none" strike="noStrike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i="0" lang="en-US" sz="1800" u="none" cap="none" strike="noStrike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кортеж значения цвета RGB палитры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(x, y, width, height)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кортеж значений прямоугольника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x, y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координаты верхнего левого угла прямоугольника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– ширина прямоугольника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– высота прямоугольника 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Создание фигур в pygame</a:t>
            </a:r>
            <a:endParaRPr/>
          </a:p>
        </p:txBody>
      </p:sp>
      <p:sp>
        <p:nvSpPr>
          <p:cNvPr id="453" name="Google Shape;453;p56"/>
          <p:cNvSpPr txBox="1"/>
          <p:nvPr/>
        </p:nvSpPr>
        <p:spPr>
          <a:xfrm>
            <a:off x="354777" y="944174"/>
            <a:ext cx="78065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pygame.draw.rect(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sc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(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255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i="0" lang="en-US" sz="2400" u="none" cap="none" strike="noStrike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i="0" lang="en-US" sz="2400" u="none" cap="none" strike="noStrike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), (</a:t>
            </a:r>
            <a:r>
              <a:rPr b="1" i="0" lang="en-US" sz="2400" u="none" cap="none" strike="noStrike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100,100,20,50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))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6"/>
          <p:cNvSpPr txBox="1"/>
          <p:nvPr/>
        </p:nvSpPr>
        <p:spPr>
          <a:xfrm>
            <a:off x="457200" y="1883391"/>
            <a:ext cx="4114800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игровом окне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нарисует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красный</a:t>
            </a: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прямоугольник с началом в координатах (</a:t>
            </a:r>
            <a:r>
              <a:rPr b="1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100,100</a:t>
            </a: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), шириной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и высотой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50</a:t>
            </a:r>
            <a:endParaRPr/>
          </a:p>
        </p:txBody>
      </p:sp>
      <p:sp>
        <p:nvSpPr>
          <p:cNvPr id="455" name="Google Shape;455;p56"/>
          <p:cNvSpPr/>
          <p:nvPr/>
        </p:nvSpPr>
        <p:spPr>
          <a:xfrm>
            <a:off x="5131558" y="1883391"/>
            <a:ext cx="3794078" cy="26203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56"/>
          <p:cNvSpPr/>
          <p:nvPr/>
        </p:nvSpPr>
        <p:spPr>
          <a:xfrm>
            <a:off x="5909480" y="2571750"/>
            <a:ext cx="341195" cy="608178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Добавление группы</a:t>
            </a:r>
            <a:endParaRPr/>
          </a:p>
        </p:txBody>
      </p:sp>
      <p:sp>
        <p:nvSpPr>
          <p:cNvPr id="83" name="Google Shape;83;p12"/>
          <p:cNvSpPr/>
          <p:nvPr/>
        </p:nvSpPr>
        <p:spPr>
          <a:xfrm>
            <a:off x="412954" y="3894764"/>
            <a:ext cx="78412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Группа для спрайта будет определена в момент создания объекта класса</a:t>
            </a:r>
            <a:endParaRPr b="1" i="0" sz="2000" u="none" cap="none" strike="noStrike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457200" y="3190778"/>
            <a:ext cx="64843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car1 = Game_sprite(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'Car1.png’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user_car)</a:t>
            </a:r>
            <a:endParaRPr/>
          </a:p>
        </p:txBody>
      </p:sp>
      <p:sp>
        <p:nvSpPr>
          <p:cNvPr id="85" name="Google Shape;85;p12"/>
          <p:cNvSpPr/>
          <p:nvPr/>
        </p:nvSpPr>
        <p:spPr>
          <a:xfrm>
            <a:off x="412954" y="483309"/>
            <a:ext cx="8318092" cy="2352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Game_sprite(pygame.sprite.Sprite):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def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__init__(self, x, filename,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pygame.sprite.Sprite.__init__(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self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.image = pygame.image.load(filename).convert_alpha()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self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.rect =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.image.get_rect(center=(x, 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.add(group)</a:t>
            </a:r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3368862" y="914506"/>
            <a:ext cx="806100" cy="28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903055" y="2377613"/>
            <a:ext cx="2148300" cy="38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2"/>
          <p:cNvCxnSpPr/>
          <p:nvPr/>
        </p:nvCxnSpPr>
        <p:spPr>
          <a:xfrm rot="10800000">
            <a:off x="3910660" y="1307608"/>
            <a:ext cx="845700" cy="196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462" name="Google Shape;462;p57"/>
          <p:cNvSpPr txBox="1"/>
          <p:nvPr/>
        </p:nvSpPr>
        <p:spPr>
          <a:xfrm>
            <a:off x="457200" y="1806385"/>
            <a:ext cx="6209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pygame.draw.rect(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255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i="0" lang="en-US" sz="1800" u="none" cap="none" strike="noStrike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i="0" lang="en-US" sz="1800" u="none" cap="none" strike="noStrike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), (</a:t>
            </a:r>
            <a:r>
              <a:rPr b="1" i="0" lang="en-US" sz="1800" u="none" cap="none" strike="noStrike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x,y,width,height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))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57"/>
          <p:cNvSpPr txBox="1"/>
          <p:nvPr/>
        </p:nvSpPr>
        <p:spPr>
          <a:xfrm>
            <a:off x="412139" y="740322"/>
            <a:ext cx="847255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в программу создание прямоугольника, который бы полностью заполнил бензобак</a:t>
            </a:r>
            <a:endParaRPr b="1" i="0" sz="2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64" name="Google Shape;464;p57"/>
          <p:cNvGrpSpPr/>
          <p:nvPr/>
        </p:nvGrpSpPr>
        <p:grpSpPr>
          <a:xfrm>
            <a:off x="6295993" y="1517438"/>
            <a:ext cx="2848007" cy="2981888"/>
            <a:chOff x="5920033" y="1461757"/>
            <a:chExt cx="3360656" cy="3518636"/>
          </a:xfrm>
        </p:grpSpPr>
        <p:pic>
          <p:nvPicPr>
            <p:cNvPr id="465" name="Google Shape;465;p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0033" y="1461757"/>
              <a:ext cx="3360656" cy="3518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Google Shape;466;p57"/>
            <p:cNvSpPr/>
            <p:nvPr/>
          </p:nvSpPr>
          <p:spPr>
            <a:xfrm>
              <a:off x="8651631" y="2009042"/>
              <a:ext cx="149469" cy="303335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472" name="Google Shape;472;p58"/>
          <p:cNvSpPr txBox="1"/>
          <p:nvPr/>
        </p:nvSpPr>
        <p:spPr>
          <a:xfrm>
            <a:off x="406431" y="1651326"/>
            <a:ext cx="6209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pygame.draw.rect(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255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i="0" lang="en-US" sz="1800" u="none" cap="none" strike="noStrike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i="0" lang="en-US" sz="1800" u="none" cap="none" strike="noStrike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), (</a:t>
            </a:r>
            <a:r>
              <a:rPr b="1" i="0" lang="en-US" sz="1800" u="none" cap="none" strike="noStrike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x,y,width,height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))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58"/>
          <p:cNvSpPr txBox="1"/>
          <p:nvPr/>
        </p:nvSpPr>
        <p:spPr>
          <a:xfrm>
            <a:off x="412139" y="740322"/>
            <a:ext cx="847255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в программу создание прямоугольника, который бы полностью заполнил бензобак</a:t>
            </a:r>
            <a:endParaRPr b="1" i="0" sz="2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74" name="Google Shape;474;p58"/>
          <p:cNvGrpSpPr/>
          <p:nvPr/>
        </p:nvGrpSpPr>
        <p:grpSpPr>
          <a:xfrm>
            <a:off x="6295993" y="1517438"/>
            <a:ext cx="2848007" cy="2981888"/>
            <a:chOff x="5920033" y="1461757"/>
            <a:chExt cx="3360656" cy="3518636"/>
          </a:xfrm>
        </p:grpSpPr>
        <p:pic>
          <p:nvPicPr>
            <p:cNvPr id="475" name="Google Shape;475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0033" y="1461757"/>
              <a:ext cx="3360656" cy="3518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6" name="Google Shape;476;p58"/>
            <p:cNvSpPr/>
            <p:nvPr/>
          </p:nvSpPr>
          <p:spPr>
            <a:xfrm>
              <a:off x="8651631" y="2009042"/>
              <a:ext cx="149469" cy="303335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7" name="Google Shape;477;p58"/>
          <p:cNvSpPr/>
          <p:nvPr/>
        </p:nvSpPr>
        <p:spPr>
          <a:xfrm>
            <a:off x="457200" y="2645960"/>
            <a:ext cx="617071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sc.blit(car2.image,car2.rect)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pygame.draw.rect(sc,(255,0,0), (</a:t>
            </a:r>
            <a:r>
              <a:rPr b="1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346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sc.blit(canister.image,canister.rect)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sc.blit(fuel.image,fuel.rect)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483" name="Google Shape;483;p59"/>
          <p:cNvSpPr txBox="1"/>
          <p:nvPr/>
        </p:nvSpPr>
        <p:spPr>
          <a:xfrm>
            <a:off x="412139" y="740322"/>
            <a:ext cx="847255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изменятся аргументы метода rect, если бензобак будет заполнен наполовину? </a:t>
            </a:r>
            <a:endParaRPr/>
          </a:p>
        </p:txBody>
      </p:sp>
      <p:sp>
        <p:nvSpPr>
          <p:cNvPr id="484" name="Google Shape;484;p59"/>
          <p:cNvSpPr/>
          <p:nvPr/>
        </p:nvSpPr>
        <p:spPr>
          <a:xfrm>
            <a:off x="412139" y="1767732"/>
            <a:ext cx="61707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pygame.draw.rect(sc,(255,0,0), (</a:t>
            </a:r>
            <a:r>
              <a:rPr b="1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346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</p:txBody>
      </p:sp>
      <p:grpSp>
        <p:nvGrpSpPr>
          <p:cNvPr id="485" name="Google Shape;485;p59"/>
          <p:cNvGrpSpPr/>
          <p:nvPr/>
        </p:nvGrpSpPr>
        <p:grpSpPr>
          <a:xfrm>
            <a:off x="5920033" y="1461757"/>
            <a:ext cx="3360656" cy="3518636"/>
            <a:chOff x="5920033" y="1461757"/>
            <a:chExt cx="3360656" cy="3518636"/>
          </a:xfrm>
        </p:grpSpPr>
        <p:pic>
          <p:nvPicPr>
            <p:cNvPr id="486" name="Google Shape;486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0033" y="1461757"/>
              <a:ext cx="3360656" cy="3518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7" name="Google Shape;487;p59"/>
            <p:cNvSpPr/>
            <p:nvPr/>
          </p:nvSpPr>
          <p:spPr>
            <a:xfrm>
              <a:off x="8658225" y="2168554"/>
              <a:ext cx="130175" cy="143823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493" name="Google Shape;493;p60"/>
          <p:cNvSpPr txBox="1"/>
          <p:nvPr/>
        </p:nvSpPr>
        <p:spPr>
          <a:xfrm>
            <a:off x="412139" y="740322"/>
            <a:ext cx="847255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изменятся аргументы метода rect, если бензобак будет заполнен наполовину? </a:t>
            </a:r>
            <a:endParaRPr/>
          </a:p>
        </p:txBody>
      </p:sp>
      <p:sp>
        <p:nvSpPr>
          <p:cNvPr id="494" name="Google Shape;494;p60"/>
          <p:cNvSpPr/>
          <p:nvPr/>
        </p:nvSpPr>
        <p:spPr>
          <a:xfrm>
            <a:off x="412139" y="1767732"/>
            <a:ext cx="61707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pygame.draw.rect(sc,(255,0,0), (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346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</p:txBody>
      </p:sp>
      <p:grpSp>
        <p:nvGrpSpPr>
          <p:cNvPr id="495" name="Google Shape;495;p60"/>
          <p:cNvGrpSpPr/>
          <p:nvPr/>
        </p:nvGrpSpPr>
        <p:grpSpPr>
          <a:xfrm>
            <a:off x="6289470" y="1596602"/>
            <a:ext cx="2854530" cy="2988718"/>
            <a:chOff x="5920033" y="1461757"/>
            <a:chExt cx="3360656" cy="3518636"/>
          </a:xfrm>
        </p:grpSpPr>
        <p:pic>
          <p:nvPicPr>
            <p:cNvPr id="496" name="Google Shape;496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0033" y="1461757"/>
              <a:ext cx="3360656" cy="3518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7" name="Google Shape;497;p60"/>
            <p:cNvSpPr/>
            <p:nvPr/>
          </p:nvSpPr>
          <p:spPr>
            <a:xfrm>
              <a:off x="8658225" y="2168554"/>
              <a:ext cx="130175" cy="143823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8" name="Google Shape;498;p60"/>
          <p:cNvSpPr/>
          <p:nvPr/>
        </p:nvSpPr>
        <p:spPr>
          <a:xfrm>
            <a:off x="412139" y="2698661"/>
            <a:ext cx="59019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pygame.draw.rect(sc,(255,0,0), (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346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56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</p:txBody>
      </p:sp>
      <p:cxnSp>
        <p:nvCxnSpPr>
          <p:cNvPr id="499" name="Google Shape;499;p60"/>
          <p:cNvCxnSpPr/>
          <p:nvPr/>
        </p:nvCxnSpPr>
        <p:spPr>
          <a:xfrm>
            <a:off x="3921166" y="2090536"/>
            <a:ext cx="0" cy="59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0" name="Google Shape;500;p60"/>
          <p:cNvCxnSpPr/>
          <p:nvPr/>
        </p:nvCxnSpPr>
        <p:spPr>
          <a:xfrm>
            <a:off x="4497733" y="2090582"/>
            <a:ext cx="0" cy="59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1" name="Google Shape;501;p60"/>
          <p:cNvSpPr txBox="1"/>
          <p:nvPr/>
        </p:nvSpPr>
        <p:spPr>
          <a:xfrm>
            <a:off x="1172838" y="3754323"/>
            <a:ext cx="459997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Изменится координата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высота</a:t>
            </a: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прямоугольника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507" name="Google Shape;507;p61"/>
          <p:cNvSpPr txBox="1"/>
          <p:nvPr/>
        </p:nvSpPr>
        <p:spPr>
          <a:xfrm>
            <a:off x="412139" y="740322"/>
            <a:ext cx="847255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 сколько отличается значение координаты y от высоты прямоугольника?</a:t>
            </a:r>
            <a:endParaRPr/>
          </a:p>
        </p:txBody>
      </p:sp>
      <p:sp>
        <p:nvSpPr>
          <p:cNvPr id="508" name="Google Shape;508;p61"/>
          <p:cNvSpPr/>
          <p:nvPr/>
        </p:nvSpPr>
        <p:spPr>
          <a:xfrm>
            <a:off x="412139" y="1767732"/>
            <a:ext cx="61707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pygame.draw.rect(sc,(255,0,0), (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346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20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20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</p:txBody>
      </p:sp>
      <p:grpSp>
        <p:nvGrpSpPr>
          <p:cNvPr id="509" name="Google Shape;509;p61"/>
          <p:cNvGrpSpPr/>
          <p:nvPr/>
        </p:nvGrpSpPr>
        <p:grpSpPr>
          <a:xfrm>
            <a:off x="6682400" y="2064872"/>
            <a:ext cx="2461600" cy="2577317"/>
            <a:chOff x="5920033" y="1461757"/>
            <a:chExt cx="3360656" cy="3518636"/>
          </a:xfrm>
        </p:grpSpPr>
        <p:pic>
          <p:nvPicPr>
            <p:cNvPr id="510" name="Google Shape;510;p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0033" y="1461757"/>
              <a:ext cx="3360656" cy="3518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1" name="Google Shape;511;p61"/>
            <p:cNvSpPr/>
            <p:nvPr/>
          </p:nvSpPr>
          <p:spPr>
            <a:xfrm>
              <a:off x="8658225" y="2168554"/>
              <a:ext cx="130175" cy="143823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517" name="Google Shape;517;p62"/>
          <p:cNvSpPr txBox="1"/>
          <p:nvPr/>
        </p:nvSpPr>
        <p:spPr>
          <a:xfrm>
            <a:off x="412139" y="740322"/>
            <a:ext cx="847255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 сколько отличается значение координаты y от высоты прямоугольника?</a:t>
            </a:r>
            <a:endParaRPr/>
          </a:p>
        </p:txBody>
      </p:sp>
      <p:sp>
        <p:nvSpPr>
          <p:cNvPr id="518" name="Google Shape;518;p62"/>
          <p:cNvSpPr/>
          <p:nvPr/>
        </p:nvSpPr>
        <p:spPr>
          <a:xfrm>
            <a:off x="412139" y="1767732"/>
            <a:ext cx="61707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pygame.draw.rect(sc,(255,0,0), (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346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20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20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</p:txBody>
      </p:sp>
      <p:grpSp>
        <p:nvGrpSpPr>
          <p:cNvPr id="519" name="Google Shape;519;p62"/>
          <p:cNvGrpSpPr/>
          <p:nvPr/>
        </p:nvGrpSpPr>
        <p:grpSpPr>
          <a:xfrm>
            <a:off x="6682400" y="2064872"/>
            <a:ext cx="2461600" cy="2577317"/>
            <a:chOff x="5920033" y="1461757"/>
            <a:chExt cx="3360656" cy="3518636"/>
          </a:xfrm>
        </p:grpSpPr>
        <p:pic>
          <p:nvPicPr>
            <p:cNvPr id="520" name="Google Shape;520;p6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0033" y="1461757"/>
              <a:ext cx="3360656" cy="3518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1" name="Google Shape;521;p62"/>
            <p:cNvSpPr/>
            <p:nvPr/>
          </p:nvSpPr>
          <p:spPr>
            <a:xfrm>
              <a:off x="8658225" y="2168554"/>
              <a:ext cx="130175" cy="143823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2" name="Google Shape;522;p62"/>
          <p:cNvSpPr txBox="1"/>
          <p:nvPr/>
        </p:nvSpPr>
        <p:spPr>
          <a:xfrm>
            <a:off x="1953557" y="2523206"/>
            <a:ext cx="2912779" cy="1660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42-28=14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на 14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Динамическое изменение объекта</a:t>
            </a:r>
            <a:endParaRPr/>
          </a:p>
        </p:txBody>
      </p:sp>
      <p:sp>
        <p:nvSpPr>
          <p:cNvPr id="528" name="Google Shape;528;p63"/>
          <p:cNvSpPr txBox="1"/>
          <p:nvPr/>
        </p:nvSpPr>
        <p:spPr>
          <a:xfrm>
            <a:off x="412139" y="740322"/>
            <a:ext cx="847255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динамического изменения объекта во время игры, необходимы переменные, с помощью которых будет регулироваться визуальный вид объекта. </a:t>
            </a:r>
            <a:endParaRPr/>
          </a:p>
        </p:txBody>
      </p:sp>
      <p:sp>
        <p:nvSpPr>
          <p:cNvPr id="529" name="Google Shape;529;p63"/>
          <p:cNvSpPr/>
          <p:nvPr/>
        </p:nvSpPr>
        <p:spPr>
          <a:xfrm>
            <a:off x="457200" y="3333138"/>
            <a:ext cx="61707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pygame.draw.rect(sc,(255,0,0), (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346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20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14+k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20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</p:txBody>
      </p:sp>
      <p:grpSp>
        <p:nvGrpSpPr>
          <p:cNvPr id="530" name="Google Shape;530;p63"/>
          <p:cNvGrpSpPr/>
          <p:nvPr/>
        </p:nvGrpSpPr>
        <p:grpSpPr>
          <a:xfrm>
            <a:off x="6682400" y="1720359"/>
            <a:ext cx="2461600" cy="2577317"/>
            <a:chOff x="5920033" y="1461757"/>
            <a:chExt cx="3360656" cy="3518636"/>
          </a:xfrm>
        </p:grpSpPr>
        <p:pic>
          <p:nvPicPr>
            <p:cNvPr id="531" name="Google Shape;531;p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0033" y="1461757"/>
              <a:ext cx="3360656" cy="3518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2" name="Google Shape;532;p63"/>
            <p:cNvSpPr/>
            <p:nvPr/>
          </p:nvSpPr>
          <p:spPr>
            <a:xfrm>
              <a:off x="8658225" y="2168554"/>
              <a:ext cx="130175" cy="143823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3" name="Google Shape;533;p63"/>
          <p:cNvSpPr txBox="1"/>
          <p:nvPr/>
        </p:nvSpPr>
        <p:spPr>
          <a:xfrm>
            <a:off x="457200" y="1980269"/>
            <a:ext cx="62252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 = 42 </a:t>
            </a: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– переменная высоты прямоугольника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 = 14 </a:t>
            </a: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– разница между значения координаты y и высотой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539" name="Google Shape;539;p64"/>
          <p:cNvSpPr txBox="1"/>
          <p:nvPr/>
        </p:nvSpPr>
        <p:spPr>
          <a:xfrm>
            <a:off x="412139" y="740322"/>
            <a:ext cx="847255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в программу три глобальные переменные RED=(255, 0, 0), f=42 и d=14. И передачу этих значение в функцию rect.  </a:t>
            </a:r>
            <a:endParaRPr b="0" i="0" sz="2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40" name="Google Shape;540;p64"/>
          <p:cNvGrpSpPr/>
          <p:nvPr/>
        </p:nvGrpSpPr>
        <p:grpSpPr>
          <a:xfrm>
            <a:off x="6682400" y="2064872"/>
            <a:ext cx="2461600" cy="2577317"/>
            <a:chOff x="5920033" y="1461757"/>
            <a:chExt cx="3360656" cy="3518636"/>
          </a:xfrm>
        </p:grpSpPr>
        <p:pic>
          <p:nvPicPr>
            <p:cNvPr id="541" name="Google Shape;541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0033" y="1461757"/>
              <a:ext cx="3360656" cy="3518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2" name="Google Shape;542;p64"/>
            <p:cNvSpPr/>
            <p:nvPr/>
          </p:nvSpPr>
          <p:spPr>
            <a:xfrm>
              <a:off x="8658225" y="2168554"/>
              <a:ext cx="130175" cy="143823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3" name="Google Shape;543;p64"/>
          <p:cNvSpPr/>
          <p:nvPr/>
        </p:nvSpPr>
        <p:spPr>
          <a:xfrm>
            <a:off x="457200" y="2173592"/>
            <a:ext cx="20494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RED=(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255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f=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k=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64"/>
          <p:cNvSpPr/>
          <p:nvPr/>
        </p:nvSpPr>
        <p:spPr>
          <a:xfrm>
            <a:off x="479500" y="3422196"/>
            <a:ext cx="59025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pygame.draw.rect(sc,RED, (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346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+k,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,f))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550" name="Google Shape;550;p65"/>
          <p:cNvSpPr txBox="1"/>
          <p:nvPr/>
        </p:nvSpPr>
        <p:spPr>
          <a:xfrm>
            <a:off x="412139" y="740322"/>
            <a:ext cx="847255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Когда должен изменяться уровень топлива? </a:t>
            </a:r>
            <a:endParaRPr/>
          </a:p>
        </p:txBody>
      </p:sp>
      <p:grpSp>
        <p:nvGrpSpPr>
          <p:cNvPr id="551" name="Google Shape;551;p65"/>
          <p:cNvGrpSpPr/>
          <p:nvPr/>
        </p:nvGrpSpPr>
        <p:grpSpPr>
          <a:xfrm>
            <a:off x="6682400" y="2064872"/>
            <a:ext cx="2461600" cy="2577317"/>
            <a:chOff x="5920033" y="1461757"/>
            <a:chExt cx="3360656" cy="3518636"/>
          </a:xfrm>
        </p:grpSpPr>
        <p:pic>
          <p:nvPicPr>
            <p:cNvPr id="552" name="Google Shape;552;p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0033" y="1461757"/>
              <a:ext cx="3360656" cy="3518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3" name="Google Shape;553;p65"/>
            <p:cNvSpPr/>
            <p:nvPr/>
          </p:nvSpPr>
          <p:spPr>
            <a:xfrm>
              <a:off x="8658225" y="2168554"/>
              <a:ext cx="130175" cy="143823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559" name="Google Shape;559;p66"/>
          <p:cNvSpPr txBox="1"/>
          <p:nvPr/>
        </p:nvSpPr>
        <p:spPr>
          <a:xfrm>
            <a:off x="412139" y="740322"/>
            <a:ext cx="847255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Когда должен изменяться уровень топлива? </a:t>
            </a:r>
            <a:endParaRPr/>
          </a:p>
        </p:txBody>
      </p:sp>
      <p:grpSp>
        <p:nvGrpSpPr>
          <p:cNvPr id="560" name="Google Shape;560;p66"/>
          <p:cNvGrpSpPr/>
          <p:nvPr/>
        </p:nvGrpSpPr>
        <p:grpSpPr>
          <a:xfrm>
            <a:off x="6682400" y="2064872"/>
            <a:ext cx="2461600" cy="2577317"/>
            <a:chOff x="5920033" y="1461757"/>
            <a:chExt cx="3360656" cy="3518636"/>
          </a:xfrm>
        </p:grpSpPr>
        <p:pic>
          <p:nvPicPr>
            <p:cNvPr id="561" name="Google Shape;561;p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0033" y="1461757"/>
              <a:ext cx="3360656" cy="3518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2" name="Google Shape;562;p66"/>
            <p:cNvSpPr/>
            <p:nvPr/>
          </p:nvSpPr>
          <p:spPr>
            <a:xfrm>
              <a:off x="8658225" y="2168554"/>
              <a:ext cx="130175" cy="143823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3" name="Google Shape;563;p66"/>
          <p:cNvSpPr txBox="1"/>
          <p:nvPr/>
        </p:nvSpPr>
        <p:spPr>
          <a:xfrm>
            <a:off x="457200" y="1980269"/>
            <a:ext cx="6225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Во время всего игрового процесса. </a:t>
            </a:r>
            <a:br>
              <a:rPr b="1" i="0" lang="en-US" sz="2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2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Пока game_over = 1</a:t>
            </a:r>
            <a:endParaRPr b="0" i="0" sz="2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Взаимодействие спрайтов</a:t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388374" y="1929572"/>
            <a:ext cx="82984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pygame.sprite.</a:t>
            </a:r>
            <a:r>
              <a:rPr b="1" i="0" lang="en-US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spritecollideany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(имя_спрайта,имя_группы_взаимодействия)</a:t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388374" y="724971"/>
            <a:ext cx="843116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Метод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spritecollideany()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проверяет взаимодействие конкретного спрайт с любым из спрайтов из группы. Функция принимает первым аргументом спрайт, который проверяется, вторым – группу. </a:t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388374" y="3450788"/>
            <a:ext cx="78018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pygame.sprite.</a:t>
            </a:r>
            <a:r>
              <a:rPr b="1" i="0" lang="en-US" sz="2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spritecollideany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(car1, cars)</a:t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388374" y="2906152"/>
            <a:ext cx="7915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Проверяет взаимодействие гоночной машины и противника</a:t>
            </a:r>
            <a:endParaRPr b="1" i="0" sz="1800" u="none" cap="none" strike="noStrike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569" name="Google Shape;569;p67"/>
          <p:cNvSpPr txBox="1"/>
          <p:nvPr/>
        </p:nvSpPr>
        <p:spPr>
          <a:xfrm>
            <a:off x="412139" y="740322"/>
            <a:ext cx="847255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После проверки обновления игрового окна, добавьте изменение значений для переменных f и k. </a:t>
            </a:r>
            <a:endParaRPr b="0" i="0" sz="2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70" name="Google Shape;570;p67"/>
          <p:cNvGrpSpPr/>
          <p:nvPr/>
        </p:nvGrpSpPr>
        <p:grpSpPr>
          <a:xfrm>
            <a:off x="6682400" y="2064872"/>
            <a:ext cx="2461600" cy="2577317"/>
            <a:chOff x="5920033" y="1461757"/>
            <a:chExt cx="3360656" cy="3518636"/>
          </a:xfrm>
        </p:grpSpPr>
        <p:pic>
          <p:nvPicPr>
            <p:cNvPr id="571" name="Google Shape;571;p6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0033" y="1461757"/>
              <a:ext cx="3360656" cy="3518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2" name="Google Shape;572;p67"/>
            <p:cNvSpPr/>
            <p:nvPr/>
          </p:nvSpPr>
          <p:spPr>
            <a:xfrm>
              <a:off x="8658225" y="2168554"/>
              <a:ext cx="130175" cy="143823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3" name="Google Shape;573;p67"/>
          <p:cNvSpPr/>
          <p:nvPr/>
        </p:nvSpPr>
        <p:spPr>
          <a:xfrm>
            <a:off x="535021" y="2210877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pygame.display.update()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f=f-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0.03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k=k+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0.03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579" name="Google Shape;579;p68"/>
          <p:cNvSpPr txBox="1"/>
          <p:nvPr/>
        </p:nvSpPr>
        <p:spPr>
          <a:xfrm>
            <a:off x="412139" y="740322"/>
            <a:ext cx="847255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должен измениться прямоугольник в бензобаке, когда гоночная машина коснется канистры? </a:t>
            </a:r>
            <a:endParaRPr/>
          </a:p>
        </p:txBody>
      </p:sp>
      <p:grpSp>
        <p:nvGrpSpPr>
          <p:cNvPr id="580" name="Google Shape;580;p68"/>
          <p:cNvGrpSpPr/>
          <p:nvPr/>
        </p:nvGrpSpPr>
        <p:grpSpPr>
          <a:xfrm>
            <a:off x="6682400" y="2064872"/>
            <a:ext cx="2461600" cy="2577317"/>
            <a:chOff x="5920033" y="1461757"/>
            <a:chExt cx="3360656" cy="3518636"/>
          </a:xfrm>
        </p:grpSpPr>
        <p:pic>
          <p:nvPicPr>
            <p:cNvPr id="581" name="Google Shape;581;p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0033" y="1461757"/>
              <a:ext cx="3360656" cy="3518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2" name="Google Shape;582;p68"/>
            <p:cNvSpPr/>
            <p:nvPr/>
          </p:nvSpPr>
          <p:spPr>
            <a:xfrm>
              <a:off x="8658225" y="2168554"/>
              <a:ext cx="130175" cy="143823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588" name="Google Shape;588;p69"/>
          <p:cNvSpPr txBox="1"/>
          <p:nvPr/>
        </p:nvSpPr>
        <p:spPr>
          <a:xfrm>
            <a:off x="412139" y="740322"/>
            <a:ext cx="847255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должен измениться прямоугольник в бензобаке, когда гоночная машина коснется канистры? </a:t>
            </a:r>
            <a:endParaRPr/>
          </a:p>
        </p:txBody>
      </p:sp>
      <p:grpSp>
        <p:nvGrpSpPr>
          <p:cNvPr id="589" name="Google Shape;589;p69"/>
          <p:cNvGrpSpPr/>
          <p:nvPr/>
        </p:nvGrpSpPr>
        <p:grpSpPr>
          <a:xfrm>
            <a:off x="6682400" y="2064872"/>
            <a:ext cx="2461600" cy="2577317"/>
            <a:chOff x="5920033" y="1461757"/>
            <a:chExt cx="3360656" cy="3518636"/>
          </a:xfrm>
        </p:grpSpPr>
        <p:pic>
          <p:nvPicPr>
            <p:cNvPr id="590" name="Google Shape;590;p6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0033" y="1461757"/>
              <a:ext cx="3360656" cy="3518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1" name="Google Shape;591;p69"/>
            <p:cNvSpPr/>
            <p:nvPr/>
          </p:nvSpPr>
          <p:spPr>
            <a:xfrm>
              <a:off x="8658225" y="2168554"/>
              <a:ext cx="130175" cy="143823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2" name="Google Shape;592;p69"/>
          <p:cNvSpPr txBox="1"/>
          <p:nvPr/>
        </p:nvSpPr>
        <p:spPr>
          <a:xfrm>
            <a:off x="457200" y="1980269"/>
            <a:ext cx="6225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Стать снова максимальным</a:t>
            </a:r>
            <a:endParaRPr b="0" i="0" sz="2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69"/>
          <p:cNvSpPr/>
          <p:nvPr/>
        </p:nvSpPr>
        <p:spPr>
          <a:xfrm>
            <a:off x="1283800" y="2610967"/>
            <a:ext cx="4572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f=42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k=14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599" name="Google Shape;599;p70"/>
          <p:cNvSpPr txBox="1"/>
          <p:nvPr/>
        </p:nvSpPr>
        <p:spPr>
          <a:xfrm>
            <a:off x="412139" y="740322"/>
            <a:ext cx="84400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Измените тело условного оператора проверки взаимодействия спрайта гоночной машины и канистры, чтобы после их взаимодействия уровень топлива стал максимальным. </a:t>
            </a:r>
            <a:endParaRPr/>
          </a:p>
        </p:txBody>
      </p:sp>
      <p:grpSp>
        <p:nvGrpSpPr>
          <p:cNvPr id="600" name="Google Shape;600;p70"/>
          <p:cNvGrpSpPr/>
          <p:nvPr/>
        </p:nvGrpSpPr>
        <p:grpSpPr>
          <a:xfrm>
            <a:off x="6682400" y="2064872"/>
            <a:ext cx="2461600" cy="2577317"/>
            <a:chOff x="5920033" y="1461757"/>
            <a:chExt cx="3360656" cy="3518636"/>
          </a:xfrm>
        </p:grpSpPr>
        <p:pic>
          <p:nvPicPr>
            <p:cNvPr id="601" name="Google Shape;601;p7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0033" y="1461757"/>
              <a:ext cx="3360656" cy="3518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2" name="Google Shape;602;p70"/>
            <p:cNvSpPr/>
            <p:nvPr/>
          </p:nvSpPr>
          <p:spPr>
            <a:xfrm>
              <a:off x="8658225" y="2168554"/>
              <a:ext cx="130175" cy="143823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3" name="Google Shape;603;p70"/>
          <p:cNvSpPr/>
          <p:nvPr/>
        </p:nvSpPr>
        <p:spPr>
          <a:xfrm>
            <a:off x="2725157" y="2673230"/>
            <a:ext cx="164422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f=42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k=14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609" name="Google Shape;609;p71"/>
          <p:cNvSpPr txBox="1"/>
          <p:nvPr/>
        </p:nvSpPr>
        <p:spPr>
          <a:xfrm>
            <a:off x="412139" y="740322"/>
            <a:ext cx="84400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Измените тело условного оператора проверки взаимодействия спрайта гоночной машины и канистры, чтобы после их взаимодействия уровень топлива стал максимальным. </a:t>
            </a:r>
            <a:endParaRPr/>
          </a:p>
        </p:txBody>
      </p:sp>
      <p:grpSp>
        <p:nvGrpSpPr>
          <p:cNvPr id="610" name="Google Shape;610;p71"/>
          <p:cNvGrpSpPr/>
          <p:nvPr/>
        </p:nvGrpSpPr>
        <p:grpSpPr>
          <a:xfrm>
            <a:off x="7188740" y="2746848"/>
            <a:ext cx="1955260" cy="2047175"/>
            <a:chOff x="5920033" y="1461757"/>
            <a:chExt cx="3360656" cy="3518636"/>
          </a:xfrm>
        </p:grpSpPr>
        <p:pic>
          <p:nvPicPr>
            <p:cNvPr id="611" name="Google Shape;611;p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0033" y="1461757"/>
              <a:ext cx="3360656" cy="3518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2" name="Google Shape;612;p71"/>
            <p:cNvSpPr/>
            <p:nvPr/>
          </p:nvSpPr>
          <p:spPr>
            <a:xfrm>
              <a:off x="8658225" y="2168554"/>
              <a:ext cx="130175" cy="143823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3" name="Google Shape;613;p71"/>
          <p:cNvSpPr/>
          <p:nvPr/>
        </p:nvSpPr>
        <p:spPr>
          <a:xfrm>
            <a:off x="457200" y="2070050"/>
            <a:ext cx="7101191" cy="1527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pygame.sprite.spritecollideany(car1,canister_group):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canister.rect.y=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-randint(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k=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f=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619" name="Google Shape;619;p72"/>
          <p:cNvSpPr txBox="1"/>
          <p:nvPr/>
        </p:nvSpPr>
        <p:spPr>
          <a:xfrm>
            <a:off x="412139" y="740322"/>
            <a:ext cx="847255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какой момент игры топливо снова должно стать максимальным? </a:t>
            </a:r>
            <a:endParaRPr/>
          </a:p>
        </p:txBody>
      </p:sp>
      <p:grpSp>
        <p:nvGrpSpPr>
          <p:cNvPr id="620" name="Google Shape;620;p72"/>
          <p:cNvGrpSpPr/>
          <p:nvPr/>
        </p:nvGrpSpPr>
        <p:grpSpPr>
          <a:xfrm>
            <a:off x="6682400" y="2064872"/>
            <a:ext cx="2461600" cy="2577317"/>
            <a:chOff x="5920033" y="1461757"/>
            <a:chExt cx="3360656" cy="3518636"/>
          </a:xfrm>
        </p:grpSpPr>
        <p:pic>
          <p:nvPicPr>
            <p:cNvPr id="621" name="Google Shape;621;p7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0033" y="1461757"/>
              <a:ext cx="3360656" cy="3518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2" name="Google Shape;622;p72"/>
            <p:cNvSpPr/>
            <p:nvPr/>
          </p:nvSpPr>
          <p:spPr>
            <a:xfrm>
              <a:off x="8658225" y="2168554"/>
              <a:ext cx="130175" cy="143823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628" name="Google Shape;628;p73"/>
          <p:cNvSpPr txBox="1"/>
          <p:nvPr/>
        </p:nvSpPr>
        <p:spPr>
          <a:xfrm>
            <a:off x="412139" y="740322"/>
            <a:ext cx="847255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какой момент игры топливо снова должно стать максимальным? </a:t>
            </a:r>
            <a:endParaRPr/>
          </a:p>
        </p:txBody>
      </p:sp>
      <p:grpSp>
        <p:nvGrpSpPr>
          <p:cNvPr id="629" name="Google Shape;629;p73"/>
          <p:cNvGrpSpPr/>
          <p:nvPr/>
        </p:nvGrpSpPr>
        <p:grpSpPr>
          <a:xfrm>
            <a:off x="6682400" y="2064872"/>
            <a:ext cx="2461600" cy="2577317"/>
            <a:chOff x="5920033" y="1461757"/>
            <a:chExt cx="3360656" cy="3518636"/>
          </a:xfrm>
        </p:grpSpPr>
        <p:pic>
          <p:nvPicPr>
            <p:cNvPr id="630" name="Google Shape;630;p7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0033" y="1461757"/>
              <a:ext cx="3360656" cy="3518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1" name="Google Shape;631;p73"/>
            <p:cNvSpPr/>
            <p:nvPr/>
          </p:nvSpPr>
          <p:spPr>
            <a:xfrm>
              <a:off x="8658225" y="2168554"/>
              <a:ext cx="130175" cy="143823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2" name="Google Shape;632;p73"/>
          <p:cNvSpPr txBox="1"/>
          <p:nvPr/>
        </p:nvSpPr>
        <p:spPr>
          <a:xfrm>
            <a:off x="457200" y="1642875"/>
            <a:ext cx="6225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После перезапуска игры</a:t>
            </a:r>
            <a:endParaRPr b="0" i="0" sz="2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73"/>
          <p:cNvSpPr/>
          <p:nvPr/>
        </p:nvSpPr>
        <p:spPr>
          <a:xfrm>
            <a:off x="457200" y="2208928"/>
            <a:ext cx="5573949" cy="2122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i.type == pygame.QUIT: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game=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keys[pygame.K_9]: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game_over=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car2.rect.y = 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73"/>
          <p:cNvSpPr/>
          <p:nvPr/>
        </p:nvSpPr>
        <p:spPr>
          <a:xfrm>
            <a:off x="457201" y="2989633"/>
            <a:ext cx="3385200" cy="1261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640" name="Google Shape;640;p74"/>
          <p:cNvSpPr txBox="1"/>
          <p:nvPr/>
        </p:nvSpPr>
        <p:spPr>
          <a:xfrm>
            <a:off x="412139" y="740322"/>
            <a:ext cx="844003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Измените программу, чтобы после перезапуска уровень топлива снова становился максимальным. </a:t>
            </a:r>
            <a:endParaRPr/>
          </a:p>
        </p:txBody>
      </p:sp>
      <p:grpSp>
        <p:nvGrpSpPr>
          <p:cNvPr id="641" name="Google Shape;641;p74"/>
          <p:cNvGrpSpPr/>
          <p:nvPr/>
        </p:nvGrpSpPr>
        <p:grpSpPr>
          <a:xfrm>
            <a:off x="6682400" y="2064872"/>
            <a:ext cx="2461600" cy="2577317"/>
            <a:chOff x="5920033" y="1461757"/>
            <a:chExt cx="3360656" cy="3518636"/>
          </a:xfrm>
        </p:grpSpPr>
        <p:pic>
          <p:nvPicPr>
            <p:cNvPr id="642" name="Google Shape;642;p7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0033" y="1461757"/>
              <a:ext cx="3360656" cy="3518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3" name="Google Shape;643;p74"/>
            <p:cNvSpPr/>
            <p:nvPr/>
          </p:nvSpPr>
          <p:spPr>
            <a:xfrm>
              <a:off x="8658225" y="2168554"/>
              <a:ext cx="130175" cy="143823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74"/>
          <p:cNvSpPr/>
          <p:nvPr/>
        </p:nvSpPr>
        <p:spPr>
          <a:xfrm>
            <a:off x="412139" y="1836133"/>
            <a:ext cx="4572000" cy="2635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i.type == pygame.QUIT: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game=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keys[pygame.K_9]: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game_over=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car2.rect.y = 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k=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f=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74"/>
          <p:cNvSpPr/>
          <p:nvPr/>
        </p:nvSpPr>
        <p:spPr>
          <a:xfrm>
            <a:off x="457200" y="3680868"/>
            <a:ext cx="3385226" cy="793848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651" name="Google Shape;651;p75"/>
          <p:cNvSpPr txBox="1"/>
          <p:nvPr/>
        </p:nvSpPr>
        <p:spPr>
          <a:xfrm>
            <a:off x="412139" y="740322"/>
            <a:ext cx="844003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проверку значения переменной f. Если уровень топлива станет меньше 0, игра закончена. </a:t>
            </a:r>
            <a:endParaRPr/>
          </a:p>
        </p:txBody>
      </p:sp>
      <p:grpSp>
        <p:nvGrpSpPr>
          <p:cNvPr id="652" name="Google Shape;652;p75"/>
          <p:cNvGrpSpPr/>
          <p:nvPr/>
        </p:nvGrpSpPr>
        <p:grpSpPr>
          <a:xfrm>
            <a:off x="6682400" y="2064872"/>
            <a:ext cx="2461600" cy="2577317"/>
            <a:chOff x="5920033" y="1461757"/>
            <a:chExt cx="3360656" cy="3518636"/>
          </a:xfrm>
        </p:grpSpPr>
        <p:pic>
          <p:nvPicPr>
            <p:cNvPr id="653" name="Google Shape;653;p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0033" y="1461757"/>
              <a:ext cx="3360656" cy="3518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4" name="Google Shape;654;p75"/>
            <p:cNvSpPr/>
            <p:nvPr/>
          </p:nvSpPr>
          <p:spPr>
            <a:xfrm>
              <a:off x="8658225" y="2168554"/>
              <a:ext cx="130175" cy="143823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660" name="Google Shape;660;p76"/>
          <p:cNvSpPr txBox="1"/>
          <p:nvPr/>
        </p:nvSpPr>
        <p:spPr>
          <a:xfrm>
            <a:off x="412139" y="740322"/>
            <a:ext cx="844003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проверку значения переменной f. Если уровень топлива станет меньше 0, игра закончена. </a:t>
            </a:r>
            <a:endParaRPr/>
          </a:p>
        </p:txBody>
      </p:sp>
      <p:grpSp>
        <p:nvGrpSpPr>
          <p:cNvPr id="661" name="Google Shape;661;p76"/>
          <p:cNvGrpSpPr/>
          <p:nvPr/>
        </p:nvGrpSpPr>
        <p:grpSpPr>
          <a:xfrm>
            <a:off x="6682400" y="2064872"/>
            <a:ext cx="2461600" cy="2577317"/>
            <a:chOff x="5920033" y="1461757"/>
            <a:chExt cx="3360656" cy="3518636"/>
          </a:xfrm>
        </p:grpSpPr>
        <p:pic>
          <p:nvPicPr>
            <p:cNvPr id="662" name="Google Shape;662;p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0033" y="1461757"/>
              <a:ext cx="3360656" cy="3518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3" name="Google Shape;663;p76"/>
            <p:cNvSpPr/>
            <p:nvPr/>
          </p:nvSpPr>
          <p:spPr>
            <a:xfrm>
              <a:off x="8658225" y="2168554"/>
              <a:ext cx="130175" cy="143823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4" name="Google Shape;664;p76"/>
          <p:cNvSpPr/>
          <p:nvPr/>
        </p:nvSpPr>
        <p:spPr>
          <a:xfrm>
            <a:off x="457200" y="2228641"/>
            <a:ext cx="290857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f&lt;</a:t>
            </a:r>
            <a:r>
              <a:rPr b="0" i="0" lang="en-US" sz="20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game_over=</a:t>
            </a:r>
            <a:r>
              <a:rPr b="0" i="0" lang="en-US" sz="20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В каком случае наступает Game over?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6586" y="1461757"/>
            <a:ext cx="2972140" cy="311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Вопросы</a:t>
            </a:r>
            <a:endParaRPr/>
          </a:p>
        </p:txBody>
      </p:sp>
      <p:sp>
        <p:nvSpPr>
          <p:cNvPr id="670" name="Google Shape;670;p77"/>
          <p:cNvSpPr txBox="1"/>
          <p:nvPr>
            <p:ph idx="1" type="body"/>
          </p:nvPr>
        </p:nvSpPr>
        <p:spPr>
          <a:xfrm>
            <a:off x="457200" y="585250"/>
            <a:ext cx="82296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826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Что такое условный оператор? </a:t>
            </a:r>
            <a:endParaRPr sz="2400"/>
          </a:p>
          <a:p>
            <a:pPr indent="-406400" lvl="0" marL="4826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разместить спрайт в игровом окне?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82600" rtl="0" algn="l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Какая функция отвечает за создание графических примитивов в pygame?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82600" rtl="0" algn="l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Что такое динамический объект в программе?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82600" rtl="0" algn="l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Какие аргументы использует метод rect?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8"/>
          <p:cNvSpPr txBox="1"/>
          <p:nvPr>
            <p:ph type="title"/>
          </p:nvPr>
        </p:nvSpPr>
        <p:spPr>
          <a:xfrm>
            <a:off x="457200" y="92467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Задание</a:t>
            </a:r>
            <a:r>
              <a:rPr lang="en-US"/>
              <a:t> на дом. Уровень 1</a:t>
            </a:r>
            <a:endParaRPr b="0" i="0" sz="2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76" name="Google Shape;676;p78"/>
          <p:cNvSpPr txBox="1"/>
          <p:nvPr/>
        </p:nvSpPr>
        <p:spPr>
          <a:xfrm>
            <a:off x="486250" y="756400"/>
            <a:ext cx="8115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78"/>
          <p:cNvSpPr txBox="1"/>
          <p:nvPr/>
        </p:nvSpPr>
        <p:spPr>
          <a:xfrm>
            <a:off x="412150" y="740328"/>
            <a:ext cx="84399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Добавьте в программу взаимодействие спрайта канистры и машины противника. Если машина противника касается канистры, она пропадает, но уровень топлива не изменяется. 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9"/>
          <p:cNvSpPr txBox="1"/>
          <p:nvPr>
            <p:ph type="title"/>
          </p:nvPr>
        </p:nvSpPr>
        <p:spPr>
          <a:xfrm>
            <a:off x="457200" y="92467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Задание</a:t>
            </a:r>
            <a:r>
              <a:rPr lang="en-US"/>
              <a:t> на дом. Уровень 2</a:t>
            </a:r>
            <a:endParaRPr b="0" i="0" sz="2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3" name="Google Shape;683;p79"/>
          <p:cNvSpPr txBox="1"/>
          <p:nvPr/>
        </p:nvSpPr>
        <p:spPr>
          <a:xfrm>
            <a:off x="486250" y="756400"/>
            <a:ext cx="8115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79"/>
          <p:cNvSpPr txBox="1"/>
          <p:nvPr/>
        </p:nvSpPr>
        <p:spPr>
          <a:xfrm>
            <a:off x="412150" y="740328"/>
            <a:ext cx="84399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Измените программу, если уровень топлива больше половины, прямоугольник - желтый, меньше половины - красный.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В каком случае наступает Game over?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6586" y="1461757"/>
            <a:ext cx="2972140" cy="311185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672423" y="2283416"/>
            <a:ext cx="38849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В случае столкновения машин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долго может двигаться автомобиль в реальной жизни?</a:t>
            </a:r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6586" y="1461757"/>
            <a:ext cx="2972140" cy="311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boto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