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55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A19C-AC0D-4809-B7AA-E03640B20A3A}" type="datetimeFigureOut">
              <a:rPr lang="zh-CN" altLang="en-US" smtClean="0"/>
              <a:pPr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3A69-2EE3-40E3-A239-FC85922896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A19C-AC0D-4809-B7AA-E03640B20A3A}" type="datetimeFigureOut">
              <a:rPr lang="zh-CN" altLang="en-US" smtClean="0"/>
              <a:pPr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3A69-2EE3-40E3-A239-FC85922896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A19C-AC0D-4809-B7AA-E03640B20A3A}" type="datetimeFigureOut">
              <a:rPr lang="zh-CN" altLang="en-US" smtClean="0"/>
              <a:pPr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3A69-2EE3-40E3-A239-FC85922896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A19C-AC0D-4809-B7AA-E03640B20A3A}" type="datetimeFigureOut">
              <a:rPr lang="zh-CN" altLang="en-US" smtClean="0"/>
              <a:pPr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3A69-2EE3-40E3-A239-FC85922896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A19C-AC0D-4809-B7AA-E03640B20A3A}" type="datetimeFigureOut">
              <a:rPr lang="zh-CN" altLang="en-US" smtClean="0"/>
              <a:pPr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3A69-2EE3-40E3-A239-FC85922896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A19C-AC0D-4809-B7AA-E03640B20A3A}" type="datetimeFigureOut">
              <a:rPr lang="zh-CN" altLang="en-US" smtClean="0"/>
              <a:pPr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3A69-2EE3-40E3-A239-FC85922896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A19C-AC0D-4809-B7AA-E03640B20A3A}" type="datetimeFigureOut">
              <a:rPr lang="zh-CN" altLang="en-US" smtClean="0"/>
              <a:pPr/>
              <a:t>2019/5/7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3A69-2EE3-40E3-A239-FC85922896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A19C-AC0D-4809-B7AA-E03640B20A3A}" type="datetimeFigureOut">
              <a:rPr lang="zh-CN" altLang="en-US" smtClean="0"/>
              <a:pPr/>
              <a:t>2019/5/7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3A69-2EE3-40E3-A239-FC85922896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A19C-AC0D-4809-B7AA-E03640B20A3A}" type="datetimeFigureOut">
              <a:rPr lang="zh-CN" altLang="en-US" smtClean="0"/>
              <a:pPr/>
              <a:t>2019/5/7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3A69-2EE3-40E3-A239-FC85922896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A19C-AC0D-4809-B7AA-E03640B20A3A}" type="datetimeFigureOut">
              <a:rPr lang="zh-CN" altLang="en-US" smtClean="0"/>
              <a:pPr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3A69-2EE3-40E3-A239-FC85922896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A19C-AC0D-4809-B7AA-E03640B20A3A}" type="datetimeFigureOut">
              <a:rPr lang="zh-CN" altLang="en-US" smtClean="0"/>
              <a:pPr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3A69-2EE3-40E3-A239-FC85922896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6A19C-AC0D-4809-B7AA-E03640B20A3A}" type="datetimeFigureOut">
              <a:rPr lang="zh-CN" altLang="en-US" smtClean="0"/>
              <a:pPr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93A69-2EE3-40E3-A239-FC85922896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五边形 116"/>
          <p:cNvSpPr/>
          <p:nvPr/>
        </p:nvSpPr>
        <p:spPr>
          <a:xfrm>
            <a:off x="214282" y="6215082"/>
            <a:ext cx="1857388" cy="360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⑩保存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【4】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【5】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【6】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待下次计算使用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五边形 115"/>
          <p:cNvSpPr/>
          <p:nvPr/>
        </p:nvSpPr>
        <p:spPr>
          <a:xfrm>
            <a:off x="214282" y="5554572"/>
            <a:ext cx="1857388" cy="360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⑨根据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【1】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【5】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【6】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出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报表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五边形 113"/>
          <p:cNvSpPr/>
          <p:nvPr/>
        </p:nvSpPr>
        <p:spPr>
          <a:xfrm>
            <a:off x="214282" y="4857760"/>
            <a:ext cx="1857388" cy="360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⑧合并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【5.1】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【5.2】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【6.1】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【6.2】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五边形 111"/>
          <p:cNvSpPr/>
          <p:nvPr/>
        </p:nvSpPr>
        <p:spPr>
          <a:xfrm>
            <a:off x="214282" y="3500438"/>
            <a:ext cx="1857388" cy="360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⑥把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【6.2】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中请假的记录删除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五边形 108"/>
          <p:cNvSpPr/>
          <p:nvPr/>
        </p:nvSpPr>
        <p:spPr>
          <a:xfrm>
            <a:off x="214282" y="1500174"/>
            <a:ext cx="1857388" cy="360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③删除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【6.2】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中在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【1】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中出现过的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记录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（中途转分队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导致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五边形 107"/>
          <p:cNvSpPr/>
          <p:nvPr/>
        </p:nvSpPr>
        <p:spPr>
          <a:xfrm>
            <a:off x="214282" y="788604"/>
            <a:ext cx="972000" cy="360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②加载数据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五边形 106"/>
          <p:cNvSpPr/>
          <p:nvPr/>
        </p:nvSpPr>
        <p:spPr>
          <a:xfrm>
            <a:off x="214282" y="145662"/>
            <a:ext cx="972000" cy="360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①准备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00166" y="142852"/>
            <a:ext cx="900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跑步记录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（悦跑圈）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11657" y="142852"/>
            <a:ext cx="107157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[2]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无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跑步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记录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（悦跑圈）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706209" y="142852"/>
            <a:ext cx="1214446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[4]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上周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成员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（上周计算后保存）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694718" y="142852"/>
            <a:ext cx="900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[3]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请假名单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轻讯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032146" y="142852"/>
            <a:ext cx="142876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[5]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截止上周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累计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（上周计算后保存）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572396" y="142852"/>
            <a:ext cx="142876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[6]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上周累计不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（上周计算后保存）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2357422" y="817482"/>
            <a:ext cx="900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跑步记录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4410442" y="817482"/>
            <a:ext cx="1214446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[4]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上周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成员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3383932" y="817482"/>
            <a:ext cx="900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[3]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请假名单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5751398" y="817482"/>
            <a:ext cx="142876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[5]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截止上周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累计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7306670" y="817482"/>
            <a:ext cx="1765924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[6.1]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上周累计不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[6.2]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本周不跑步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2357422" y="1492112"/>
            <a:ext cx="900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跑步记录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4384064" y="1492112"/>
            <a:ext cx="1214446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[4]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上周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成员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3383932" y="1492112"/>
            <a:ext cx="90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[3]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请假名单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5734624" y="1492112"/>
            <a:ext cx="142876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[5]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截止上周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累计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306670" y="1492112"/>
            <a:ext cx="1765924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[6.1]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上周累计不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[6.2]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本周不跑步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2357422" y="2169832"/>
            <a:ext cx="900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跑步记录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4384064" y="2169832"/>
            <a:ext cx="1214446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[4]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所有成员（新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老）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3383932" y="2169832"/>
            <a:ext cx="90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[3]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请假名单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5734624" y="2169832"/>
            <a:ext cx="142876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[5]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截止上周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累计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7306670" y="2169832"/>
            <a:ext cx="1765924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[6.1]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上周累计不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[6.2]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本周不跑步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2357422" y="2841372"/>
            <a:ext cx="900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跑步记录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4384064" y="2841372"/>
            <a:ext cx="1214446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[4]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所有成员（新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老）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361067" y="2841372"/>
            <a:ext cx="90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[3]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请假名单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5688892" y="2841372"/>
            <a:ext cx="1520224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[5.1]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截止上周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累计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[5.2]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本周达标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06670" y="2841372"/>
            <a:ext cx="1765924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[6.1]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上周累计不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[6.2]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本周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357422" y="3499876"/>
            <a:ext cx="90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跑步记录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4384064" y="3499876"/>
            <a:ext cx="1214446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[4]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所有成员（新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老）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361067" y="3499876"/>
            <a:ext cx="900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[3]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请假名单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5688892" y="3499876"/>
            <a:ext cx="1520224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[5.1]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截止上周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累计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[5.2]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本周达标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306670" y="3499876"/>
            <a:ext cx="1765924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[6.1]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上周累计不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[6.2]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本周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2357422" y="4190632"/>
            <a:ext cx="90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跑步记录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4384064" y="4190632"/>
            <a:ext cx="1214446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[4]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所有成员（新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老）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5688892" y="4190632"/>
            <a:ext cx="1520224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[5.1]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截止上周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累计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[5.2]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本周达标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7306670" y="4190632"/>
            <a:ext cx="1765924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[6.1]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上周累计不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[6.2]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本周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2357422" y="4865262"/>
            <a:ext cx="90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跑步记录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384064" y="4865262"/>
            <a:ext cx="1214446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[4]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所有成员（新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老）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5688892" y="4865262"/>
            <a:ext cx="1520224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[5]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截止当周累计达标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7306670" y="4865262"/>
            <a:ext cx="1765924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[6]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当周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累计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2357422" y="5539892"/>
            <a:ext cx="900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[1]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跑步记录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4384064" y="5539892"/>
            <a:ext cx="1214446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[4]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所有成员（新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老）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5688892" y="5539892"/>
            <a:ext cx="1520224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[5]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截止当周累计达标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7306670" y="5539892"/>
            <a:ext cx="1765924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[6]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当周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累计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4384064" y="6214520"/>
            <a:ext cx="1214446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[4]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本周所有成员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688892" y="6214520"/>
            <a:ext cx="1520224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[5]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截止当周累计达标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7306670" y="6214520"/>
            <a:ext cx="1765924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[6]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截止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当周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累计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达标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五边形 109"/>
          <p:cNvSpPr/>
          <p:nvPr/>
        </p:nvSpPr>
        <p:spPr>
          <a:xfrm>
            <a:off x="214282" y="2019372"/>
            <a:ext cx="1857388" cy="636228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④在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【4】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中加入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【1】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【6.2】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中未在上周出现过的新成员；删除上周成员未出现在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【1】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【6.2】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中退团的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五边形 110"/>
          <p:cNvSpPr/>
          <p:nvPr/>
        </p:nvSpPr>
        <p:spPr>
          <a:xfrm>
            <a:off x="214282" y="2857496"/>
            <a:ext cx="1857388" cy="360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⑤把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【1】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中达标和不达标的数据分别分离到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【5.2】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【6.2】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五边形 112"/>
          <p:cNvSpPr/>
          <p:nvPr/>
        </p:nvSpPr>
        <p:spPr>
          <a:xfrm>
            <a:off x="214282" y="4214818"/>
            <a:ext cx="1857388" cy="3600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⑦把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【6.2】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中在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【4】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中的新成员记录删除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569</Words>
  <Application>Microsoft Office PowerPoint</Application>
  <PresentationFormat>全屏显示(4:3)</PresentationFormat>
  <Paragraphs>71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denglinghua</dc:creator>
  <cp:lastModifiedBy>denglinghua</cp:lastModifiedBy>
  <cp:revision>68</cp:revision>
  <dcterms:created xsi:type="dcterms:W3CDTF">2019-01-23T02:46:34Z</dcterms:created>
  <dcterms:modified xsi:type="dcterms:W3CDTF">2019-05-07T02:29:19Z</dcterms:modified>
</cp:coreProperties>
</file>