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A19C-AC0D-4809-B7AA-E03640B20A3A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3A69-2EE3-40E3-A239-FC8592289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五边形 116"/>
          <p:cNvSpPr/>
          <p:nvPr/>
        </p:nvSpPr>
        <p:spPr>
          <a:xfrm>
            <a:off x="214282" y="6215082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⑩保存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待下次计算使用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五边形 115"/>
          <p:cNvSpPr/>
          <p:nvPr/>
        </p:nvSpPr>
        <p:spPr>
          <a:xfrm>
            <a:off x="214282" y="5554572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⑨根据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五边形 113"/>
          <p:cNvSpPr/>
          <p:nvPr/>
        </p:nvSpPr>
        <p:spPr>
          <a:xfrm>
            <a:off x="214282" y="4857760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⑧合并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五边形 111"/>
          <p:cNvSpPr/>
          <p:nvPr/>
        </p:nvSpPr>
        <p:spPr>
          <a:xfrm>
            <a:off x="214282" y="3500438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⑥把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中请假的记录删除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五边形 108"/>
          <p:cNvSpPr/>
          <p:nvPr/>
        </p:nvSpPr>
        <p:spPr>
          <a:xfrm>
            <a:off x="214282" y="1500174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③删除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中出现过的记录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五边形 107"/>
          <p:cNvSpPr/>
          <p:nvPr/>
        </p:nvSpPr>
        <p:spPr>
          <a:xfrm>
            <a:off x="214282" y="788604"/>
            <a:ext cx="972000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②加载数据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五边形 106"/>
          <p:cNvSpPr/>
          <p:nvPr/>
        </p:nvSpPr>
        <p:spPr>
          <a:xfrm>
            <a:off x="214282" y="145662"/>
            <a:ext cx="972000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①准备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0166" y="14285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（悦跑圈）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1657" y="142852"/>
            <a:ext cx="107157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跑步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（悦跑圈）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06209" y="14285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4718" y="14285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轻讯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32146" y="14285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72396" y="14285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357422" y="81748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410442" y="81748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383932" y="81748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751398" y="81748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306670" y="81748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357422" y="149211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384064" y="149211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383932" y="149211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734624" y="149211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306670" y="149211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357422" y="21698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384064" y="216983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383932" y="21698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734624" y="216983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306670" y="216983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357422" y="284137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84064" y="284137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361067" y="284137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88892" y="284137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06670" y="284137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357422" y="3499876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384064" y="3499876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361067" y="3499876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688892" y="3499876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306670" y="3499876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357422" y="41906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384064" y="419063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688892" y="419063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06670" y="419063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7422" y="486526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384064" y="486526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688892" y="486526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306670" y="486526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357422" y="553989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84064" y="553989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688892" y="553989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306670" y="553989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384064" y="6214520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688892" y="6214520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306670" y="6214520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五边形 109"/>
          <p:cNvSpPr/>
          <p:nvPr/>
        </p:nvSpPr>
        <p:spPr>
          <a:xfrm>
            <a:off x="214282" y="2019372"/>
            <a:ext cx="1857388" cy="63622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④在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中未在上周出现过的新成员；删除上周成员未出现在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中退团的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五边形 110"/>
          <p:cNvSpPr/>
          <p:nvPr/>
        </p:nvSpPr>
        <p:spPr>
          <a:xfrm>
            <a:off x="214282" y="2857496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⑤把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中达标和不达标的数据分别分离到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五边形 112"/>
          <p:cNvSpPr/>
          <p:nvPr/>
        </p:nvSpPr>
        <p:spPr>
          <a:xfrm>
            <a:off x="214282" y="4214818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⑦把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中的新成员记录删除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563</Words>
  <Application>Microsoft Office PowerPoint</Application>
  <PresentationFormat>全屏显示(4:3)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denglinghua</dc:creator>
  <cp:lastModifiedBy>denglinghua</cp:lastModifiedBy>
  <cp:revision>67</cp:revision>
  <dcterms:created xsi:type="dcterms:W3CDTF">2019-01-23T02:46:34Z</dcterms:created>
  <dcterms:modified xsi:type="dcterms:W3CDTF">2019-01-23T05:56:41Z</dcterms:modified>
</cp:coreProperties>
</file>