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81" r:id="rId4"/>
    <p:sldId id="283" r:id="rId5"/>
    <p:sldId id="282" r:id="rId6"/>
    <p:sldId id="29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8" r:id="rId15"/>
    <p:sldId id="285" r:id="rId16"/>
    <p:sldId id="284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俗人" initials="俗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2634-4DF8-4D3F-B426-B38F0D1CC1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B456D-B99C-499B-A92F-FE1C8E010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79FD-8855-4B84-913A-22101D87EC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D151-44C8-4434-B7F4-253BE24823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9600" b="1" dirty="0"/>
              <a:t>黑马后台管理系统</a:t>
            </a:r>
            <a:endParaRPr lang="zh-CN" altLang="en-US" sz="9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31105"/>
            <a:ext cx="9144000" cy="1544955"/>
          </a:xfrm>
        </p:spPr>
        <p:txBody>
          <a:bodyPr>
            <a:normAutofit fontScale="70000"/>
          </a:bodyPr>
          <a:lstStyle/>
          <a:p>
            <a:endParaRPr lang="en-US" altLang="zh-CN" sz="4800" b="1" dirty="0"/>
          </a:p>
          <a:p>
            <a:endParaRPr lang="en-US" altLang="zh-CN" dirty="0"/>
          </a:p>
          <a:p>
            <a:r>
              <a:rPr lang="en-US" altLang="zh-CN" sz="4000" dirty="0"/>
              <a:t>PPT</a:t>
            </a:r>
            <a:r>
              <a:rPr lang="zh-CN" altLang="en-US" sz="4000" dirty="0"/>
              <a:t>制作人</a:t>
            </a:r>
            <a:r>
              <a:rPr lang="en-US" altLang="zh-CN" sz="4000" dirty="0"/>
              <a:t>:</a:t>
            </a:r>
            <a:r>
              <a:rPr lang="zh-CN" altLang="en-US" sz="4000" dirty="0"/>
              <a:t>邓林柯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42360" y="5262880"/>
            <a:ext cx="490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项目团队</a:t>
            </a:r>
            <a:r>
              <a:rPr lang="en-US" altLang="zh-CN"/>
              <a:t>:</a:t>
            </a:r>
            <a:r>
              <a:rPr lang="zh-CN" altLang="en-US"/>
              <a:t>代伊涵</a:t>
            </a:r>
            <a:r>
              <a:rPr lang="en-US" altLang="zh-CN"/>
              <a:t>  </a:t>
            </a:r>
            <a:r>
              <a:rPr lang="zh-CN" altLang="en-US"/>
              <a:t>张立</a:t>
            </a:r>
            <a:r>
              <a:rPr lang="en-US" altLang="zh-CN"/>
              <a:t>  </a:t>
            </a:r>
            <a:r>
              <a:rPr lang="zh-CN" altLang="en-US"/>
              <a:t>邓林柯</a:t>
            </a:r>
            <a:r>
              <a:rPr lang="en-US" altLang="zh-CN"/>
              <a:t>  </a:t>
            </a:r>
            <a:r>
              <a:rPr lang="zh-CN" altLang="en-US"/>
              <a:t>薛翔元</a:t>
            </a:r>
            <a:r>
              <a:rPr lang="en-US" altLang="zh-CN"/>
              <a:t>  </a:t>
            </a:r>
            <a:r>
              <a:rPr lang="zh-CN" altLang="en-US"/>
              <a:t>李妍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后台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权限管理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权限管理里面主要有角色列表和权限列表，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权限列表没什么功能，主要就是渲染数据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角色列表里面有添加，编辑，删除，分配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权限等功能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添加和用户里面的添加差不多，也是正则验证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然后添加数据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删除和编辑都和用户差不多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这个页面主要是分配权限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2012288"/>
            <a:ext cx="5797217" cy="1860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后台</a:t>
            </a:r>
            <a:r>
              <a:rPr lang="en-US" altLang="zh-CN" sz="4400" b="1" dirty="0"/>
              <a:t>-</a:t>
            </a:r>
            <a:r>
              <a:rPr lang="zh-CN" altLang="en-US" sz="4400" b="1" dirty="0"/>
              <a:t>权限管理</a:t>
            </a:r>
            <a:r>
              <a:rPr lang="en-US" altLang="zh-CN" sz="4400" b="1" dirty="0"/>
              <a:t>-</a:t>
            </a:r>
            <a:r>
              <a:rPr lang="zh-CN" altLang="en-US" sz="4400" b="1" dirty="0"/>
              <a:t>分配权限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分配权限：点击按钮，显示弹框，把所有的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权限渲染到弹框内，选择权限，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点击确定，调用接口，更新用户的权限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0918"/>
            <a:ext cx="5400000" cy="4138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后台</a:t>
            </a:r>
            <a:r>
              <a:rPr lang="en-US" altLang="zh-CN" sz="4400" b="1" dirty="0"/>
              <a:t>-</a:t>
            </a:r>
            <a:r>
              <a:rPr lang="zh-CN" altLang="en-US" b="1" dirty="0"/>
              <a:t>商品管理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商品管理里有商品列表，分类参数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商品分类页面，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商品列表主要有</a:t>
            </a:r>
            <a:r>
              <a:rPr lang="en-US" altLang="zh-CN" sz="2000" dirty="0"/>
              <a:t>:</a:t>
            </a:r>
            <a:r>
              <a:rPr lang="zh-CN" altLang="en-US" sz="2000" dirty="0"/>
              <a:t>搜索，删除，添加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编辑功能，这些功能的实现和用户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页的功能差不多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39" y="4086075"/>
            <a:ext cx="8122476" cy="23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8000"/>
          </a:xfrm>
          <a:blipFill rotWithShape="1">
            <a:blip r:embed="rId1"/>
            <a:stretch>
              <a:fillRect/>
            </a:stretch>
          </a:blipFill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4"/>
            <a:r>
              <a:rPr lang="zh-CN" altLang="en-US" sz="2400" b="1"/>
              <a:t>首先我们要下载</a:t>
            </a:r>
            <a:r>
              <a:rPr lang="en-US" altLang="zh-CN" sz="2400" b="1"/>
              <a:t>echarts</a:t>
            </a:r>
            <a:r>
              <a:rPr lang="zh-CN" altLang="en-US" sz="2400" b="1"/>
              <a:t>插件</a:t>
            </a:r>
            <a:r>
              <a:rPr lang="en-US" altLang="zh-CN" sz="2400" b="1"/>
              <a:t>   </a:t>
            </a:r>
            <a:r>
              <a:rPr lang="zh-CN" altLang="en-US" sz="2400" b="1"/>
              <a:t>（</a:t>
            </a:r>
            <a:r>
              <a:rPr lang="en-US" altLang="zh-CN" sz="2400" b="1"/>
              <a:t>npm install echarts --save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pPr lvl="4"/>
            <a:r>
              <a:rPr lang="zh-CN" altLang="en-US" sz="2400" b="1"/>
              <a:t>下载完成后在当前页面引入</a:t>
            </a:r>
            <a:r>
              <a:rPr lang="en-US" altLang="zh-CN" sz="2400" b="1"/>
              <a:t>echarts</a:t>
            </a:r>
            <a:endParaRPr lang="en-US" altLang="zh-CN" sz="2400" b="1"/>
          </a:p>
          <a:p>
            <a:pPr lvl="4"/>
            <a:r>
              <a:rPr lang="zh-CN" altLang="en-US" sz="2400" b="1"/>
              <a:t>在</a:t>
            </a:r>
            <a:r>
              <a:rPr lang="en-US" altLang="zh-CN" sz="2400" b="1"/>
              <a:t>echarts</a:t>
            </a:r>
            <a:r>
              <a:rPr lang="zh-CN" altLang="en-US" sz="2400" b="1"/>
              <a:t>官网找到所需要的复制到当前页面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4</a:t>
            </a:r>
            <a:r>
              <a:rPr lang="zh-CN" altLang="en-US" b="1"/>
              <a:t>、项目核心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Vue2</a:t>
            </a:r>
            <a:r>
              <a:rPr lang="zh-CN" altLang="en-US"/>
              <a:t>搭建项目</a:t>
            </a:r>
            <a:endParaRPr lang="zh-CN" altLang="en-US"/>
          </a:p>
          <a:p>
            <a:r>
              <a:rPr lang="en-US" altLang="zh-CN"/>
              <a:t>axios</a:t>
            </a:r>
            <a:r>
              <a:rPr lang="zh-CN" altLang="en-US"/>
              <a:t>二次封装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封装</a:t>
            </a:r>
            <a:r>
              <a:rPr lang="en-US" altLang="zh-CN"/>
              <a:t>Api </a:t>
            </a:r>
            <a:r>
              <a:rPr lang="zh-CN" altLang="en-US"/>
              <a:t>导出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mock</a:t>
            </a:r>
            <a:r>
              <a:rPr lang="zh-CN" altLang="en-US"/>
              <a:t>数据</a:t>
            </a:r>
            <a:r>
              <a:rPr lang="en-US" altLang="zh-CN"/>
              <a:t> nodejs</a:t>
            </a:r>
            <a:endParaRPr lang="en-US" altLang="zh-CN"/>
          </a:p>
          <a:p>
            <a:r>
              <a:rPr lang="en-US" altLang="zh-CN"/>
              <a:t>Vue.config.js</a:t>
            </a:r>
            <a:r>
              <a:rPr lang="zh-CN" altLang="en-US"/>
              <a:t>配置以及环境代理</a:t>
            </a:r>
            <a:endParaRPr lang="zh-CN" altLang="en-US"/>
          </a:p>
          <a:p>
            <a:r>
              <a:rPr lang="zh-CN" altLang="en-US"/>
              <a:t>代码规范校验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52470"/>
          </a:xfrm>
        </p:spPr>
        <p:txBody>
          <a:bodyPr/>
          <a:p>
            <a:pPr algn="ctr"/>
            <a:r>
              <a:rPr lang="zh-CN" altLang="en-US" sz="6600" b="1">
                <a:solidFill>
                  <a:srgbClr val="FF0000"/>
                </a:solidFill>
              </a:rPr>
              <a:t>感谢观看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8640"/>
            <a:ext cx="10515600" cy="54864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ctr"/>
            <a:r>
              <a:rPr lang="zh-CN" altLang="en-US" b="1"/>
              <a:t>项目目录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755"/>
          </a:xfrm>
        </p:spPr>
        <p:txBody>
          <a:bodyPr/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653415" y="920750"/>
            <a:ext cx="1620000" cy="1620000"/>
            <a:chOff x="2163" y="3638"/>
            <a:chExt cx="3184" cy="3188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2163" y="3638"/>
              <a:ext cx="3185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3"/>
            <p:cNvSpPr/>
            <p:nvPr>
              <p:custDataLst>
                <p:tags r:id="rId3"/>
              </p:custDataLst>
            </p:nvPr>
          </p:nvSpPr>
          <p:spPr bwMode="auto">
            <a:xfrm>
              <a:off x="3148" y="4793"/>
              <a:ext cx="1208" cy="1003"/>
            </a:xfrm>
            <a:custGeom>
              <a:avLst/>
              <a:gdLst>
                <a:gd name="T0" fmla="*/ 793 w 830"/>
                <a:gd name="T1" fmla="*/ 116 h 690"/>
                <a:gd name="T2" fmla="*/ 804 w 830"/>
                <a:gd name="T3" fmla="*/ 13 h 690"/>
                <a:gd name="T4" fmla="*/ 805 w 830"/>
                <a:gd name="T5" fmla="*/ 0 h 690"/>
                <a:gd name="T6" fmla="*/ 678 w 830"/>
                <a:gd name="T7" fmla="*/ 48 h 690"/>
                <a:gd name="T8" fmla="*/ 674 w 830"/>
                <a:gd name="T9" fmla="*/ 35 h 690"/>
                <a:gd name="T10" fmla="*/ 672 w 830"/>
                <a:gd name="T11" fmla="*/ 26 h 690"/>
                <a:gd name="T12" fmla="*/ 134 w 830"/>
                <a:gd name="T13" fmla="*/ 238 h 690"/>
                <a:gd name="T14" fmla="*/ 159 w 830"/>
                <a:gd name="T15" fmla="*/ 269 h 690"/>
                <a:gd name="T16" fmla="*/ 44 w 830"/>
                <a:gd name="T17" fmla="*/ 314 h 690"/>
                <a:gd name="T18" fmla="*/ 92 w 830"/>
                <a:gd name="T19" fmla="*/ 366 h 690"/>
                <a:gd name="T20" fmla="*/ 0 w 830"/>
                <a:gd name="T21" fmla="*/ 403 h 690"/>
                <a:gd name="T22" fmla="*/ 51 w 830"/>
                <a:gd name="T23" fmla="*/ 452 h 690"/>
                <a:gd name="T24" fmla="*/ 16 w 830"/>
                <a:gd name="T25" fmla="*/ 466 h 690"/>
                <a:gd name="T26" fmla="*/ 260 w 830"/>
                <a:gd name="T27" fmla="*/ 690 h 690"/>
                <a:gd name="T28" fmla="*/ 774 w 830"/>
                <a:gd name="T29" fmla="*/ 488 h 690"/>
                <a:gd name="T30" fmla="*/ 530 w 830"/>
                <a:gd name="T31" fmla="*/ 263 h 690"/>
                <a:gd name="T32" fmla="*/ 70 w 830"/>
                <a:gd name="T33" fmla="*/ 444 h 690"/>
                <a:gd name="T34" fmla="*/ 32 w 830"/>
                <a:gd name="T35" fmla="*/ 409 h 690"/>
                <a:gd name="T36" fmla="*/ 528 w 830"/>
                <a:gd name="T37" fmla="*/ 213 h 690"/>
                <a:gd name="T38" fmla="*/ 563 w 830"/>
                <a:gd name="T39" fmla="*/ 248 h 690"/>
                <a:gd name="T40" fmla="*/ 603 w 830"/>
                <a:gd name="T41" fmla="*/ 286 h 690"/>
                <a:gd name="T42" fmla="*/ 643 w 830"/>
                <a:gd name="T43" fmla="*/ 325 h 690"/>
                <a:gd name="T44" fmla="*/ 684 w 830"/>
                <a:gd name="T45" fmla="*/ 362 h 690"/>
                <a:gd name="T46" fmla="*/ 648 w 830"/>
                <a:gd name="T47" fmla="*/ 320 h 690"/>
                <a:gd name="T48" fmla="*/ 611 w 830"/>
                <a:gd name="T49" fmla="*/ 279 h 690"/>
                <a:gd name="T50" fmla="*/ 574 w 830"/>
                <a:gd name="T51" fmla="*/ 237 h 690"/>
                <a:gd name="T52" fmla="*/ 537 w 830"/>
                <a:gd name="T53" fmla="*/ 197 h 690"/>
                <a:gd name="T54" fmla="*/ 533 w 830"/>
                <a:gd name="T55" fmla="*/ 192 h 690"/>
                <a:gd name="T56" fmla="*/ 111 w 830"/>
                <a:gd name="T57" fmla="*/ 359 h 690"/>
                <a:gd name="T58" fmla="*/ 77 w 830"/>
                <a:gd name="T59" fmla="*/ 320 h 690"/>
                <a:gd name="T60" fmla="*/ 572 w 830"/>
                <a:gd name="T61" fmla="*/ 125 h 690"/>
                <a:gd name="T62" fmla="*/ 596 w 830"/>
                <a:gd name="T63" fmla="*/ 160 h 690"/>
                <a:gd name="T64" fmla="*/ 625 w 830"/>
                <a:gd name="T65" fmla="*/ 202 h 690"/>
                <a:gd name="T66" fmla="*/ 654 w 830"/>
                <a:gd name="T67" fmla="*/ 243 h 690"/>
                <a:gd name="T68" fmla="*/ 684 w 830"/>
                <a:gd name="T69" fmla="*/ 283 h 690"/>
                <a:gd name="T70" fmla="*/ 659 w 830"/>
                <a:gd name="T71" fmla="*/ 239 h 690"/>
                <a:gd name="T72" fmla="*/ 634 w 830"/>
                <a:gd name="T73" fmla="*/ 196 h 690"/>
                <a:gd name="T74" fmla="*/ 609 w 830"/>
                <a:gd name="T75" fmla="*/ 152 h 690"/>
                <a:gd name="T76" fmla="*/ 583 w 830"/>
                <a:gd name="T77" fmla="*/ 109 h 690"/>
                <a:gd name="T78" fmla="*/ 579 w 830"/>
                <a:gd name="T79" fmla="*/ 103 h 690"/>
                <a:gd name="T80" fmla="*/ 179 w 830"/>
                <a:gd name="T81" fmla="*/ 261 h 690"/>
                <a:gd name="T82" fmla="*/ 166 w 830"/>
                <a:gd name="T83" fmla="*/ 244 h 690"/>
                <a:gd name="T84" fmla="*/ 660 w 830"/>
                <a:gd name="T85" fmla="*/ 49 h 690"/>
                <a:gd name="T86" fmla="*/ 674 w 830"/>
                <a:gd name="T87" fmla="*/ 96 h 690"/>
                <a:gd name="T88" fmla="*/ 692 w 830"/>
                <a:gd name="T89" fmla="*/ 152 h 690"/>
                <a:gd name="T90" fmla="*/ 709 w 830"/>
                <a:gd name="T91" fmla="*/ 207 h 690"/>
                <a:gd name="T92" fmla="*/ 728 w 830"/>
                <a:gd name="T93" fmla="*/ 263 h 690"/>
                <a:gd name="T94" fmla="*/ 716 w 830"/>
                <a:gd name="T95" fmla="*/ 206 h 690"/>
                <a:gd name="T96" fmla="*/ 702 w 830"/>
                <a:gd name="T97" fmla="*/ 149 h 690"/>
                <a:gd name="T98" fmla="*/ 689 w 830"/>
                <a:gd name="T99" fmla="*/ 92 h 690"/>
                <a:gd name="T100" fmla="*/ 683 w 830"/>
                <a:gd name="T101" fmla="*/ 68 h 690"/>
                <a:gd name="T102" fmla="*/ 786 w 830"/>
                <a:gd name="T103" fmla="*/ 26 h 690"/>
                <a:gd name="T104" fmla="*/ 759 w 830"/>
                <a:gd name="T105" fmla="*/ 398 h 690"/>
                <a:gd name="T106" fmla="*/ 753 w 830"/>
                <a:gd name="T107" fmla="*/ 467 h 690"/>
                <a:gd name="T108" fmla="*/ 774 w 830"/>
                <a:gd name="T109" fmla="*/ 488 h 690"/>
                <a:gd name="T110" fmla="*/ 830 w 830"/>
                <a:gd name="T111" fmla="*/ 97 h 690"/>
                <a:gd name="T112" fmla="*/ 793 w 830"/>
                <a:gd name="T113" fmla="*/ 11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0" h="690">
                  <a:moveTo>
                    <a:pt x="793" y="116"/>
                  </a:moveTo>
                  <a:lnTo>
                    <a:pt x="804" y="13"/>
                  </a:lnTo>
                  <a:lnTo>
                    <a:pt x="805" y="0"/>
                  </a:lnTo>
                  <a:lnTo>
                    <a:pt x="678" y="48"/>
                  </a:lnTo>
                  <a:lnTo>
                    <a:pt x="674" y="35"/>
                  </a:lnTo>
                  <a:lnTo>
                    <a:pt x="672" y="26"/>
                  </a:lnTo>
                  <a:lnTo>
                    <a:pt x="134" y="238"/>
                  </a:lnTo>
                  <a:lnTo>
                    <a:pt x="159" y="269"/>
                  </a:lnTo>
                  <a:lnTo>
                    <a:pt x="44" y="314"/>
                  </a:lnTo>
                  <a:lnTo>
                    <a:pt x="92" y="366"/>
                  </a:lnTo>
                  <a:lnTo>
                    <a:pt x="0" y="403"/>
                  </a:lnTo>
                  <a:lnTo>
                    <a:pt x="51" y="452"/>
                  </a:lnTo>
                  <a:lnTo>
                    <a:pt x="16" y="466"/>
                  </a:lnTo>
                  <a:lnTo>
                    <a:pt x="260" y="690"/>
                  </a:lnTo>
                  <a:lnTo>
                    <a:pt x="774" y="488"/>
                  </a:lnTo>
                  <a:lnTo>
                    <a:pt x="530" y="263"/>
                  </a:lnTo>
                  <a:lnTo>
                    <a:pt x="70" y="444"/>
                  </a:lnTo>
                  <a:lnTo>
                    <a:pt x="32" y="409"/>
                  </a:lnTo>
                  <a:lnTo>
                    <a:pt x="528" y="213"/>
                  </a:lnTo>
                  <a:lnTo>
                    <a:pt x="563" y="248"/>
                  </a:lnTo>
                  <a:lnTo>
                    <a:pt x="603" y="286"/>
                  </a:lnTo>
                  <a:lnTo>
                    <a:pt x="643" y="325"/>
                  </a:lnTo>
                  <a:cubicBezTo>
                    <a:pt x="657" y="337"/>
                    <a:pt x="670" y="350"/>
                    <a:pt x="684" y="362"/>
                  </a:cubicBezTo>
                  <a:cubicBezTo>
                    <a:pt x="672" y="348"/>
                    <a:pt x="660" y="334"/>
                    <a:pt x="648" y="320"/>
                  </a:cubicBezTo>
                  <a:lnTo>
                    <a:pt x="611" y="279"/>
                  </a:lnTo>
                  <a:lnTo>
                    <a:pt x="574" y="237"/>
                  </a:lnTo>
                  <a:lnTo>
                    <a:pt x="537" y="197"/>
                  </a:lnTo>
                  <a:lnTo>
                    <a:pt x="533" y="192"/>
                  </a:lnTo>
                  <a:lnTo>
                    <a:pt x="111" y="359"/>
                  </a:lnTo>
                  <a:lnTo>
                    <a:pt x="77" y="320"/>
                  </a:lnTo>
                  <a:lnTo>
                    <a:pt x="572" y="125"/>
                  </a:lnTo>
                  <a:lnTo>
                    <a:pt x="596" y="160"/>
                  </a:lnTo>
                  <a:lnTo>
                    <a:pt x="625" y="202"/>
                  </a:lnTo>
                  <a:lnTo>
                    <a:pt x="654" y="243"/>
                  </a:lnTo>
                  <a:cubicBezTo>
                    <a:pt x="664" y="256"/>
                    <a:pt x="674" y="270"/>
                    <a:pt x="684" y="283"/>
                  </a:cubicBezTo>
                  <a:cubicBezTo>
                    <a:pt x="676" y="269"/>
                    <a:pt x="668" y="254"/>
                    <a:pt x="659" y="239"/>
                  </a:cubicBezTo>
                  <a:lnTo>
                    <a:pt x="634" y="196"/>
                  </a:lnTo>
                  <a:lnTo>
                    <a:pt x="609" y="152"/>
                  </a:lnTo>
                  <a:lnTo>
                    <a:pt x="583" y="109"/>
                  </a:lnTo>
                  <a:lnTo>
                    <a:pt x="579" y="103"/>
                  </a:lnTo>
                  <a:lnTo>
                    <a:pt x="179" y="261"/>
                  </a:lnTo>
                  <a:lnTo>
                    <a:pt x="166" y="244"/>
                  </a:lnTo>
                  <a:lnTo>
                    <a:pt x="660" y="49"/>
                  </a:lnTo>
                  <a:lnTo>
                    <a:pt x="674" y="96"/>
                  </a:lnTo>
                  <a:lnTo>
                    <a:pt x="692" y="152"/>
                  </a:lnTo>
                  <a:lnTo>
                    <a:pt x="709" y="207"/>
                  </a:lnTo>
                  <a:cubicBezTo>
                    <a:pt x="716" y="226"/>
                    <a:pt x="722" y="244"/>
                    <a:pt x="728" y="263"/>
                  </a:cubicBezTo>
                  <a:cubicBezTo>
                    <a:pt x="724" y="244"/>
                    <a:pt x="720" y="225"/>
                    <a:pt x="716" y="206"/>
                  </a:cubicBezTo>
                  <a:lnTo>
                    <a:pt x="702" y="149"/>
                  </a:lnTo>
                  <a:lnTo>
                    <a:pt x="689" y="92"/>
                  </a:lnTo>
                  <a:lnTo>
                    <a:pt x="683" y="68"/>
                  </a:lnTo>
                  <a:cubicBezTo>
                    <a:pt x="717" y="54"/>
                    <a:pt x="752" y="40"/>
                    <a:pt x="786" y="26"/>
                  </a:cubicBezTo>
                  <a:lnTo>
                    <a:pt x="759" y="398"/>
                  </a:lnTo>
                  <a:lnTo>
                    <a:pt x="753" y="467"/>
                  </a:lnTo>
                  <a:lnTo>
                    <a:pt x="774" y="488"/>
                  </a:lnTo>
                  <a:lnTo>
                    <a:pt x="830" y="97"/>
                  </a:lnTo>
                  <a:lnTo>
                    <a:pt x="793" y="116"/>
                  </a:lnTo>
                  <a:close/>
                </a:path>
              </a:pathLst>
            </a:custGeom>
            <a:solidFill>
              <a:srgbClr val="D096ED"/>
            </a:solidFill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7580" y="4054475"/>
            <a:ext cx="1619885" cy="1619885"/>
            <a:chOff x="6153" y="3638"/>
            <a:chExt cx="2551" cy="2551"/>
          </a:xfrm>
        </p:grpSpPr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6153" y="3638"/>
              <a:ext cx="2551" cy="255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816" y="4441"/>
              <a:ext cx="1225" cy="1045"/>
            </a:xfrm>
            <a:custGeom>
              <a:avLst/>
              <a:gdLst>
                <a:gd name="T0" fmla="*/ 400 w 844"/>
                <a:gd name="T1" fmla="*/ 140 h 717"/>
                <a:gd name="T2" fmla="*/ 74 w 844"/>
                <a:gd name="T3" fmla="*/ 0 h 717"/>
                <a:gd name="T4" fmla="*/ 74 w 844"/>
                <a:gd name="T5" fmla="*/ 72 h 717"/>
                <a:gd name="T6" fmla="*/ 400 w 844"/>
                <a:gd name="T7" fmla="*/ 140 h 717"/>
                <a:gd name="T8" fmla="*/ 765 w 844"/>
                <a:gd name="T9" fmla="*/ 0 h 717"/>
                <a:gd name="T10" fmla="*/ 439 w 844"/>
                <a:gd name="T11" fmla="*/ 140 h 717"/>
                <a:gd name="T12" fmla="*/ 439 w 844"/>
                <a:gd name="T13" fmla="*/ 140 h 717"/>
                <a:gd name="T14" fmla="*/ 765 w 844"/>
                <a:gd name="T15" fmla="*/ 72 h 717"/>
                <a:gd name="T16" fmla="*/ 765 w 844"/>
                <a:gd name="T17" fmla="*/ 0 h 717"/>
                <a:gd name="T18" fmla="*/ 0 w 844"/>
                <a:gd name="T19" fmla="*/ 632 h 717"/>
                <a:gd name="T20" fmla="*/ 405 w 844"/>
                <a:gd name="T21" fmla="*/ 717 h 717"/>
                <a:gd name="T22" fmla="*/ 405 w 844"/>
                <a:gd name="T23" fmla="*/ 162 h 717"/>
                <a:gd name="T24" fmla="*/ 0 w 844"/>
                <a:gd name="T25" fmla="*/ 77 h 717"/>
                <a:gd name="T26" fmla="*/ 0 w 844"/>
                <a:gd name="T27" fmla="*/ 632 h 717"/>
                <a:gd name="T28" fmla="*/ 439 w 844"/>
                <a:gd name="T29" fmla="*/ 162 h 717"/>
                <a:gd name="T30" fmla="*/ 439 w 844"/>
                <a:gd name="T31" fmla="*/ 717 h 717"/>
                <a:gd name="T32" fmla="*/ 844 w 844"/>
                <a:gd name="T33" fmla="*/ 632 h 717"/>
                <a:gd name="T34" fmla="*/ 844 w 844"/>
                <a:gd name="T35" fmla="*/ 77 h 717"/>
                <a:gd name="T36" fmla="*/ 439 w 844"/>
                <a:gd name="T37" fmla="*/ 16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4" h="717">
                  <a:moveTo>
                    <a:pt x="400" y="140"/>
                  </a:moveTo>
                  <a:lnTo>
                    <a:pt x="74" y="0"/>
                  </a:lnTo>
                  <a:lnTo>
                    <a:pt x="74" y="72"/>
                  </a:lnTo>
                  <a:lnTo>
                    <a:pt x="400" y="140"/>
                  </a:lnTo>
                  <a:close/>
                  <a:moveTo>
                    <a:pt x="765" y="0"/>
                  </a:moveTo>
                  <a:lnTo>
                    <a:pt x="439" y="140"/>
                  </a:lnTo>
                  <a:lnTo>
                    <a:pt x="765" y="72"/>
                  </a:lnTo>
                  <a:lnTo>
                    <a:pt x="765" y="0"/>
                  </a:lnTo>
                  <a:close/>
                  <a:moveTo>
                    <a:pt x="0" y="632"/>
                  </a:moveTo>
                  <a:lnTo>
                    <a:pt x="405" y="717"/>
                  </a:lnTo>
                  <a:lnTo>
                    <a:pt x="405" y="162"/>
                  </a:lnTo>
                  <a:lnTo>
                    <a:pt x="0" y="77"/>
                  </a:lnTo>
                  <a:lnTo>
                    <a:pt x="0" y="632"/>
                  </a:lnTo>
                  <a:close/>
                  <a:moveTo>
                    <a:pt x="439" y="162"/>
                  </a:moveTo>
                  <a:lnTo>
                    <a:pt x="439" y="717"/>
                  </a:lnTo>
                  <a:lnTo>
                    <a:pt x="844" y="632"/>
                  </a:lnTo>
                  <a:lnTo>
                    <a:pt x="844" y="77"/>
                  </a:lnTo>
                  <a:lnTo>
                    <a:pt x="439" y="162"/>
                  </a:lnTo>
                  <a:close/>
                </a:path>
              </a:pathLst>
            </a:custGeom>
            <a:solidFill>
              <a:srgbClr val="FD6968"/>
            </a:solidFill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29960" y="1972945"/>
            <a:ext cx="1620000" cy="1620000"/>
            <a:chOff x="10140" y="3638"/>
            <a:chExt cx="3188" cy="3188"/>
          </a:xfrm>
        </p:grpSpPr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0140" y="3638"/>
              <a:ext cx="3188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30" y="4755"/>
              <a:ext cx="863" cy="1028"/>
            </a:xfrm>
            <a:custGeom>
              <a:avLst/>
              <a:gdLst>
                <a:gd name="T0" fmla="*/ 323 w 671"/>
                <a:gd name="T1" fmla="*/ 326 h 798"/>
                <a:gd name="T2" fmla="*/ 323 w 671"/>
                <a:gd name="T3" fmla="*/ 798 h 798"/>
                <a:gd name="T4" fmla="*/ 671 w 671"/>
                <a:gd name="T5" fmla="*/ 675 h 798"/>
                <a:gd name="T6" fmla="*/ 671 w 671"/>
                <a:gd name="T7" fmla="*/ 203 h 798"/>
                <a:gd name="T8" fmla="*/ 323 w 671"/>
                <a:gd name="T9" fmla="*/ 326 h 798"/>
                <a:gd name="T10" fmla="*/ 292 w 671"/>
                <a:gd name="T11" fmla="*/ 356 h 798"/>
                <a:gd name="T12" fmla="*/ 292 w 671"/>
                <a:gd name="T13" fmla="*/ 422 h 798"/>
                <a:gd name="T14" fmla="*/ 228 w 671"/>
                <a:gd name="T15" fmla="*/ 391 h 798"/>
                <a:gd name="T16" fmla="*/ 228 w 671"/>
                <a:gd name="T17" fmla="*/ 320 h 798"/>
                <a:gd name="T18" fmla="*/ 292 w 671"/>
                <a:gd name="T19" fmla="*/ 356 h 798"/>
                <a:gd name="T20" fmla="*/ 577 w 671"/>
                <a:gd name="T21" fmla="*/ 152 h 798"/>
                <a:gd name="T22" fmla="*/ 559 w 671"/>
                <a:gd name="T23" fmla="*/ 143 h 798"/>
                <a:gd name="T24" fmla="*/ 224 w 671"/>
                <a:gd name="T25" fmla="*/ 260 h 798"/>
                <a:gd name="T26" fmla="*/ 214 w 671"/>
                <a:gd name="T27" fmla="*/ 269 h 798"/>
                <a:gd name="T28" fmla="*/ 214 w 671"/>
                <a:gd name="T29" fmla="*/ 748 h 798"/>
                <a:gd name="T30" fmla="*/ 305 w 671"/>
                <a:gd name="T31" fmla="*/ 797 h 798"/>
                <a:gd name="T32" fmla="*/ 305 w 671"/>
                <a:gd name="T33" fmla="*/ 326 h 798"/>
                <a:gd name="T34" fmla="*/ 231 w 671"/>
                <a:gd name="T35" fmla="*/ 287 h 798"/>
                <a:gd name="T36" fmla="*/ 232 w 671"/>
                <a:gd name="T37" fmla="*/ 286 h 798"/>
                <a:gd name="T38" fmla="*/ 568 w 671"/>
                <a:gd name="T39" fmla="*/ 170 h 798"/>
                <a:gd name="T40" fmla="*/ 577 w 671"/>
                <a:gd name="T41" fmla="*/ 152 h 798"/>
                <a:gd name="T42" fmla="*/ 78 w 671"/>
                <a:gd name="T43" fmla="*/ 216 h 798"/>
                <a:gd name="T44" fmla="*/ 78 w 671"/>
                <a:gd name="T45" fmla="*/ 281 h 798"/>
                <a:gd name="T46" fmla="*/ 14 w 671"/>
                <a:gd name="T47" fmla="*/ 250 h 798"/>
                <a:gd name="T48" fmla="*/ 14 w 671"/>
                <a:gd name="T49" fmla="*/ 180 h 798"/>
                <a:gd name="T50" fmla="*/ 78 w 671"/>
                <a:gd name="T51" fmla="*/ 216 h 798"/>
                <a:gd name="T52" fmla="*/ 363 w 671"/>
                <a:gd name="T53" fmla="*/ 11 h 798"/>
                <a:gd name="T54" fmla="*/ 346 w 671"/>
                <a:gd name="T55" fmla="*/ 2 h 798"/>
                <a:gd name="T56" fmla="*/ 10 w 671"/>
                <a:gd name="T57" fmla="*/ 119 h 798"/>
                <a:gd name="T58" fmla="*/ 0 w 671"/>
                <a:gd name="T59" fmla="*/ 128 h 798"/>
                <a:gd name="T60" fmla="*/ 0 w 671"/>
                <a:gd name="T61" fmla="*/ 608 h 798"/>
                <a:gd name="T62" fmla="*/ 92 w 671"/>
                <a:gd name="T63" fmla="*/ 656 h 798"/>
                <a:gd name="T64" fmla="*/ 92 w 671"/>
                <a:gd name="T65" fmla="*/ 186 h 798"/>
                <a:gd name="T66" fmla="*/ 17 w 671"/>
                <a:gd name="T67" fmla="*/ 146 h 798"/>
                <a:gd name="T68" fmla="*/ 18 w 671"/>
                <a:gd name="T69" fmla="*/ 146 h 798"/>
                <a:gd name="T70" fmla="*/ 354 w 671"/>
                <a:gd name="T71" fmla="*/ 29 h 798"/>
                <a:gd name="T72" fmla="*/ 363 w 671"/>
                <a:gd name="T73" fmla="*/ 11 h 798"/>
                <a:gd name="T74" fmla="*/ 185 w 671"/>
                <a:gd name="T75" fmla="*/ 290 h 798"/>
                <a:gd name="T76" fmla="*/ 185 w 671"/>
                <a:gd name="T77" fmla="*/ 355 h 798"/>
                <a:gd name="T78" fmla="*/ 121 w 671"/>
                <a:gd name="T79" fmla="*/ 324 h 798"/>
                <a:gd name="T80" fmla="*/ 121 w 671"/>
                <a:gd name="T81" fmla="*/ 254 h 798"/>
                <a:gd name="T82" fmla="*/ 185 w 671"/>
                <a:gd name="T83" fmla="*/ 290 h 798"/>
                <a:gd name="T84" fmla="*/ 470 w 671"/>
                <a:gd name="T85" fmla="*/ 85 h 798"/>
                <a:gd name="T86" fmla="*/ 453 w 671"/>
                <a:gd name="T87" fmla="*/ 76 h 798"/>
                <a:gd name="T88" fmla="*/ 117 w 671"/>
                <a:gd name="T89" fmla="*/ 193 h 798"/>
                <a:gd name="T90" fmla="*/ 107 w 671"/>
                <a:gd name="T91" fmla="*/ 202 h 798"/>
                <a:gd name="T92" fmla="*/ 107 w 671"/>
                <a:gd name="T93" fmla="*/ 682 h 798"/>
                <a:gd name="T94" fmla="*/ 199 w 671"/>
                <a:gd name="T95" fmla="*/ 730 h 798"/>
                <a:gd name="T96" fmla="*/ 199 w 671"/>
                <a:gd name="T97" fmla="*/ 260 h 798"/>
                <a:gd name="T98" fmla="*/ 124 w 671"/>
                <a:gd name="T99" fmla="*/ 220 h 798"/>
                <a:gd name="T100" fmla="*/ 125 w 671"/>
                <a:gd name="T101" fmla="*/ 219 h 798"/>
                <a:gd name="T102" fmla="*/ 461 w 671"/>
                <a:gd name="T103" fmla="*/ 103 h 798"/>
                <a:gd name="T104" fmla="*/ 470 w 671"/>
                <a:gd name="T105" fmla="*/ 85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1" h="798">
                  <a:moveTo>
                    <a:pt x="323" y="326"/>
                  </a:moveTo>
                  <a:lnTo>
                    <a:pt x="323" y="798"/>
                  </a:lnTo>
                  <a:lnTo>
                    <a:pt x="671" y="675"/>
                  </a:lnTo>
                  <a:lnTo>
                    <a:pt x="671" y="203"/>
                  </a:lnTo>
                  <a:lnTo>
                    <a:pt x="323" y="326"/>
                  </a:lnTo>
                  <a:close/>
                  <a:moveTo>
                    <a:pt x="292" y="356"/>
                  </a:moveTo>
                  <a:lnTo>
                    <a:pt x="292" y="422"/>
                  </a:lnTo>
                  <a:cubicBezTo>
                    <a:pt x="260" y="416"/>
                    <a:pt x="228" y="391"/>
                    <a:pt x="228" y="391"/>
                  </a:cubicBezTo>
                  <a:lnTo>
                    <a:pt x="228" y="320"/>
                  </a:lnTo>
                  <a:cubicBezTo>
                    <a:pt x="267" y="352"/>
                    <a:pt x="292" y="356"/>
                    <a:pt x="292" y="356"/>
                  </a:cubicBezTo>
                  <a:close/>
                  <a:moveTo>
                    <a:pt x="577" y="152"/>
                  </a:moveTo>
                  <a:cubicBezTo>
                    <a:pt x="575" y="145"/>
                    <a:pt x="567" y="141"/>
                    <a:pt x="559" y="143"/>
                  </a:cubicBezTo>
                  <a:lnTo>
                    <a:pt x="224" y="260"/>
                  </a:lnTo>
                  <a:cubicBezTo>
                    <a:pt x="219" y="261"/>
                    <a:pt x="215" y="265"/>
                    <a:pt x="214" y="269"/>
                  </a:cubicBezTo>
                  <a:lnTo>
                    <a:pt x="214" y="748"/>
                  </a:lnTo>
                  <a:cubicBezTo>
                    <a:pt x="226" y="772"/>
                    <a:pt x="275" y="797"/>
                    <a:pt x="305" y="797"/>
                  </a:cubicBezTo>
                  <a:lnTo>
                    <a:pt x="305" y="326"/>
                  </a:lnTo>
                  <a:cubicBezTo>
                    <a:pt x="289" y="324"/>
                    <a:pt x="253" y="305"/>
                    <a:pt x="231" y="287"/>
                  </a:cubicBezTo>
                  <a:cubicBezTo>
                    <a:pt x="231" y="286"/>
                    <a:pt x="232" y="286"/>
                    <a:pt x="232" y="286"/>
                  </a:cubicBezTo>
                  <a:lnTo>
                    <a:pt x="568" y="170"/>
                  </a:lnTo>
                  <a:cubicBezTo>
                    <a:pt x="575" y="167"/>
                    <a:pt x="579" y="159"/>
                    <a:pt x="577" y="152"/>
                  </a:cubicBezTo>
                  <a:close/>
                  <a:moveTo>
                    <a:pt x="78" y="216"/>
                  </a:moveTo>
                  <a:lnTo>
                    <a:pt x="78" y="281"/>
                  </a:lnTo>
                  <a:cubicBezTo>
                    <a:pt x="46" y="275"/>
                    <a:pt x="14" y="250"/>
                    <a:pt x="14" y="250"/>
                  </a:cubicBezTo>
                  <a:lnTo>
                    <a:pt x="14" y="180"/>
                  </a:lnTo>
                  <a:cubicBezTo>
                    <a:pt x="53" y="212"/>
                    <a:pt x="78" y="216"/>
                    <a:pt x="78" y="216"/>
                  </a:cubicBezTo>
                  <a:close/>
                  <a:moveTo>
                    <a:pt x="363" y="11"/>
                  </a:moveTo>
                  <a:cubicBezTo>
                    <a:pt x="361" y="4"/>
                    <a:pt x="353" y="0"/>
                    <a:pt x="346" y="2"/>
                  </a:cubicBezTo>
                  <a:lnTo>
                    <a:pt x="10" y="119"/>
                  </a:lnTo>
                  <a:cubicBezTo>
                    <a:pt x="5" y="121"/>
                    <a:pt x="2" y="124"/>
                    <a:pt x="0" y="128"/>
                  </a:cubicBezTo>
                  <a:lnTo>
                    <a:pt x="0" y="608"/>
                  </a:lnTo>
                  <a:cubicBezTo>
                    <a:pt x="12" y="631"/>
                    <a:pt x="61" y="656"/>
                    <a:pt x="92" y="656"/>
                  </a:cubicBezTo>
                  <a:lnTo>
                    <a:pt x="92" y="186"/>
                  </a:lnTo>
                  <a:cubicBezTo>
                    <a:pt x="76" y="183"/>
                    <a:pt x="40" y="164"/>
                    <a:pt x="17" y="146"/>
                  </a:cubicBezTo>
                  <a:cubicBezTo>
                    <a:pt x="18" y="146"/>
                    <a:pt x="18" y="146"/>
                    <a:pt x="18" y="146"/>
                  </a:cubicBezTo>
                  <a:lnTo>
                    <a:pt x="354" y="29"/>
                  </a:lnTo>
                  <a:cubicBezTo>
                    <a:pt x="362" y="26"/>
                    <a:pt x="366" y="19"/>
                    <a:pt x="363" y="11"/>
                  </a:cubicBezTo>
                  <a:close/>
                  <a:moveTo>
                    <a:pt x="185" y="290"/>
                  </a:moveTo>
                  <a:lnTo>
                    <a:pt x="185" y="355"/>
                  </a:lnTo>
                  <a:cubicBezTo>
                    <a:pt x="153" y="349"/>
                    <a:pt x="121" y="324"/>
                    <a:pt x="121" y="324"/>
                  </a:cubicBezTo>
                  <a:lnTo>
                    <a:pt x="121" y="254"/>
                  </a:lnTo>
                  <a:cubicBezTo>
                    <a:pt x="160" y="286"/>
                    <a:pt x="185" y="290"/>
                    <a:pt x="185" y="290"/>
                  </a:cubicBezTo>
                  <a:close/>
                  <a:moveTo>
                    <a:pt x="470" y="85"/>
                  </a:moveTo>
                  <a:cubicBezTo>
                    <a:pt x="468" y="78"/>
                    <a:pt x="460" y="74"/>
                    <a:pt x="453" y="76"/>
                  </a:cubicBezTo>
                  <a:lnTo>
                    <a:pt x="117" y="193"/>
                  </a:lnTo>
                  <a:cubicBezTo>
                    <a:pt x="112" y="195"/>
                    <a:pt x="108" y="198"/>
                    <a:pt x="107" y="202"/>
                  </a:cubicBezTo>
                  <a:lnTo>
                    <a:pt x="107" y="682"/>
                  </a:lnTo>
                  <a:cubicBezTo>
                    <a:pt x="119" y="705"/>
                    <a:pt x="168" y="730"/>
                    <a:pt x="199" y="730"/>
                  </a:cubicBezTo>
                  <a:lnTo>
                    <a:pt x="199" y="260"/>
                  </a:lnTo>
                  <a:cubicBezTo>
                    <a:pt x="183" y="257"/>
                    <a:pt x="146" y="238"/>
                    <a:pt x="124" y="220"/>
                  </a:cubicBezTo>
                  <a:cubicBezTo>
                    <a:pt x="125" y="220"/>
                    <a:pt x="125" y="220"/>
                    <a:pt x="125" y="219"/>
                  </a:cubicBezTo>
                  <a:lnTo>
                    <a:pt x="461" y="103"/>
                  </a:lnTo>
                  <a:cubicBezTo>
                    <a:pt x="469" y="100"/>
                    <a:pt x="473" y="93"/>
                    <a:pt x="470" y="85"/>
                  </a:cubicBezTo>
                  <a:close/>
                </a:path>
              </a:pathLst>
            </a:custGeom>
            <a:solidFill>
              <a:srgbClr val="FDBE5D"/>
            </a:solidFill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384665" y="4054475"/>
            <a:ext cx="1620000" cy="1620000"/>
            <a:chOff x="14130" y="3638"/>
            <a:chExt cx="3188" cy="3188"/>
          </a:xfrm>
        </p:grpSpPr>
        <p:sp>
          <p:nvSpPr>
            <p:cNvPr id="28" name="椭圆 27"/>
            <p:cNvSpPr/>
            <p:nvPr>
              <p:custDataLst>
                <p:tags r:id="rId8"/>
              </p:custDataLst>
            </p:nvPr>
          </p:nvSpPr>
          <p:spPr>
            <a:xfrm>
              <a:off x="14130" y="3638"/>
              <a:ext cx="3188" cy="31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5175" y="4916"/>
              <a:ext cx="1068" cy="880"/>
            </a:xfrm>
            <a:custGeom>
              <a:avLst/>
              <a:gdLst>
                <a:gd name="T0" fmla="*/ 571 w 1073"/>
                <a:gd name="T1" fmla="*/ 667 h 884"/>
                <a:gd name="T2" fmla="*/ 41 w 1073"/>
                <a:gd name="T3" fmla="*/ 596 h 884"/>
                <a:gd name="T4" fmla="*/ 912 w 1073"/>
                <a:gd name="T5" fmla="*/ 619 h 884"/>
                <a:gd name="T6" fmla="*/ 899 w 1073"/>
                <a:gd name="T7" fmla="*/ 602 h 884"/>
                <a:gd name="T8" fmla="*/ 566 w 1073"/>
                <a:gd name="T9" fmla="*/ 634 h 884"/>
                <a:gd name="T10" fmla="*/ 45 w 1073"/>
                <a:gd name="T11" fmla="*/ 382 h 884"/>
                <a:gd name="T12" fmla="*/ 577 w 1073"/>
                <a:gd name="T13" fmla="*/ 651 h 884"/>
                <a:gd name="T14" fmla="*/ 911 w 1073"/>
                <a:gd name="T15" fmla="*/ 489 h 884"/>
                <a:gd name="T16" fmla="*/ 566 w 1073"/>
                <a:gd name="T17" fmla="*/ 634 h 884"/>
                <a:gd name="T18" fmla="*/ 788 w 1073"/>
                <a:gd name="T19" fmla="*/ 456 h 884"/>
                <a:gd name="T20" fmla="*/ 779 w 1073"/>
                <a:gd name="T21" fmla="*/ 348 h 884"/>
                <a:gd name="T22" fmla="*/ 224 w 1073"/>
                <a:gd name="T23" fmla="*/ 340 h 884"/>
                <a:gd name="T24" fmla="*/ 56 w 1073"/>
                <a:gd name="T25" fmla="*/ 377 h 884"/>
                <a:gd name="T26" fmla="*/ 566 w 1073"/>
                <a:gd name="T27" fmla="*/ 867 h 884"/>
                <a:gd name="T28" fmla="*/ 45 w 1073"/>
                <a:gd name="T29" fmla="*/ 614 h 884"/>
                <a:gd name="T30" fmla="*/ 577 w 1073"/>
                <a:gd name="T31" fmla="*/ 884 h 884"/>
                <a:gd name="T32" fmla="*/ 911 w 1073"/>
                <a:gd name="T33" fmla="*/ 722 h 884"/>
                <a:gd name="T34" fmla="*/ 566 w 1073"/>
                <a:gd name="T35" fmla="*/ 867 h 884"/>
                <a:gd name="T36" fmla="*/ 839 w 1073"/>
                <a:gd name="T37" fmla="*/ 271 h 884"/>
                <a:gd name="T38" fmla="*/ 831 w 1073"/>
                <a:gd name="T39" fmla="*/ 290 h 884"/>
                <a:gd name="T40" fmla="*/ 836 w 1073"/>
                <a:gd name="T41" fmla="*/ 318 h 884"/>
                <a:gd name="T42" fmla="*/ 814 w 1073"/>
                <a:gd name="T43" fmla="*/ 443 h 884"/>
                <a:gd name="T44" fmla="*/ 877 w 1073"/>
                <a:gd name="T45" fmla="*/ 333 h 884"/>
                <a:gd name="T46" fmla="*/ 870 w 1073"/>
                <a:gd name="T47" fmla="*/ 306 h 884"/>
                <a:gd name="T48" fmla="*/ 876 w 1073"/>
                <a:gd name="T49" fmla="*/ 277 h 884"/>
                <a:gd name="T50" fmla="*/ 869 w 1073"/>
                <a:gd name="T51" fmla="*/ 179 h 884"/>
                <a:gd name="T52" fmla="*/ 1067 w 1073"/>
                <a:gd name="T53" fmla="*/ 137 h 884"/>
                <a:gd name="T54" fmla="*/ 608 w 1073"/>
                <a:gd name="T55" fmla="*/ 4 h 884"/>
                <a:gd name="T56" fmla="*/ 325 w 1073"/>
                <a:gd name="T57" fmla="*/ 23 h 884"/>
                <a:gd name="T58" fmla="*/ 9 w 1073"/>
                <a:gd name="T59" fmla="*/ 61 h 884"/>
                <a:gd name="T60" fmla="*/ 377 w 1073"/>
                <a:gd name="T61" fmla="*/ 255 h 884"/>
                <a:gd name="T62" fmla="*/ 817 w 1073"/>
                <a:gd name="T63" fmla="*/ 188 h 884"/>
                <a:gd name="T64" fmla="*/ 494 w 1073"/>
                <a:gd name="T65" fmla="*/ 127 h 884"/>
                <a:gd name="T66" fmla="*/ 829 w 1073"/>
                <a:gd name="T67" fmla="*/ 161 h 884"/>
                <a:gd name="T68" fmla="*/ 756 w 1073"/>
                <a:gd name="T69" fmla="*/ 222 h 884"/>
                <a:gd name="T70" fmla="*/ 248 w 1073"/>
                <a:gd name="T71" fmla="*/ 340 h 884"/>
                <a:gd name="T72" fmla="*/ 367 w 1073"/>
                <a:gd name="T73" fmla="*/ 276 h 884"/>
                <a:gd name="T74" fmla="*/ 756 w 1073"/>
                <a:gd name="T75" fmla="*/ 2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3" h="884">
                  <a:moveTo>
                    <a:pt x="564" y="750"/>
                  </a:moveTo>
                  <a:cubicBezTo>
                    <a:pt x="557" y="722"/>
                    <a:pt x="556" y="694"/>
                    <a:pt x="571" y="667"/>
                  </a:cubicBezTo>
                  <a:lnTo>
                    <a:pt x="42" y="497"/>
                  </a:lnTo>
                  <a:cubicBezTo>
                    <a:pt x="22" y="524"/>
                    <a:pt x="17" y="559"/>
                    <a:pt x="41" y="596"/>
                  </a:cubicBezTo>
                  <a:lnTo>
                    <a:pt x="575" y="767"/>
                  </a:lnTo>
                  <a:lnTo>
                    <a:pt x="912" y="619"/>
                  </a:lnTo>
                  <a:cubicBezTo>
                    <a:pt x="921" y="615"/>
                    <a:pt x="919" y="608"/>
                    <a:pt x="908" y="605"/>
                  </a:cubicBezTo>
                  <a:lnTo>
                    <a:pt x="899" y="602"/>
                  </a:lnTo>
                  <a:lnTo>
                    <a:pt x="564" y="750"/>
                  </a:lnTo>
                  <a:close/>
                  <a:moveTo>
                    <a:pt x="566" y="634"/>
                  </a:moveTo>
                  <a:cubicBezTo>
                    <a:pt x="559" y="606"/>
                    <a:pt x="558" y="578"/>
                    <a:pt x="573" y="551"/>
                  </a:cubicBezTo>
                  <a:lnTo>
                    <a:pt x="45" y="382"/>
                  </a:lnTo>
                  <a:cubicBezTo>
                    <a:pt x="24" y="408"/>
                    <a:pt x="19" y="443"/>
                    <a:pt x="43" y="480"/>
                  </a:cubicBezTo>
                  <a:lnTo>
                    <a:pt x="577" y="651"/>
                  </a:lnTo>
                  <a:lnTo>
                    <a:pt x="914" y="503"/>
                  </a:lnTo>
                  <a:cubicBezTo>
                    <a:pt x="923" y="499"/>
                    <a:pt x="922" y="493"/>
                    <a:pt x="911" y="489"/>
                  </a:cubicBezTo>
                  <a:lnTo>
                    <a:pt x="902" y="486"/>
                  </a:lnTo>
                  <a:lnTo>
                    <a:pt x="566" y="634"/>
                  </a:lnTo>
                  <a:close/>
                  <a:moveTo>
                    <a:pt x="584" y="546"/>
                  </a:moveTo>
                  <a:lnTo>
                    <a:pt x="788" y="456"/>
                  </a:lnTo>
                  <a:lnTo>
                    <a:pt x="803" y="355"/>
                  </a:lnTo>
                  <a:lnTo>
                    <a:pt x="779" y="348"/>
                  </a:lnTo>
                  <a:cubicBezTo>
                    <a:pt x="768" y="432"/>
                    <a:pt x="560" y="438"/>
                    <a:pt x="502" y="438"/>
                  </a:cubicBezTo>
                  <a:cubicBezTo>
                    <a:pt x="442" y="438"/>
                    <a:pt x="224" y="431"/>
                    <a:pt x="224" y="340"/>
                  </a:cubicBezTo>
                  <a:lnTo>
                    <a:pt x="224" y="303"/>
                  </a:lnTo>
                  <a:lnTo>
                    <a:pt x="56" y="377"/>
                  </a:lnTo>
                  <a:lnTo>
                    <a:pt x="584" y="546"/>
                  </a:lnTo>
                  <a:close/>
                  <a:moveTo>
                    <a:pt x="566" y="867"/>
                  </a:moveTo>
                  <a:cubicBezTo>
                    <a:pt x="559" y="839"/>
                    <a:pt x="558" y="810"/>
                    <a:pt x="573" y="783"/>
                  </a:cubicBezTo>
                  <a:lnTo>
                    <a:pt x="45" y="614"/>
                  </a:lnTo>
                  <a:cubicBezTo>
                    <a:pt x="24" y="641"/>
                    <a:pt x="19" y="676"/>
                    <a:pt x="43" y="713"/>
                  </a:cubicBezTo>
                  <a:lnTo>
                    <a:pt x="577" y="884"/>
                  </a:lnTo>
                  <a:lnTo>
                    <a:pt x="914" y="735"/>
                  </a:lnTo>
                  <a:cubicBezTo>
                    <a:pt x="923" y="731"/>
                    <a:pt x="922" y="725"/>
                    <a:pt x="911" y="722"/>
                  </a:cubicBezTo>
                  <a:lnTo>
                    <a:pt x="902" y="719"/>
                  </a:lnTo>
                  <a:lnTo>
                    <a:pt x="566" y="867"/>
                  </a:lnTo>
                  <a:close/>
                  <a:moveTo>
                    <a:pt x="839" y="173"/>
                  </a:moveTo>
                  <a:lnTo>
                    <a:pt x="839" y="271"/>
                  </a:lnTo>
                  <a:cubicBezTo>
                    <a:pt x="836" y="272"/>
                    <a:pt x="832" y="274"/>
                    <a:pt x="832" y="277"/>
                  </a:cubicBezTo>
                  <a:lnTo>
                    <a:pt x="831" y="290"/>
                  </a:lnTo>
                  <a:cubicBezTo>
                    <a:pt x="831" y="298"/>
                    <a:pt x="838" y="301"/>
                    <a:pt x="837" y="307"/>
                  </a:cubicBezTo>
                  <a:lnTo>
                    <a:pt x="836" y="318"/>
                  </a:lnTo>
                  <a:cubicBezTo>
                    <a:pt x="836" y="323"/>
                    <a:pt x="831" y="327"/>
                    <a:pt x="831" y="333"/>
                  </a:cubicBezTo>
                  <a:lnTo>
                    <a:pt x="814" y="443"/>
                  </a:lnTo>
                  <a:cubicBezTo>
                    <a:pt x="821" y="456"/>
                    <a:pt x="886" y="456"/>
                    <a:pt x="894" y="443"/>
                  </a:cubicBezTo>
                  <a:lnTo>
                    <a:pt x="877" y="333"/>
                  </a:lnTo>
                  <a:cubicBezTo>
                    <a:pt x="877" y="327"/>
                    <a:pt x="872" y="323"/>
                    <a:pt x="871" y="318"/>
                  </a:cubicBezTo>
                  <a:lnTo>
                    <a:pt x="870" y="306"/>
                  </a:lnTo>
                  <a:cubicBezTo>
                    <a:pt x="870" y="300"/>
                    <a:pt x="877" y="299"/>
                    <a:pt x="877" y="291"/>
                  </a:cubicBezTo>
                  <a:lnTo>
                    <a:pt x="876" y="277"/>
                  </a:lnTo>
                  <a:cubicBezTo>
                    <a:pt x="876" y="274"/>
                    <a:pt x="872" y="272"/>
                    <a:pt x="869" y="271"/>
                  </a:cubicBezTo>
                  <a:cubicBezTo>
                    <a:pt x="869" y="172"/>
                    <a:pt x="869" y="285"/>
                    <a:pt x="869" y="179"/>
                  </a:cubicBezTo>
                  <a:lnTo>
                    <a:pt x="1066" y="144"/>
                  </a:lnTo>
                  <a:cubicBezTo>
                    <a:pt x="1072" y="143"/>
                    <a:pt x="1073" y="140"/>
                    <a:pt x="1067" y="137"/>
                  </a:cubicBezTo>
                  <a:cubicBezTo>
                    <a:pt x="972" y="110"/>
                    <a:pt x="885" y="84"/>
                    <a:pt x="806" y="61"/>
                  </a:cubicBezTo>
                  <a:cubicBezTo>
                    <a:pt x="735" y="41"/>
                    <a:pt x="669" y="21"/>
                    <a:pt x="608" y="4"/>
                  </a:cubicBezTo>
                  <a:cubicBezTo>
                    <a:pt x="597" y="0"/>
                    <a:pt x="590" y="0"/>
                    <a:pt x="579" y="1"/>
                  </a:cubicBezTo>
                  <a:cubicBezTo>
                    <a:pt x="499" y="8"/>
                    <a:pt x="415" y="15"/>
                    <a:pt x="325" y="23"/>
                  </a:cubicBezTo>
                  <a:cubicBezTo>
                    <a:pt x="227" y="31"/>
                    <a:pt x="122" y="40"/>
                    <a:pt x="10" y="49"/>
                  </a:cubicBezTo>
                  <a:cubicBezTo>
                    <a:pt x="0" y="51"/>
                    <a:pt x="2" y="58"/>
                    <a:pt x="9" y="61"/>
                  </a:cubicBezTo>
                  <a:cubicBezTo>
                    <a:pt x="53" y="84"/>
                    <a:pt x="102" y="110"/>
                    <a:pt x="156" y="138"/>
                  </a:cubicBezTo>
                  <a:cubicBezTo>
                    <a:pt x="222" y="173"/>
                    <a:pt x="295" y="211"/>
                    <a:pt x="377" y="255"/>
                  </a:cubicBezTo>
                  <a:cubicBezTo>
                    <a:pt x="385" y="259"/>
                    <a:pt x="400" y="260"/>
                    <a:pt x="412" y="258"/>
                  </a:cubicBezTo>
                  <a:cubicBezTo>
                    <a:pt x="547" y="235"/>
                    <a:pt x="682" y="211"/>
                    <a:pt x="817" y="188"/>
                  </a:cubicBezTo>
                  <a:cubicBezTo>
                    <a:pt x="817" y="183"/>
                    <a:pt x="815" y="180"/>
                    <a:pt x="809" y="179"/>
                  </a:cubicBezTo>
                  <a:lnTo>
                    <a:pt x="494" y="127"/>
                  </a:lnTo>
                  <a:cubicBezTo>
                    <a:pt x="466" y="123"/>
                    <a:pt x="471" y="103"/>
                    <a:pt x="487" y="106"/>
                  </a:cubicBezTo>
                  <a:lnTo>
                    <a:pt x="829" y="161"/>
                  </a:lnTo>
                  <a:cubicBezTo>
                    <a:pt x="835" y="162"/>
                    <a:pt x="839" y="167"/>
                    <a:pt x="839" y="173"/>
                  </a:cubicBezTo>
                  <a:close/>
                  <a:moveTo>
                    <a:pt x="756" y="222"/>
                  </a:moveTo>
                  <a:lnTo>
                    <a:pt x="756" y="340"/>
                  </a:lnTo>
                  <a:cubicBezTo>
                    <a:pt x="756" y="439"/>
                    <a:pt x="248" y="439"/>
                    <a:pt x="248" y="340"/>
                  </a:cubicBezTo>
                  <a:lnTo>
                    <a:pt x="248" y="213"/>
                  </a:lnTo>
                  <a:cubicBezTo>
                    <a:pt x="287" y="234"/>
                    <a:pt x="327" y="255"/>
                    <a:pt x="367" y="276"/>
                  </a:cubicBezTo>
                  <a:cubicBezTo>
                    <a:pt x="380" y="283"/>
                    <a:pt x="401" y="284"/>
                    <a:pt x="416" y="281"/>
                  </a:cubicBezTo>
                  <a:cubicBezTo>
                    <a:pt x="529" y="261"/>
                    <a:pt x="642" y="242"/>
                    <a:pt x="756" y="222"/>
                  </a:cubicBezTo>
                  <a:close/>
                </a:path>
              </a:pathLst>
            </a:custGeom>
            <a:solidFill>
              <a:srgbClr val="01CDCB"/>
            </a:solidFill>
            <a:ln>
              <a:noFill/>
            </a:ln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22630" y="2734310"/>
            <a:ext cx="155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、项目背景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39620" y="5674360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、项目介绍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29960" y="3766820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、项目框架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15755" y="5674360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、项目核心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1</a:t>
            </a:r>
            <a:r>
              <a:rPr lang="zh-CN" altLang="en-US" b="1"/>
              <a:t>、项目背景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p>
            <a:r>
              <a:rPr lang="zh-CN" altLang="en-US"/>
              <a:t>后台管理系统是内容管理系统Content Manage System（简称CMS）的一个子集。 内容管理系统是企业信息化建设和电子政务的新宠，也是一个相对较新的市场。对于内容管理，业界还没有一个统一的定义，不同的机构有不同的理解。</a:t>
            </a:r>
            <a:endParaRPr lang="zh-CN" altLang="en-US"/>
          </a:p>
          <a:p>
            <a:r>
              <a:rPr lang="zh-CN" altLang="en-US"/>
              <a:t>管理后台 管理后台主要是公司内部人员使用的系统,保证了公司内部业务的正常运行。系统管理 这个模块属于公司内部比较高的权限,包括了后台账号的开通、权限的分配、操作日志的管理、登录的ip限制等功能。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20465" cy="1325880"/>
          </a:xfrm>
        </p:spPr>
        <p:txBody>
          <a:bodyPr/>
          <a:p>
            <a:r>
              <a:rPr lang="en-US" altLang="zh-CN" b="1"/>
              <a:t>2</a:t>
            </a:r>
            <a:r>
              <a:rPr lang="zh-CN" altLang="en-US" b="1"/>
              <a:t>、项目介绍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后台管理系统:可以让用户通过一个可视化工具，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可以实现对于数据库进行增删改查的操作。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管理人员权限、查看商品参数和详情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使用了</a:t>
            </a:r>
            <a:r>
              <a:rPr lang="en-US" altLang="zh-CN"/>
              <a:t>vue2 element-ui axios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、项目框架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68825" y="621030"/>
            <a:ext cx="2930517" cy="561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1945" y="2114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使用了</a:t>
            </a:r>
            <a:r>
              <a:rPr lang="en-US" altLang="zh-CN"/>
              <a:t>vue2</a:t>
            </a:r>
            <a:r>
              <a:rPr lang="zh-CN" altLang="en-US"/>
              <a:t>的项目配置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42000" t="1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登录页面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6905"/>
            <a:ext cx="4287520" cy="42703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登录：点击登录用正则进行验证用户名和密码和后台接口进行验证，验证通过后根据后台响应状态来进行跳转页面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765" y="167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后台管理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用户管理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用户列表主要有添加，搜索，编辑，删除，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分页，面包屑等，主要功能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面包屑主要是，引入</a:t>
            </a:r>
            <a:r>
              <a:rPr lang="en-US" altLang="zh-CN" sz="2000" dirty="0"/>
              <a:t>element-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组件使用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51" y="1188085"/>
            <a:ext cx="5346579" cy="2024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3640" y="3859530"/>
            <a:ext cx="2918460" cy="65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用户管理页面功能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添加：点击添加按钮，弹出添加的弹框，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添加时要用到正则进行验证，点击确定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调接口把数据添加到页面上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搜索：调用接口，把搜索框的数据进行搜索，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在数据里面筛选，然后再更新用户列表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0" y="1069093"/>
            <a:ext cx="4004901" cy="2683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7230" y="4652010"/>
            <a:ext cx="5097780" cy="61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47000" t="10000" r="2000" b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用户管理页面功能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编辑：点击编辑按钮，弹出编辑弹框，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把数据渲染到弹框里面，修改弹框里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数据，点击确定数据进行改变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删除：点击删除按钮，调接口，删除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本行数据，引入</a:t>
            </a:r>
            <a:r>
              <a:rPr lang="en-US" altLang="zh-CN" sz="2000" dirty="0"/>
              <a:t>element-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里的组件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给用户提示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分页：引入</a:t>
            </a:r>
            <a:r>
              <a:rPr lang="en-US" altLang="zh-CN" sz="2000" dirty="0"/>
              <a:t>element-</a:t>
            </a:r>
            <a:r>
              <a:rPr lang="en-US" altLang="zh-CN" sz="2000" dirty="0" err="1"/>
              <a:t>ui</a:t>
            </a:r>
            <a:r>
              <a:rPr lang="zh-CN" altLang="en-US" sz="2000" dirty="0"/>
              <a:t>里的组件，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修改里面的属性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403" r="2403"/>
          <a:stretch>
            <a:fillRect/>
          </a:stretch>
        </p:blipFill>
        <p:spPr>
          <a:xfrm>
            <a:off x="6207382" y="3970951"/>
            <a:ext cx="3975304" cy="12573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-1002" r="-1002"/>
          <a:stretch>
            <a:fillRect/>
          </a:stretch>
        </p:blipFill>
        <p:spPr>
          <a:xfrm>
            <a:off x="5866765" y="5670724"/>
            <a:ext cx="5067560" cy="419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401f4d4f-81ab-4324-8f32-4d317e78e68a"/>
  <p:tag name="COMMONDATA" val="eyJoZGlkIjoiY2Q3Nzg0NmEzMjMyM2MxZDAyZjQ3ZTQ2ZmVkNmNmN2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  <p:tag name="KSO_WM_UNIT_PLACING_PICTURE_USER_VIEWPORT" val="{&quot;height&quot;:6853,&quot;width&quot;:35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黑马后台管理系统</vt:lpstr>
      <vt:lpstr>项目目录</vt:lpstr>
      <vt:lpstr>1、项目背景</vt:lpstr>
      <vt:lpstr>2、项目介绍</vt:lpstr>
      <vt:lpstr>3、项目框架</vt:lpstr>
      <vt:lpstr>登录页面</vt:lpstr>
      <vt:lpstr>后台管理-用户管理</vt:lpstr>
      <vt:lpstr>用户管理页面功能</vt:lpstr>
      <vt:lpstr>用户管理页面功能</vt:lpstr>
      <vt:lpstr>后台-权限管理</vt:lpstr>
      <vt:lpstr>后台-权限管理-分配权限</vt:lpstr>
      <vt:lpstr>后台-商品管理</vt:lpstr>
      <vt:lpstr>PowerPoint 演示文稿</vt:lpstr>
      <vt:lpstr>4、项目核心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项目答辩</dc:title>
  <dc:creator>hhhh 郑</dc:creator>
  <cp:lastModifiedBy>忘生_&amp;</cp:lastModifiedBy>
  <cp:revision>56</cp:revision>
  <dcterms:created xsi:type="dcterms:W3CDTF">2022-12-04T11:01:00Z</dcterms:created>
  <dcterms:modified xsi:type="dcterms:W3CDTF">2022-12-19T08:25:27Z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8F910C789202417BA158CE73B4DBC852</vt:lpwstr>
  </property>
  <property fmtid="{D5CDD505-2E9C-101B-9397-08002B2CF9AE}" pid="3" name="KSOProductBuildVer">
    <vt:lpwstr>2052-11.1.0.12980</vt:lpwstr>
  </property>
</Properties>
</file>