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82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9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8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0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7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40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09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4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54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983F5-0558-4130-ABAF-D55DCD57387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B234-8292-4559-8DEA-49352D56D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55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hc.org.tw/tw/inner.php?CONTENT_ID=16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1200" y="143986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Hands-on session</a:t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2017/9/18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9335" y="6419666"/>
            <a:ext cx="6858000" cy="165576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范富硯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41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ALPS Account</a:t>
            </a:r>
            <a:endParaRPr lang="zh-TW" altLang="en-US" dirty="0"/>
          </a:p>
        </p:txBody>
      </p:sp>
      <p:pic>
        <p:nvPicPr>
          <p:cNvPr id="1025" name="Picture 1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eiba.ntu.edu.tw/images/de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5" y="98055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 smtClean="0"/>
              <a:t>	Student ID		ALPS account</a:t>
            </a:r>
            <a:r>
              <a:rPr lang="en-US" altLang="zh-TW" sz="1600" dirty="0" smtClean="0"/>
              <a:t>	</a:t>
            </a:r>
          </a:p>
          <a:p>
            <a:pPr marL="0" indent="0">
              <a:buNone/>
            </a:pPr>
            <a:r>
              <a:rPr lang="en-US" altLang="zh-TW" sz="1600" dirty="0" smtClean="0"/>
              <a:t>	b03202027 	s11gyg01	</a:t>
            </a:r>
          </a:p>
          <a:p>
            <a:pPr marL="0" indent="0">
              <a:buNone/>
            </a:pPr>
            <a:r>
              <a:rPr lang="en-US" altLang="zh-TW" sz="1600" dirty="0" smtClean="0"/>
              <a:t>	b03701238 	s11gyg02</a:t>
            </a:r>
          </a:p>
          <a:p>
            <a:pPr marL="0" indent="0">
              <a:buNone/>
            </a:pPr>
            <a:r>
              <a:rPr lang="en-US" altLang="zh-TW" sz="1600" dirty="0" smtClean="0"/>
              <a:t>	d03222005 	s11gyg03</a:t>
            </a:r>
          </a:p>
          <a:p>
            <a:pPr marL="0" indent="0">
              <a:buNone/>
            </a:pPr>
            <a:r>
              <a:rPr lang="en-US" altLang="zh-TW" sz="1600" dirty="0" smtClean="0"/>
              <a:t>	d04222001 	s11gyg04	</a:t>
            </a:r>
          </a:p>
          <a:p>
            <a:pPr marL="0" indent="0">
              <a:buNone/>
            </a:pPr>
            <a:r>
              <a:rPr lang="en-US" altLang="zh-TW" sz="1600" dirty="0" smtClean="0"/>
              <a:t>	d05222005 	s11gyg05	</a:t>
            </a:r>
          </a:p>
          <a:p>
            <a:pPr marL="0" indent="0">
              <a:buNone/>
            </a:pPr>
            <a:r>
              <a:rPr lang="en-US" altLang="zh-TW" sz="1600" dirty="0" smtClean="0"/>
              <a:t>	d05222021 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s11gyg06</a:t>
            </a:r>
            <a:r>
              <a:rPr lang="en-US" altLang="zh-TW" sz="1600" dirty="0"/>
              <a:t>	</a:t>
            </a:r>
          </a:p>
          <a:p>
            <a:pPr marL="0" indent="0">
              <a:buNone/>
            </a:pPr>
            <a:r>
              <a:rPr lang="en-US" altLang="zh-TW" sz="1600" dirty="0" smtClean="0"/>
              <a:t>	d06222006 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s11gyg07</a:t>
            </a:r>
            <a:r>
              <a:rPr lang="en-US" altLang="zh-TW" sz="1600" dirty="0"/>
              <a:t>	</a:t>
            </a:r>
          </a:p>
          <a:p>
            <a:pPr marL="0" indent="0">
              <a:buNone/>
            </a:pPr>
            <a:r>
              <a:rPr lang="en-US" altLang="zh-TW" sz="1600" dirty="0" smtClean="0"/>
              <a:t>	f02222024 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s11gyg08</a:t>
            </a:r>
            <a:r>
              <a:rPr lang="en-US" altLang="zh-TW" sz="1600" dirty="0"/>
              <a:t>	</a:t>
            </a:r>
          </a:p>
          <a:p>
            <a:pPr marL="0" indent="0">
              <a:buNone/>
            </a:pPr>
            <a:r>
              <a:rPr lang="en-US" altLang="zh-TW" sz="1600" dirty="0" smtClean="0"/>
              <a:t>	f02245005 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s11gyg09</a:t>
            </a:r>
            <a:r>
              <a:rPr lang="en-US" altLang="zh-TW" sz="1600" dirty="0"/>
              <a:t>	</a:t>
            </a:r>
          </a:p>
          <a:p>
            <a:pPr marL="0" indent="0">
              <a:buNone/>
            </a:pPr>
            <a:r>
              <a:rPr lang="en-US" altLang="zh-TW" sz="1600" dirty="0" smtClean="0"/>
              <a:t>	f04222018 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s11gyg10</a:t>
            </a:r>
            <a:r>
              <a:rPr lang="en-US" altLang="zh-TW" sz="1600" dirty="0"/>
              <a:t>	</a:t>
            </a:r>
          </a:p>
          <a:p>
            <a:pPr marL="0" indent="0">
              <a:buNone/>
            </a:pPr>
            <a:r>
              <a:rPr lang="en-US" altLang="zh-TW" sz="1600" dirty="0" smtClean="0"/>
              <a:t>	r05222003 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s11gyg11</a:t>
            </a:r>
            <a:r>
              <a:rPr lang="en-US" altLang="zh-TW" sz="1600" dirty="0"/>
              <a:t>	</a:t>
            </a:r>
          </a:p>
          <a:p>
            <a:pPr marL="0" indent="0">
              <a:buNone/>
            </a:pPr>
            <a:r>
              <a:rPr lang="en-US" altLang="zh-TW" sz="1600" dirty="0" smtClean="0"/>
              <a:t>	r06222024 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s11gyg12</a:t>
            </a:r>
            <a:r>
              <a:rPr lang="en-US" altLang="zh-TW" sz="1600" dirty="0"/>
              <a:t>	</a:t>
            </a:r>
          </a:p>
          <a:p>
            <a:endParaRPr lang="zh-TW" altLang="en-US" sz="5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69711" y="2913321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Password: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dirty="0" smtClean="0">
                <a:solidFill>
                  <a:srgbClr val="FF0000"/>
                </a:solidFill>
              </a:rPr>
              <a:t>11gyg00#00-15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ALPS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13011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$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–Y s11gyg</a:t>
            </a:r>
            <a:r>
              <a:rPr lang="en-US" altLang="zh-TW" dirty="0" smtClean="0">
                <a:solidFill>
                  <a:srgbClr val="FF0000"/>
                </a:solidFill>
              </a:rPr>
              <a:t>XX</a:t>
            </a:r>
            <a:r>
              <a:rPr lang="en-US" altLang="zh-TW" dirty="0" smtClean="0"/>
              <a:t>@alps.nchc.org.tw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s11gygXX@alps.nchc.org.tw's </a:t>
            </a:r>
            <a:r>
              <a:rPr lang="en-US" altLang="zh-TW" dirty="0"/>
              <a:t>password</a:t>
            </a:r>
            <a:r>
              <a:rPr lang="en-US" altLang="zh-TW" dirty="0" smtClean="0"/>
              <a:t>: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281815" y="5988733"/>
            <a:ext cx="565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Introduction of ALPS supercomputer:</a:t>
            </a:r>
          </a:p>
          <a:p>
            <a:r>
              <a:rPr lang="en-US" altLang="zh-TW" dirty="0" smtClean="0">
                <a:hlinkClick r:id="rId2"/>
              </a:rPr>
              <a:t>https://www.nchc.org.tw/tw/inner.php?CONTENT_ID=161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5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environment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~&gt; </a:t>
            </a:r>
            <a:r>
              <a:rPr lang="en-US" altLang="zh-TW" dirty="0" err="1" smtClean="0"/>
              <a:t>pwd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/home/s11gygXX		</a:t>
            </a:r>
            <a:r>
              <a:rPr lang="en-US" altLang="zh-TW" sz="2600" i="1" dirty="0" smtClean="0"/>
              <a:t>#check your current directory</a:t>
            </a:r>
            <a:endParaRPr lang="en-US" altLang="zh-TW" sz="2600" i="1" dirty="0" smtClean="0"/>
          </a:p>
          <a:p>
            <a:pPr marL="0" indent="0">
              <a:buNone/>
            </a:pPr>
            <a:r>
              <a:rPr lang="en-US" altLang="zh-TW" dirty="0" smtClean="0"/>
              <a:t>~&gt; </a:t>
            </a:r>
            <a:r>
              <a:rPr lang="en-US" altLang="zh-TW" dirty="0"/>
              <a:t>/home/s11gyg00/bc.sh</a:t>
            </a:r>
          </a:p>
          <a:p>
            <a:pPr marL="0" indent="0">
              <a:buNone/>
            </a:pPr>
            <a:r>
              <a:rPr lang="en-US" altLang="zh-TW" dirty="0"/>
              <a:t>~&gt; source .</a:t>
            </a:r>
            <a:r>
              <a:rPr lang="en-US" altLang="zh-TW" dirty="0" err="1" smtClean="0"/>
              <a:t>bashrc</a:t>
            </a: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endParaRPr lang="en-US" altLang="zh-TW" i="1" dirty="0"/>
          </a:p>
          <a:p>
            <a:pPr marL="0" indent="0">
              <a:buNone/>
            </a:pPr>
            <a:r>
              <a:rPr lang="en-US" altLang="zh-TW" dirty="0" smtClean="0"/>
              <a:t>~&gt; 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 –r /home/s11gyg00/example/Hands-on-0918 .</a:t>
            </a:r>
          </a:p>
          <a:p>
            <a:pPr marL="0" indent="0">
              <a:buNone/>
            </a:pPr>
            <a:r>
              <a:rPr lang="en-US" altLang="zh-TW" dirty="0" smtClean="0"/>
              <a:t>~&gt; </a:t>
            </a:r>
            <a:r>
              <a:rPr lang="en-US" altLang="zh-TW" dirty="0" smtClean="0"/>
              <a:t>ls					</a:t>
            </a:r>
            <a:endParaRPr lang="en-US" altLang="zh-TW" sz="2000" i="1" dirty="0" smtClean="0"/>
          </a:p>
          <a:p>
            <a:pPr marL="0" indent="0">
              <a:buNone/>
            </a:pPr>
            <a:r>
              <a:rPr lang="en-US" altLang="zh-TW" dirty="0" smtClean="0"/>
              <a:t>Hands-on-0918</a:t>
            </a:r>
            <a:endParaRPr lang="zh-TW" altLang="en-US" sz="3200" dirty="0"/>
          </a:p>
          <a:p>
            <a:pPr marL="0" indent="0">
              <a:buNone/>
            </a:pPr>
            <a:r>
              <a:rPr lang="en-US" altLang="zh-TW" dirty="0" smtClean="0"/>
              <a:t>~&gt; cd </a:t>
            </a:r>
            <a:r>
              <a:rPr lang="en-US" altLang="zh-TW" dirty="0" smtClean="0"/>
              <a:t>Hands-on-0918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~/</a:t>
            </a:r>
            <a:r>
              <a:rPr lang="en-US" altLang="zh-TW" dirty="0" smtClean="0"/>
              <a:t>Hands-on</a:t>
            </a:r>
            <a:r>
              <a:rPr lang="en-US" altLang="zh-TW" dirty="0" smtClean="0"/>
              <a:t>-0918&gt; ls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BaTiO3.vasp  Co-</a:t>
            </a:r>
            <a:r>
              <a:rPr lang="en-US" altLang="zh-TW" dirty="0" err="1"/>
              <a:t>hcp.vasp</a:t>
            </a:r>
            <a:r>
              <a:rPr lang="en-US" altLang="zh-TW" dirty="0"/>
              <a:t>  MoS2-2H.vasp  </a:t>
            </a:r>
            <a:r>
              <a:rPr lang="en-US" altLang="zh-TW" dirty="0" err="1"/>
              <a:t>Si.vasp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31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smtClean="0"/>
              <a:t>files using </a:t>
            </a:r>
            <a:r>
              <a:rPr lang="en-US" altLang="zh-TW" dirty="0" err="1" smtClean="0"/>
              <a:t>sftp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$ </a:t>
            </a:r>
            <a:r>
              <a:rPr lang="en-US" altLang="zh-TW" dirty="0" err="1"/>
              <a:t>s</a:t>
            </a:r>
            <a:r>
              <a:rPr lang="en-US" altLang="zh-TW" dirty="0" err="1" smtClean="0"/>
              <a:t>ftp</a:t>
            </a:r>
            <a:r>
              <a:rPr lang="en-US" altLang="zh-TW" dirty="0" smtClean="0"/>
              <a:t> s11gygXX@alps.nchc.org.tw</a:t>
            </a:r>
          </a:p>
          <a:p>
            <a:pPr marL="0" indent="0">
              <a:buNone/>
            </a:pPr>
            <a:r>
              <a:rPr lang="en-US" altLang="zh-TW" dirty="0" smtClean="0"/>
              <a:t>Connecting </a:t>
            </a:r>
            <a:r>
              <a:rPr lang="en-US" altLang="zh-TW" dirty="0"/>
              <a:t>to alps.nchc.org.tw...</a:t>
            </a:r>
          </a:p>
          <a:p>
            <a:pPr marL="0" indent="0">
              <a:buNone/>
            </a:pPr>
            <a:r>
              <a:rPr lang="en-US" altLang="zh-TW" dirty="0" smtClean="0"/>
              <a:t>s11gygXX@alps.nchc.org.tw's </a:t>
            </a:r>
            <a:r>
              <a:rPr lang="en-US" altLang="zh-TW" dirty="0"/>
              <a:t>password:</a:t>
            </a:r>
          </a:p>
          <a:p>
            <a:pPr marL="0" indent="0">
              <a:buNone/>
            </a:pPr>
            <a:r>
              <a:rPr lang="en-US" altLang="zh-TW" dirty="0" err="1"/>
              <a:t>sftp</a:t>
            </a:r>
            <a:r>
              <a:rPr lang="en-US" altLang="zh-TW" dirty="0"/>
              <a:t>&gt; </a:t>
            </a:r>
            <a:r>
              <a:rPr lang="en-US" altLang="zh-TW" dirty="0" err="1"/>
              <a:t>pwd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Remote working directory: /home/s11gyg00</a:t>
            </a:r>
          </a:p>
          <a:p>
            <a:pPr marL="0" indent="0">
              <a:buNone/>
            </a:pPr>
            <a:r>
              <a:rPr lang="en-US" altLang="zh-TW" dirty="0" err="1"/>
              <a:t>s</a:t>
            </a:r>
            <a:r>
              <a:rPr lang="en-US" altLang="zh-TW" dirty="0" err="1" smtClean="0"/>
              <a:t>ftp</a:t>
            </a:r>
            <a:r>
              <a:rPr lang="en-US" altLang="zh-TW" dirty="0" smtClean="0"/>
              <a:t>&gt; cd example-0918</a:t>
            </a:r>
          </a:p>
          <a:p>
            <a:pPr marL="0" indent="0">
              <a:buNone/>
            </a:pPr>
            <a:r>
              <a:rPr lang="en-US" altLang="zh-TW" dirty="0" err="1"/>
              <a:t>s</a:t>
            </a:r>
            <a:r>
              <a:rPr lang="en-US" altLang="zh-TW" dirty="0" err="1" smtClean="0"/>
              <a:t>ftp</a:t>
            </a:r>
            <a:r>
              <a:rPr lang="en-US" altLang="zh-TW" dirty="0" smtClean="0"/>
              <a:t>&gt; ls</a:t>
            </a:r>
          </a:p>
          <a:p>
            <a:pPr marL="0" indent="0">
              <a:buNone/>
            </a:pPr>
            <a:r>
              <a:rPr lang="en-US" altLang="zh-TW" dirty="0"/>
              <a:t>BaTiO3.vasp  Co-</a:t>
            </a:r>
            <a:r>
              <a:rPr lang="en-US" altLang="zh-TW" dirty="0" err="1"/>
              <a:t>hcp.vasp</a:t>
            </a:r>
            <a:r>
              <a:rPr lang="en-US" altLang="zh-TW" dirty="0"/>
              <a:t>  MoS2-2H.vasp  </a:t>
            </a:r>
            <a:r>
              <a:rPr lang="en-US" altLang="zh-TW" dirty="0" err="1"/>
              <a:t>Si.vasp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</a:t>
            </a:r>
            <a:r>
              <a:rPr lang="en-US" altLang="zh-TW" dirty="0" err="1" smtClean="0"/>
              <a:t>ftp</a:t>
            </a:r>
            <a:r>
              <a:rPr lang="en-US" altLang="zh-TW" dirty="0" smtClean="0"/>
              <a:t>&gt; get *				</a:t>
            </a:r>
            <a:r>
              <a:rPr lang="en-US" altLang="zh-TW" sz="2000" i="1" dirty="0" smtClean="0"/>
              <a:t>#download all files</a:t>
            </a:r>
            <a:endParaRPr lang="zh-TW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95172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73</Words>
  <Application>Microsoft Office PowerPoint</Application>
  <PresentationFormat>如螢幕大小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 Hands-on session 2017/9/18</vt:lpstr>
      <vt:lpstr>ALPS Account</vt:lpstr>
      <vt:lpstr>Login ALPS server</vt:lpstr>
      <vt:lpstr>Set environment </vt:lpstr>
      <vt:lpstr>Download files using sftp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Hands-on session 2017/9/18</dc:title>
  <dc:creator>Fuyen Fan</dc:creator>
  <cp:lastModifiedBy>Fuyen Fan</cp:lastModifiedBy>
  <cp:revision>11</cp:revision>
  <dcterms:created xsi:type="dcterms:W3CDTF">2017-09-16T20:44:38Z</dcterms:created>
  <dcterms:modified xsi:type="dcterms:W3CDTF">2017-09-18T06:46:36Z</dcterms:modified>
</cp:coreProperties>
</file>