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53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0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>
        <p:guide orient="horz" pos="177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70466-1564-F1DB-3771-BC9420623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D102A3-816B-2DD8-6FD8-A098CA6A3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A725C-5963-C65A-E711-E76304A4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5461-7B37-D844-89D4-12CA38DA3387}" type="datetimeFigureOut">
              <a:rPr kumimoji="1" lang="zh-CN" altLang="en-US" smtClean="0"/>
              <a:t>2022/6/21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ADD422-2399-9E42-33BE-3BED9741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8A90EA-4345-1BCB-C644-78E35528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0B42-B91B-1A44-80AF-3EFCDD0D7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44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B32CA-04E3-8ADC-18EE-DC51E3761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569A75-B4FC-C188-740C-037DB859B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772242-B97D-DC23-76F8-C958ACC7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5461-7B37-D844-89D4-12CA38DA3387}" type="datetimeFigureOut">
              <a:rPr kumimoji="1" lang="zh-CN" altLang="en-US" smtClean="0"/>
              <a:t>2022/6/21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CFC26-C590-10FC-49B2-08E99E242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B6188C-7BE4-9FB7-C398-84005ED2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0B42-B91B-1A44-80AF-3EFCDD0D7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658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BC2D09-0582-C9CB-54B5-D70947B02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901B2F-FB36-65E6-3D02-2E4942A55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88E73-AA4D-F5B4-7C57-D06F7694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5461-7B37-D844-89D4-12CA38DA3387}" type="datetimeFigureOut">
              <a:rPr kumimoji="1" lang="zh-CN" altLang="en-US" smtClean="0"/>
              <a:t>2022/6/21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BCB06-8600-944E-768B-449E0F7F6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AA26E-72CF-9056-05E8-209DFAC0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0B42-B91B-1A44-80AF-3EFCDD0D7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578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689DA-3A6D-2CE6-7DB1-C0F89DC9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BE8C60-7DF9-9F68-3C16-52430D1CC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39192-751B-CCBA-324A-4698EB88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5461-7B37-D844-89D4-12CA38DA3387}" type="datetimeFigureOut">
              <a:rPr kumimoji="1" lang="zh-CN" altLang="en-US" smtClean="0"/>
              <a:t>2022/6/21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469230-B8AA-16B6-E0BA-EDBE8C4C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776163-5B79-61C1-BF83-6CC71C71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0B42-B91B-1A44-80AF-3EFCDD0D7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543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051B9-56E4-BB20-D857-D22B48D0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97AA79-561E-CC73-C6BC-789C86477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5BFBA-0513-802B-F220-3908999C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5461-7B37-D844-89D4-12CA38DA3387}" type="datetimeFigureOut">
              <a:rPr kumimoji="1" lang="zh-CN" altLang="en-US" smtClean="0"/>
              <a:t>2022/6/21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E8F2A-D482-167A-FE77-2CF66BD8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E561B-DD17-965F-0E71-5783F631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0B42-B91B-1A44-80AF-3EFCDD0D7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643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91B76-4754-4AF6-E28B-B409C54BA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9AB735-77EF-052B-75E7-2ED9F3B7F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D851A1-5D4D-054D-056B-C2C831336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9300E2-729D-A722-42F0-378DC2F3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5461-7B37-D844-89D4-12CA38DA3387}" type="datetimeFigureOut">
              <a:rPr kumimoji="1" lang="zh-CN" altLang="en-US" smtClean="0"/>
              <a:t>2022/6/21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16BB2-BD16-FE35-ED34-6510E9C9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24428-BE59-2E08-F85A-CE6C5BCC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0B42-B91B-1A44-80AF-3EFCDD0D7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7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E722F-2BF8-C4EB-A983-D0CE4B21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C04D99-740E-0A5E-3A5A-3CF337F29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798E0A-76E2-28BE-E2C4-04343129D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44616B-8AAF-7857-E446-561F456498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E7ED3A-EF35-C2F1-29B1-FA138D28D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2097D3-20BA-FF05-8CCB-AA459377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5461-7B37-D844-89D4-12CA38DA3387}" type="datetimeFigureOut">
              <a:rPr kumimoji="1" lang="zh-CN" altLang="en-US" smtClean="0"/>
              <a:t>2022/6/21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E74DD0-F672-1101-262F-C58106FA6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E561AC-609D-BDFD-8055-2DDA09C4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0B42-B91B-1A44-80AF-3EFCDD0D7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953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AFC6C-1CB6-C584-F5CC-770DA9B0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E6123C-C5DF-52D2-2977-D609F11F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5461-7B37-D844-89D4-12CA38DA3387}" type="datetimeFigureOut">
              <a:rPr kumimoji="1" lang="zh-CN" altLang="en-US" smtClean="0"/>
              <a:t>2022/6/21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580526-209D-E34D-4A62-361E927D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53E0EE-324C-BF35-118F-ABA32AA3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0B42-B91B-1A44-80AF-3EFCDD0D7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09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4BD0C5-1254-DA9D-3E43-2DE84C15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5461-7B37-D844-89D4-12CA38DA3387}" type="datetimeFigureOut">
              <a:rPr kumimoji="1" lang="zh-CN" altLang="en-US" smtClean="0"/>
              <a:t>2022/6/21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043512-E313-59FA-774E-50B96360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A7F3D5-C07A-0E3A-0D3D-4FA38712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0B42-B91B-1A44-80AF-3EFCDD0D7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155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1C06F-8344-A2F7-ADFA-8F21D644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14B9B-DCB0-D55C-483C-8D51E72BB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2D4539-0F1B-66BF-CEAF-DC0D4295B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22D295-F7D0-DE3E-B179-15D343F1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5461-7B37-D844-89D4-12CA38DA3387}" type="datetimeFigureOut">
              <a:rPr kumimoji="1" lang="zh-CN" altLang="en-US" smtClean="0"/>
              <a:t>2022/6/21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19B837-0280-8AA2-CD0E-4C378C360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D63801-B97D-1E52-8295-B7F8ED3E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0B42-B91B-1A44-80AF-3EFCDD0D7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510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FDD1E-E7C3-0D83-4002-001DCEB9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E140EE-728F-3C3C-EFA0-A1E412B18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904FF6-315C-5BD2-FA94-AE640A263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D5724C-4A0B-F785-0F75-5B1D4A7B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85461-7B37-D844-89D4-12CA38DA3387}" type="datetimeFigureOut">
              <a:rPr kumimoji="1" lang="zh-CN" altLang="en-US" smtClean="0"/>
              <a:t>2022/6/21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135039-736E-6F60-2703-1F459F3F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3DE49A-3FB0-6BF1-7FD8-769C56D8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30B42-B91B-1A44-80AF-3EFCDD0D7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572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3A0A5C-AA4A-D8F0-13C2-B73231D5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E5E94E-6BE4-390E-6D44-732F92ED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9443CB-0967-CA04-DD1E-1C4B202F4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85461-7B37-D844-89D4-12CA38DA3387}" type="datetimeFigureOut">
              <a:rPr kumimoji="1" lang="zh-CN" altLang="en-US" smtClean="0"/>
              <a:t>2022/6/21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E1BF0-C801-2873-AF68-8E8C1C4A8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97551E-0B57-38A6-9DDB-C9C3B4F67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30B42-B91B-1A44-80AF-3EFCDD0D7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172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>
            <a:extLst>
              <a:ext uri="{FF2B5EF4-FFF2-40B4-BE49-F238E27FC236}">
                <a16:creationId xmlns:a16="http://schemas.microsoft.com/office/drawing/2014/main" id="{DDD53DED-053A-AD3A-329B-9585ADAAE2CE}"/>
              </a:ext>
            </a:extLst>
          </p:cNvPr>
          <p:cNvSpPr/>
          <p:nvPr/>
        </p:nvSpPr>
        <p:spPr>
          <a:xfrm>
            <a:off x="625793" y="1200469"/>
            <a:ext cx="1614487" cy="1614487"/>
          </a:xfrm>
          <a:prstGeom prst="ellipse">
            <a:avLst/>
          </a:prstGeom>
          <a:solidFill>
            <a:srgbClr val="2A53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A8A6BDF-47CE-D6AC-3529-B0934763949A}"/>
              </a:ext>
            </a:extLst>
          </p:cNvPr>
          <p:cNvSpPr/>
          <p:nvPr/>
        </p:nvSpPr>
        <p:spPr>
          <a:xfrm>
            <a:off x="1669733" y="1201738"/>
            <a:ext cx="1614487" cy="1614487"/>
          </a:xfrm>
          <a:prstGeom prst="ellipse">
            <a:avLst/>
          </a:prstGeom>
          <a:solidFill>
            <a:srgbClr val="2A53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4B2991-4CF2-D09E-B539-AD27BFBBD9B9}"/>
              </a:ext>
            </a:extLst>
          </p:cNvPr>
          <p:cNvSpPr txBox="1"/>
          <p:nvPr/>
        </p:nvSpPr>
        <p:spPr>
          <a:xfrm>
            <a:off x="1266965" y="182304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66EB300-0B18-B53F-BD6B-807E7AB2F532}"/>
              </a:ext>
            </a:extLst>
          </p:cNvPr>
          <p:cNvSpPr txBox="1"/>
          <p:nvPr/>
        </p:nvSpPr>
        <p:spPr>
          <a:xfrm>
            <a:off x="2320523" y="18230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8142FA2-5806-27D9-8AB4-9189BDA5BE17}"/>
              </a:ext>
            </a:extLst>
          </p:cNvPr>
          <p:cNvSpPr/>
          <p:nvPr/>
        </p:nvSpPr>
        <p:spPr>
          <a:xfrm>
            <a:off x="8356515" y="1189397"/>
            <a:ext cx="1614487" cy="16144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09325F7-C77C-6E9C-1F9F-BE3AA4398C62}"/>
              </a:ext>
            </a:extLst>
          </p:cNvPr>
          <p:cNvSpPr/>
          <p:nvPr/>
        </p:nvSpPr>
        <p:spPr>
          <a:xfrm>
            <a:off x="9400455" y="1190666"/>
            <a:ext cx="1614487" cy="1614487"/>
          </a:xfrm>
          <a:prstGeom prst="ellipse">
            <a:avLst/>
          </a:prstGeom>
          <a:solidFill>
            <a:srgbClr val="2A53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B72A909-627B-55C6-C957-ABEB11DC1383}"/>
              </a:ext>
            </a:extLst>
          </p:cNvPr>
          <p:cNvSpPr txBox="1"/>
          <p:nvPr/>
        </p:nvSpPr>
        <p:spPr>
          <a:xfrm>
            <a:off x="8997687" y="181197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491B5AB-0206-3BB1-471C-48D43E84F1A4}"/>
              </a:ext>
            </a:extLst>
          </p:cNvPr>
          <p:cNvSpPr txBox="1"/>
          <p:nvPr/>
        </p:nvSpPr>
        <p:spPr>
          <a:xfrm>
            <a:off x="10051245" y="18119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FF05D220-CBD5-38DC-C50C-EAB34F10A335}"/>
              </a:ext>
            </a:extLst>
          </p:cNvPr>
          <p:cNvSpPr/>
          <p:nvPr/>
        </p:nvSpPr>
        <p:spPr>
          <a:xfrm>
            <a:off x="4950143" y="1199200"/>
            <a:ext cx="1614487" cy="1614487"/>
          </a:xfrm>
          <a:prstGeom prst="ellipse">
            <a:avLst/>
          </a:prstGeom>
          <a:solidFill>
            <a:srgbClr val="2A53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AB390B7-019A-20C3-AD92-411E3AC467C9}"/>
              </a:ext>
            </a:extLst>
          </p:cNvPr>
          <p:cNvSpPr/>
          <p:nvPr/>
        </p:nvSpPr>
        <p:spPr>
          <a:xfrm>
            <a:off x="5994083" y="1200469"/>
            <a:ext cx="1614487" cy="16144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C94EAA0-0914-68FB-C723-B4D03615E8DA}"/>
              </a:ext>
            </a:extLst>
          </p:cNvPr>
          <p:cNvSpPr txBox="1"/>
          <p:nvPr/>
        </p:nvSpPr>
        <p:spPr>
          <a:xfrm>
            <a:off x="5591315" y="1821777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08CA188-4885-43F2-0E09-2060BCD55A9C}"/>
              </a:ext>
            </a:extLst>
          </p:cNvPr>
          <p:cNvSpPr txBox="1"/>
          <p:nvPr/>
        </p:nvSpPr>
        <p:spPr>
          <a:xfrm>
            <a:off x="6644873" y="182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5F2D2F7-08BD-2570-BF80-9081AF61AD57}"/>
              </a:ext>
            </a:extLst>
          </p:cNvPr>
          <p:cNvSpPr/>
          <p:nvPr/>
        </p:nvSpPr>
        <p:spPr>
          <a:xfrm>
            <a:off x="5030386" y="3436264"/>
            <a:ext cx="1614487" cy="1614487"/>
          </a:xfrm>
          <a:prstGeom prst="ellipse">
            <a:avLst/>
          </a:prstGeom>
          <a:solidFill>
            <a:srgbClr val="2A53EA"/>
          </a:solidFill>
          <a:ln w="19050">
            <a:solidFill>
              <a:srgbClr val="2A53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01A7E65-03E9-8E2B-DE21-C72ADB690308}"/>
              </a:ext>
            </a:extLst>
          </p:cNvPr>
          <p:cNvSpPr/>
          <p:nvPr/>
        </p:nvSpPr>
        <p:spPr>
          <a:xfrm>
            <a:off x="6074326" y="3437533"/>
            <a:ext cx="1614487" cy="16144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4D6AC77-1366-F30B-E7F9-EFE2F7D7B384}"/>
              </a:ext>
            </a:extLst>
          </p:cNvPr>
          <p:cNvSpPr txBox="1"/>
          <p:nvPr/>
        </p:nvSpPr>
        <p:spPr>
          <a:xfrm>
            <a:off x="5671558" y="405884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413D6D3-8A75-8705-39BC-A6641262331D}"/>
              </a:ext>
            </a:extLst>
          </p:cNvPr>
          <p:cNvSpPr txBox="1"/>
          <p:nvPr/>
        </p:nvSpPr>
        <p:spPr>
          <a:xfrm>
            <a:off x="6725116" y="40588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C70ED27-D4DF-F6C8-B70E-7652D4B4B96E}"/>
              </a:ext>
            </a:extLst>
          </p:cNvPr>
          <p:cNvSpPr/>
          <p:nvPr/>
        </p:nvSpPr>
        <p:spPr>
          <a:xfrm>
            <a:off x="5030386" y="3436264"/>
            <a:ext cx="1614487" cy="16144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45ACD686-1C41-AF75-1D19-58370CCB3B0F}"/>
              </a:ext>
            </a:extLst>
          </p:cNvPr>
          <p:cNvSpPr/>
          <p:nvPr/>
        </p:nvSpPr>
        <p:spPr>
          <a:xfrm>
            <a:off x="9556909" y="3429000"/>
            <a:ext cx="1614487" cy="1614487"/>
          </a:xfrm>
          <a:prstGeom prst="ellipse">
            <a:avLst/>
          </a:prstGeom>
          <a:solidFill>
            <a:srgbClr val="2A53EA"/>
          </a:solidFill>
          <a:ln w="19050">
            <a:solidFill>
              <a:srgbClr val="2A53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1EB5661F-3C56-34C8-58C3-5439EEB57150}"/>
              </a:ext>
            </a:extLst>
          </p:cNvPr>
          <p:cNvSpPr/>
          <p:nvPr/>
        </p:nvSpPr>
        <p:spPr>
          <a:xfrm>
            <a:off x="8512969" y="3427731"/>
            <a:ext cx="1614487" cy="161448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2A53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0612C77-385E-3902-D711-3184F03B14F2}"/>
              </a:ext>
            </a:extLst>
          </p:cNvPr>
          <p:cNvSpPr txBox="1"/>
          <p:nvPr/>
        </p:nvSpPr>
        <p:spPr>
          <a:xfrm>
            <a:off x="9154141" y="405030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D519E2B-DBB5-A362-A90C-91D87F1A0595}"/>
              </a:ext>
            </a:extLst>
          </p:cNvPr>
          <p:cNvSpPr txBox="1"/>
          <p:nvPr/>
        </p:nvSpPr>
        <p:spPr>
          <a:xfrm>
            <a:off x="10207699" y="40503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2FEAE437-50A3-9CF6-DF57-EFCBB85AD07C}"/>
              </a:ext>
            </a:extLst>
          </p:cNvPr>
          <p:cNvSpPr/>
          <p:nvPr/>
        </p:nvSpPr>
        <p:spPr>
          <a:xfrm>
            <a:off x="8512969" y="3427731"/>
            <a:ext cx="1614487" cy="16144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8F13811D-10F0-8EA5-5CA1-CE145EF7D6BB}"/>
              </a:ext>
            </a:extLst>
          </p:cNvPr>
          <p:cNvSpPr/>
          <p:nvPr/>
        </p:nvSpPr>
        <p:spPr>
          <a:xfrm>
            <a:off x="9558674" y="3427731"/>
            <a:ext cx="1614487" cy="16144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任意形状 45">
            <a:extLst>
              <a:ext uri="{FF2B5EF4-FFF2-40B4-BE49-F238E27FC236}">
                <a16:creationId xmlns:a16="http://schemas.microsoft.com/office/drawing/2014/main" id="{FBBDF155-50B8-28B9-8048-52324401824A}"/>
              </a:ext>
            </a:extLst>
          </p:cNvPr>
          <p:cNvSpPr/>
          <p:nvPr/>
        </p:nvSpPr>
        <p:spPr>
          <a:xfrm>
            <a:off x="1669733" y="5356861"/>
            <a:ext cx="570548" cy="1222206"/>
          </a:xfrm>
          <a:custGeom>
            <a:avLst/>
            <a:gdLst>
              <a:gd name="connsiteX0" fmla="*/ 286043 w 570548"/>
              <a:gd name="connsiteY0" fmla="*/ 0 h 1222206"/>
              <a:gd name="connsiteX1" fmla="*/ 334112 w 570548"/>
              <a:gd name="connsiteY1" fmla="*/ 39660 h 1222206"/>
              <a:gd name="connsiteX2" fmla="*/ 570548 w 570548"/>
              <a:gd name="connsiteY2" fmla="*/ 610468 h 1222206"/>
              <a:gd name="connsiteX3" fmla="*/ 334112 w 570548"/>
              <a:gd name="connsiteY3" fmla="*/ 1181276 h 1222206"/>
              <a:gd name="connsiteX4" fmla="*/ 284505 w 570548"/>
              <a:gd name="connsiteY4" fmla="*/ 1222206 h 1222206"/>
              <a:gd name="connsiteX5" fmla="*/ 236436 w 570548"/>
              <a:gd name="connsiteY5" fmla="*/ 1182545 h 1222206"/>
              <a:gd name="connsiteX6" fmla="*/ 0 w 570548"/>
              <a:gd name="connsiteY6" fmla="*/ 611737 h 1222206"/>
              <a:gd name="connsiteX7" fmla="*/ 236436 w 570548"/>
              <a:gd name="connsiteY7" fmla="*/ 40929 h 122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0548" h="1222206">
                <a:moveTo>
                  <a:pt x="286043" y="0"/>
                </a:moveTo>
                <a:lnTo>
                  <a:pt x="334112" y="39660"/>
                </a:lnTo>
                <a:cubicBezTo>
                  <a:pt x="480194" y="185743"/>
                  <a:pt x="570548" y="387554"/>
                  <a:pt x="570548" y="610468"/>
                </a:cubicBezTo>
                <a:cubicBezTo>
                  <a:pt x="570548" y="833383"/>
                  <a:pt x="480194" y="1035194"/>
                  <a:pt x="334112" y="1181276"/>
                </a:cubicBezTo>
                <a:lnTo>
                  <a:pt x="284505" y="1222206"/>
                </a:lnTo>
                <a:lnTo>
                  <a:pt x="236436" y="1182545"/>
                </a:lnTo>
                <a:cubicBezTo>
                  <a:pt x="90354" y="1036463"/>
                  <a:pt x="0" y="834652"/>
                  <a:pt x="0" y="611737"/>
                </a:cubicBezTo>
                <a:cubicBezTo>
                  <a:pt x="0" y="388823"/>
                  <a:pt x="90354" y="187012"/>
                  <a:pt x="236436" y="40929"/>
                </a:cubicBezTo>
                <a:close/>
              </a:path>
            </a:pathLst>
          </a:custGeom>
          <a:solidFill>
            <a:srgbClr val="2A53EA"/>
          </a:solidFill>
          <a:ln w="19050">
            <a:solidFill>
              <a:srgbClr val="2A53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95AE67D-0F06-291C-F1BA-924966A50EDC}"/>
              </a:ext>
            </a:extLst>
          </p:cNvPr>
          <p:cNvSpPr/>
          <p:nvPr/>
        </p:nvSpPr>
        <p:spPr>
          <a:xfrm>
            <a:off x="618313" y="5160721"/>
            <a:ext cx="1614487" cy="16144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2C45096-2EA4-DBA1-B6CB-EC960AB0FFAB}"/>
              </a:ext>
            </a:extLst>
          </p:cNvPr>
          <p:cNvSpPr/>
          <p:nvPr/>
        </p:nvSpPr>
        <p:spPr>
          <a:xfrm>
            <a:off x="1662253" y="5161990"/>
            <a:ext cx="1614487" cy="16144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AC1401F-7141-91EC-3769-4785DB801104}"/>
              </a:ext>
            </a:extLst>
          </p:cNvPr>
          <p:cNvSpPr txBox="1"/>
          <p:nvPr/>
        </p:nvSpPr>
        <p:spPr>
          <a:xfrm>
            <a:off x="1259485" y="578329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5FF39CC-ACAE-4F4C-35AE-BF82362E49AC}"/>
              </a:ext>
            </a:extLst>
          </p:cNvPr>
          <p:cNvSpPr txBox="1"/>
          <p:nvPr/>
        </p:nvSpPr>
        <p:spPr>
          <a:xfrm>
            <a:off x="2313043" y="57832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4C4BA550-C028-DA86-3E7B-4A4D2678C4A1}"/>
              </a:ext>
            </a:extLst>
          </p:cNvPr>
          <p:cNvSpPr/>
          <p:nvPr/>
        </p:nvSpPr>
        <p:spPr>
          <a:xfrm>
            <a:off x="633437" y="1201738"/>
            <a:ext cx="1614487" cy="16144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C344FB24-4453-5B46-F5B0-ACFB5D22A52A}"/>
              </a:ext>
            </a:extLst>
          </p:cNvPr>
          <p:cNvSpPr/>
          <p:nvPr/>
        </p:nvSpPr>
        <p:spPr>
          <a:xfrm>
            <a:off x="555167" y="3178057"/>
            <a:ext cx="1614487" cy="1614487"/>
          </a:xfrm>
          <a:prstGeom prst="ellipse">
            <a:avLst/>
          </a:prstGeom>
          <a:solidFill>
            <a:srgbClr val="2A53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8ECA7E4-80E8-8ED2-84C4-7D8D120D9A40}"/>
              </a:ext>
            </a:extLst>
          </p:cNvPr>
          <p:cNvSpPr/>
          <p:nvPr/>
        </p:nvSpPr>
        <p:spPr>
          <a:xfrm>
            <a:off x="1599107" y="3179326"/>
            <a:ext cx="1614487" cy="1614487"/>
          </a:xfrm>
          <a:prstGeom prst="ellipse">
            <a:avLst/>
          </a:prstGeom>
          <a:solidFill>
            <a:srgbClr val="2A53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任意形状 56">
            <a:extLst>
              <a:ext uri="{FF2B5EF4-FFF2-40B4-BE49-F238E27FC236}">
                <a16:creationId xmlns:a16="http://schemas.microsoft.com/office/drawing/2014/main" id="{86ACC40F-4088-9871-25E1-5F6946EA79FD}"/>
              </a:ext>
            </a:extLst>
          </p:cNvPr>
          <p:cNvSpPr/>
          <p:nvPr/>
        </p:nvSpPr>
        <p:spPr>
          <a:xfrm>
            <a:off x="1606587" y="3374197"/>
            <a:ext cx="570548" cy="1222206"/>
          </a:xfrm>
          <a:custGeom>
            <a:avLst/>
            <a:gdLst>
              <a:gd name="connsiteX0" fmla="*/ 286043 w 570548"/>
              <a:gd name="connsiteY0" fmla="*/ 0 h 1222206"/>
              <a:gd name="connsiteX1" fmla="*/ 334112 w 570548"/>
              <a:gd name="connsiteY1" fmla="*/ 39660 h 1222206"/>
              <a:gd name="connsiteX2" fmla="*/ 570548 w 570548"/>
              <a:gd name="connsiteY2" fmla="*/ 610468 h 1222206"/>
              <a:gd name="connsiteX3" fmla="*/ 334112 w 570548"/>
              <a:gd name="connsiteY3" fmla="*/ 1181276 h 1222206"/>
              <a:gd name="connsiteX4" fmla="*/ 284505 w 570548"/>
              <a:gd name="connsiteY4" fmla="*/ 1222206 h 1222206"/>
              <a:gd name="connsiteX5" fmla="*/ 236436 w 570548"/>
              <a:gd name="connsiteY5" fmla="*/ 1182545 h 1222206"/>
              <a:gd name="connsiteX6" fmla="*/ 0 w 570548"/>
              <a:gd name="connsiteY6" fmla="*/ 611737 h 1222206"/>
              <a:gd name="connsiteX7" fmla="*/ 236436 w 570548"/>
              <a:gd name="connsiteY7" fmla="*/ 40929 h 122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0548" h="1222206">
                <a:moveTo>
                  <a:pt x="286043" y="0"/>
                </a:moveTo>
                <a:lnTo>
                  <a:pt x="334112" y="39660"/>
                </a:lnTo>
                <a:cubicBezTo>
                  <a:pt x="480194" y="185743"/>
                  <a:pt x="570548" y="387554"/>
                  <a:pt x="570548" y="610468"/>
                </a:cubicBezTo>
                <a:cubicBezTo>
                  <a:pt x="570548" y="833383"/>
                  <a:pt x="480194" y="1035194"/>
                  <a:pt x="334112" y="1181276"/>
                </a:cubicBezTo>
                <a:lnTo>
                  <a:pt x="284505" y="1222206"/>
                </a:lnTo>
                <a:lnTo>
                  <a:pt x="236436" y="1182545"/>
                </a:lnTo>
                <a:cubicBezTo>
                  <a:pt x="90354" y="1036463"/>
                  <a:pt x="0" y="834652"/>
                  <a:pt x="0" y="611737"/>
                </a:cubicBezTo>
                <a:cubicBezTo>
                  <a:pt x="0" y="388823"/>
                  <a:pt x="90354" y="187012"/>
                  <a:pt x="236436" y="40929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A19599C-5268-FAC3-DE2B-A625964F9C2C}"/>
              </a:ext>
            </a:extLst>
          </p:cNvPr>
          <p:cNvSpPr txBox="1"/>
          <p:nvPr/>
        </p:nvSpPr>
        <p:spPr>
          <a:xfrm>
            <a:off x="1196339" y="380063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646E434-B329-90A2-4989-584F18B231F2}"/>
              </a:ext>
            </a:extLst>
          </p:cNvPr>
          <p:cNvSpPr txBox="1"/>
          <p:nvPr/>
        </p:nvSpPr>
        <p:spPr>
          <a:xfrm>
            <a:off x="2249897" y="38006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820D103E-E6C5-4549-C2D0-99D30367AAFE}"/>
              </a:ext>
            </a:extLst>
          </p:cNvPr>
          <p:cNvSpPr/>
          <p:nvPr/>
        </p:nvSpPr>
        <p:spPr>
          <a:xfrm>
            <a:off x="8356514" y="1188128"/>
            <a:ext cx="1614487" cy="16144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73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A788F203-B1AD-BC91-14FC-BC0B775DBD3C}"/>
              </a:ext>
            </a:extLst>
          </p:cNvPr>
          <p:cNvSpPr/>
          <p:nvPr/>
        </p:nvSpPr>
        <p:spPr>
          <a:xfrm>
            <a:off x="2999167" y="4775163"/>
            <a:ext cx="1614487" cy="1614487"/>
          </a:xfrm>
          <a:prstGeom prst="ellipse">
            <a:avLst/>
          </a:prstGeom>
          <a:solidFill>
            <a:srgbClr val="2A53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9716638-8AD5-B8E3-B8CF-A158F4AE1D40}"/>
              </a:ext>
            </a:extLst>
          </p:cNvPr>
          <p:cNvSpPr/>
          <p:nvPr/>
        </p:nvSpPr>
        <p:spPr>
          <a:xfrm>
            <a:off x="4043107" y="4776432"/>
            <a:ext cx="1614487" cy="1614487"/>
          </a:xfrm>
          <a:prstGeom prst="ellipse">
            <a:avLst/>
          </a:prstGeom>
          <a:solidFill>
            <a:srgbClr val="2A53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6D0CBA-D08C-8459-F446-A1BFCB89EACD}"/>
              </a:ext>
            </a:extLst>
          </p:cNvPr>
          <p:cNvSpPr txBox="1"/>
          <p:nvPr/>
        </p:nvSpPr>
        <p:spPr>
          <a:xfrm>
            <a:off x="3640339" y="539774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BDD72D-AF61-CC0D-4902-9085CA8B1C1F}"/>
              </a:ext>
            </a:extLst>
          </p:cNvPr>
          <p:cNvSpPr txBox="1"/>
          <p:nvPr/>
        </p:nvSpPr>
        <p:spPr>
          <a:xfrm>
            <a:off x="4693897" y="53977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FD38F2E-F7C7-E5A4-2DF8-8380D33D8030}"/>
              </a:ext>
            </a:extLst>
          </p:cNvPr>
          <p:cNvSpPr/>
          <p:nvPr/>
        </p:nvSpPr>
        <p:spPr>
          <a:xfrm>
            <a:off x="3006811" y="4776432"/>
            <a:ext cx="1614487" cy="16144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D338683-6978-8CC0-4BFF-3D8F230ABE97}"/>
              </a:ext>
            </a:extLst>
          </p:cNvPr>
          <p:cNvSpPr/>
          <p:nvPr/>
        </p:nvSpPr>
        <p:spPr>
          <a:xfrm>
            <a:off x="6060362" y="4775163"/>
            <a:ext cx="1614487" cy="1614487"/>
          </a:xfrm>
          <a:prstGeom prst="ellipse">
            <a:avLst/>
          </a:prstGeom>
          <a:solidFill>
            <a:srgbClr val="2A53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898C102-7A17-43AA-18EF-31AFA7DA972B}"/>
              </a:ext>
            </a:extLst>
          </p:cNvPr>
          <p:cNvSpPr/>
          <p:nvPr/>
        </p:nvSpPr>
        <p:spPr>
          <a:xfrm>
            <a:off x="7104302" y="4776432"/>
            <a:ext cx="1614487" cy="1614487"/>
          </a:xfrm>
          <a:prstGeom prst="ellipse">
            <a:avLst/>
          </a:prstGeom>
          <a:solidFill>
            <a:srgbClr val="2A53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任意形状 10">
            <a:extLst>
              <a:ext uri="{FF2B5EF4-FFF2-40B4-BE49-F238E27FC236}">
                <a16:creationId xmlns:a16="http://schemas.microsoft.com/office/drawing/2014/main" id="{96E29F0D-FFDF-CCDA-A023-45EC9FA08A71}"/>
              </a:ext>
            </a:extLst>
          </p:cNvPr>
          <p:cNvSpPr/>
          <p:nvPr/>
        </p:nvSpPr>
        <p:spPr>
          <a:xfrm>
            <a:off x="7111782" y="4971303"/>
            <a:ext cx="570548" cy="1222206"/>
          </a:xfrm>
          <a:custGeom>
            <a:avLst/>
            <a:gdLst>
              <a:gd name="connsiteX0" fmla="*/ 286043 w 570548"/>
              <a:gd name="connsiteY0" fmla="*/ 0 h 1222206"/>
              <a:gd name="connsiteX1" fmla="*/ 334112 w 570548"/>
              <a:gd name="connsiteY1" fmla="*/ 39660 h 1222206"/>
              <a:gd name="connsiteX2" fmla="*/ 570548 w 570548"/>
              <a:gd name="connsiteY2" fmla="*/ 610468 h 1222206"/>
              <a:gd name="connsiteX3" fmla="*/ 334112 w 570548"/>
              <a:gd name="connsiteY3" fmla="*/ 1181276 h 1222206"/>
              <a:gd name="connsiteX4" fmla="*/ 284505 w 570548"/>
              <a:gd name="connsiteY4" fmla="*/ 1222206 h 1222206"/>
              <a:gd name="connsiteX5" fmla="*/ 236436 w 570548"/>
              <a:gd name="connsiteY5" fmla="*/ 1182545 h 1222206"/>
              <a:gd name="connsiteX6" fmla="*/ 0 w 570548"/>
              <a:gd name="connsiteY6" fmla="*/ 611737 h 1222206"/>
              <a:gd name="connsiteX7" fmla="*/ 236436 w 570548"/>
              <a:gd name="connsiteY7" fmla="*/ 40929 h 122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0548" h="1222206">
                <a:moveTo>
                  <a:pt x="286043" y="0"/>
                </a:moveTo>
                <a:lnTo>
                  <a:pt x="334112" y="39660"/>
                </a:lnTo>
                <a:cubicBezTo>
                  <a:pt x="480194" y="185743"/>
                  <a:pt x="570548" y="387554"/>
                  <a:pt x="570548" y="610468"/>
                </a:cubicBezTo>
                <a:cubicBezTo>
                  <a:pt x="570548" y="833383"/>
                  <a:pt x="480194" y="1035194"/>
                  <a:pt x="334112" y="1181276"/>
                </a:cubicBezTo>
                <a:lnTo>
                  <a:pt x="284505" y="1222206"/>
                </a:lnTo>
                <a:lnTo>
                  <a:pt x="236436" y="1182545"/>
                </a:lnTo>
                <a:cubicBezTo>
                  <a:pt x="90354" y="1036463"/>
                  <a:pt x="0" y="834652"/>
                  <a:pt x="0" y="611737"/>
                </a:cubicBezTo>
                <a:cubicBezTo>
                  <a:pt x="0" y="388823"/>
                  <a:pt x="90354" y="187012"/>
                  <a:pt x="236436" y="40929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5F51046-95F5-62BE-F651-301524262387}"/>
              </a:ext>
            </a:extLst>
          </p:cNvPr>
          <p:cNvSpPr txBox="1"/>
          <p:nvPr/>
        </p:nvSpPr>
        <p:spPr>
          <a:xfrm>
            <a:off x="6701534" y="539774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5656F4-D80D-F457-9072-2DCB0CD61A2F}"/>
              </a:ext>
            </a:extLst>
          </p:cNvPr>
          <p:cNvSpPr txBox="1"/>
          <p:nvPr/>
        </p:nvSpPr>
        <p:spPr>
          <a:xfrm>
            <a:off x="7755092" y="53977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1ACFCD7-5CC4-7542-D152-6F4AA8820FC0}"/>
              </a:ext>
            </a:extLst>
          </p:cNvPr>
          <p:cNvSpPr/>
          <p:nvPr/>
        </p:nvSpPr>
        <p:spPr>
          <a:xfrm>
            <a:off x="320993" y="577892"/>
            <a:ext cx="1614487" cy="1614487"/>
          </a:xfrm>
          <a:prstGeom prst="ellipse">
            <a:avLst/>
          </a:prstGeom>
          <a:solidFill>
            <a:srgbClr val="2A53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0724878-3EDB-34F3-45F2-3A5D6D45CB38}"/>
              </a:ext>
            </a:extLst>
          </p:cNvPr>
          <p:cNvSpPr/>
          <p:nvPr/>
        </p:nvSpPr>
        <p:spPr>
          <a:xfrm>
            <a:off x="1364933" y="579161"/>
            <a:ext cx="1614487" cy="16144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E95473-26CC-78DC-5209-35B245599858}"/>
              </a:ext>
            </a:extLst>
          </p:cNvPr>
          <p:cNvSpPr txBox="1"/>
          <p:nvPr/>
        </p:nvSpPr>
        <p:spPr>
          <a:xfrm>
            <a:off x="962165" y="120046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F67A37B-68C4-29FD-79A3-E02DD6140C79}"/>
              </a:ext>
            </a:extLst>
          </p:cNvPr>
          <p:cNvSpPr txBox="1"/>
          <p:nvPr/>
        </p:nvSpPr>
        <p:spPr>
          <a:xfrm>
            <a:off x="2015723" y="12004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237A81C-75FD-4098-0041-148630C2DEBA}"/>
              </a:ext>
            </a:extLst>
          </p:cNvPr>
          <p:cNvSpPr/>
          <p:nvPr/>
        </p:nvSpPr>
        <p:spPr>
          <a:xfrm>
            <a:off x="401236" y="2814956"/>
            <a:ext cx="1614487" cy="1614487"/>
          </a:xfrm>
          <a:prstGeom prst="ellipse">
            <a:avLst/>
          </a:prstGeom>
          <a:solidFill>
            <a:srgbClr val="2A53EA"/>
          </a:solidFill>
          <a:ln w="19050">
            <a:solidFill>
              <a:srgbClr val="2A53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0FBF6D3-3957-CDAD-4BBE-AC2A7AED6344}"/>
              </a:ext>
            </a:extLst>
          </p:cNvPr>
          <p:cNvSpPr/>
          <p:nvPr/>
        </p:nvSpPr>
        <p:spPr>
          <a:xfrm>
            <a:off x="1445176" y="2816225"/>
            <a:ext cx="1614487" cy="16144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8B85252-9AE2-A354-892B-C01140E81A13}"/>
              </a:ext>
            </a:extLst>
          </p:cNvPr>
          <p:cNvSpPr txBox="1"/>
          <p:nvPr/>
        </p:nvSpPr>
        <p:spPr>
          <a:xfrm>
            <a:off x="1042408" y="343753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CCE16CD-3B07-2BF0-0D0F-BBD95EEEFA39}"/>
              </a:ext>
            </a:extLst>
          </p:cNvPr>
          <p:cNvSpPr txBox="1"/>
          <p:nvPr/>
        </p:nvSpPr>
        <p:spPr>
          <a:xfrm>
            <a:off x="2095966" y="34375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838EC6-6BB9-DE2F-133D-60BF73E506D4}"/>
              </a:ext>
            </a:extLst>
          </p:cNvPr>
          <p:cNvSpPr/>
          <p:nvPr/>
        </p:nvSpPr>
        <p:spPr>
          <a:xfrm>
            <a:off x="401236" y="2814956"/>
            <a:ext cx="1614487" cy="16144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FD64B2C-1FBF-A05D-D43A-B74793751FCD}"/>
              </a:ext>
            </a:extLst>
          </p:cNvPr>
          <p:cNvSpPr/>
          <p:nvPr/>
        </p:nvSpPr>
        <p:spPr>
          <a:xfrm>
            <a:off x="8332946" y="575353"/>
            <a:ext cx="1614487" cy="16144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D12031B-C184-39FC-880A-C7F2F5EC2835}"/>
              </a:ext>
            </a:extLst>
          </p:cNvPr>
          <p:cNvSpPr/>
          <p:nvPr/>
        </p:nvSpPr>
        <p:spPr>
          <a:xfrm>
            <a:off x="9376886" y="576622"/>
            <a:ext cx="1614487" cy="1614487"/>
          </a:xfrm>
          <a:prstGeom prst="ellipse">
            <a:avLst/>
          </a:prstGeom>
          <a:solidFill>
            <a:srgbClr val="2A53E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DD95360-BB1B-342F-20B2-521C456828E7}"/>
              </a:ext>
            </a:extLst>
          </p:cNvPr>
          <p:cNvSpPr txBox="1"/>
          <p:nvPr/>
        </p:nvSpPr>
        <p:spPr>
          <a:xfrm>
            <a:off x="8974118" y="119793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7F5AE06-9C21-0F5C-65FC-D06807F69040}"/>
              </a:ext>
            </a:extLst>
          </p:cNvPr>
          <p:cNvSpPr txBox="1"/>
          <p:nvPr/>
        </p:nvSpPr>
        <p:spPr>
          <a:xfrm>
            <a:off x="10027676" y="11979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09BB5C7-19F1-ADB0-7313-399B5FAD33F1}"/>
              </a:ext>
            </a:extLst>
          </p:cNvPr>
          <p:cNvSpPr/>
          <p:nvPr/>
        </p:nvSpPr>
        <p:spPr>
          <a:xfrm>
            <a:off x="9533340" y="2814956"/>
            <a:ext cx="1614487" cy="1614487"/>
          </a:xfrm>
          <a:prstGeom prst="ellipse">
            <a:avLst/>
          </a:prstGeom>
          <a:solidFill>
            <a:srgbClr val="2A53EA"/>
          </a:solidFill>
          <a:ln w="19050">
            <a:solidFill>
              <a:srgbClr val="2A53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F33B19C-B7F4-9AA0-D4A1-88D842364B6E}"/>
              </a:ext>
            </a:extLst>
          </p:cNvPr>
          <p:cNvSpPr/>
          <p:nvPr/>
        </p:nvSpPr>
        <p:spPr>
          <a:xfrm>
            <a:off x="8489400" y="2813687"/>
            <a:ext cx="1614487" cy="161448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2A53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59BA5A1-A2DD-357C-6A10-5000C1E054CA}"/>
              </a:ext>
            </a:extLst>
          </p:cNvPr>
          <p:cNvSpPr txBox="1"/>
          <p:nvPr/>
        </p:nvSpPr>
        <p:spPr>
          <a:xfrm>
            <a:off x="9130572" y="343626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E090974-5F97-B866-4519-9106A16D3647}"/>
              </a:ext>
            </a:extLst>
          </p:cNvPr>
          <p:cNvSpPr txBox="1"/>
          <p:nvPr/>
        </p:nvSpPr>
        <p:spPr>
          <a:xfrm>
            <a:off x="10184130" y="34362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7A61F1A-AF25-FAF8-749F-86061607567C}"/>
              </a:ext>
            </a:extLst>
          </p:cNvPr>
          <p:cNvSpPr/>
          <p:nvPr/>
        </p:nvSpPr>
        <p:spPr>
          <a:xfrm>
            <a:off x="8489400" y="2813687"/>
            <a:ext cx="1614487" cy="16144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F9E88B5-E3F4-EF6A-227A-BFA41CE377BF}"/>
              </a:ext>
            </a:extLst>
          </p:cNvPr>
          <p:cNvSpPr/>
          <p:nvPr/>
        </p:nvSpPr>
        <p:spPr>
          <a:xfrm>
            <a:off x="9535105" y="2813687"/>
            <a:ext cx="1614487" cy="16144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4B65BDB-0768-31E7-D83D-A7598CA6F425}"/>
              </a:ext>
            </a:extLst>
          </p:cNvPr>
          <p:cNvSpPr/>
          <p:nvPr/>
        </p:nvSpPr>
        <p:spPr>
          <a:xfrm>
            <a:off x="8332945" y="574084"/>
            <a:ext cx="1614487" cy="16144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任意形状 33">
            <a:extLst>
              <a:ext uri="{FF2B5EF4-FFF2-40B4-BE49-F238E27FC236}">
                <a16:creationId xmlns:a16="http://schemas.microsoft.com/office/drawing/2014/main" id="{E48A525C-E157-5095-A365-BB90085537C7}"/>
              </a:ext>
            </a:extLst>
          </p:cNvPr>
          <p:cNvSpPr/>
          <p:nvPr/>
        </p:nvSpPr>
        <p:spPr>
          <a:xfrm>
            <a:off x="5494484" y="1762133"/>
            <a:ext cx="570548" cy="1222206"/>
          </a:xfrm>
          <a:custGeom>
            <a:avLst/>
            <a:gdLst>
              <a:gd name="connsiteX0" fmla="*/ 286043 w 570548"/>
              <a:gd name="connsiteY0" fmla="*/ 0 h 1222206"/>
              <a:gd name="connsiteX1" fmla="*/ 334112 w 570548"/>
              <a:gd name="connsiteY1" fmla="*/ 39660 h 1222206"/>
              <a:gd name="connsiteX2" fmla="*/ 570548 w 570548"/>
              <a:gd name="connsiteY2" fmla="*/ 610468 h 1222206"/>
              <a:gd name="connsiteX3" fmla="*/ 334112 w 570548"/>
              <a:gd name="connsiteY3" fmla="*/ 1181276 h 1222206"/>
              <a:gd name="connsiteX4" fmla="*/ 284505 w 570548"/>
              <a:gd name="connsiteY4" fmla="*/ 1222206 h 1222206"/>
              <a:gd name="connsiteX5" fmla="*/ 236436 w 570548"/>
              <a:gd name="connsiteY5" fmla="*/ 1182545 h 1222206"/>
              <a:gd name="connsiteX6" fmla="*/ 0 w 570548"/>
              <a:gd name="connsiteY6" fmla="*/ 611737 h 1222206"/>
              <a:gd name="connsiteX7" fmla="*/ 236436 w 570548"/>
              <a:gd name="connsiteY7" fmla="*/ 40929 h 1222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0548" h="1222206">
                <a:moveTo>
                  <a:pt x="286043" y="0"/>
                </a:moveTo>
                <a:lnTo>
                  <a:pt x="334112" y="39660"/>
                </a:lnTo>
                <a:cubicBezTo>
                  <a:pt x="480194" y="185743"/>
                  <a:pt x="570548" y="387554"/>
                  <a:pt x="570548" y="610468"/>
                </a:cubicBezTo>
                <a:cubicBezTo>
                  <a:pt x="570548" y="833383"/>
                  <a:pt x="480194" y="1035194"/>
                  <a:pt x="334112" y="1181276"/>
                </a:cubicBezTo>
                <a:lnTo>
                  <a:pt x="284505" y="1222206"/>
                </a:lnTo>
                <a:lnTo>
                  <a:pt x="236436" y="1182545"/>
                </a:lnTo>
                <a:cubicBezTo>
                  <a:pt x="90354" y="1036463"/>
                  <a:pt x="0" y="834652"/>
                  <a:pt x="0" y="611737"/>
                </a:cubicBezTo>
                <a:cubicBezTo>
                  <a:pt x="0" y="388823"/>
                  <a:pt x="90354" y="187012"/>
                  <a:pt x="236436" y="40929"/>
                </a:cubicBezTo>
                <a:close/>
              </a:path>
            </a:pathLst>
          </a:custGeom>
          <a:solidFill>
            <a:srgbClr val="2A53EA"/>
          </a:solidFill>
          <a:ln w="19050">
            <a:solidFill>
              <a:srgbClr val="2A53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CA6D1A0-B758-A040-2A04-3C7A9BE817B6}"/>
              </a:ext>
            </a:extLst>
          </p:cNvPr>
          <p:cNvSpPr/>
          <p:nvPr/>
        </p:nvSpPr>
        <p:spPr>
          <a:xfrm>
            <a:off x="4443064" y="1565993"/>
            <a:ext cx="1614487" cy="16144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13F02975-5470-3461-6DDD-F7F5F8C8BF2E}"/>
              </a:ext>
            </a:extLst>
          </p:cNvPr>
          <p:cNvSpPr/>
          <p:nvPr/>
        </p:nvSpPr>
        <p:spPr>
          <a:xfrm>
            <a:off x="5487004" y="1567262"/>
            <a:ext cx="1614487" cy="161448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05B57B3-F07D-BBF3-0136-F05F87A89489}"/>
              </a:ext>
            </a:extLst>
          </p:cNvPr>
          <p:cNvSpPr txBox="1"/>
          <p:nvPr/>
        </p:nvSpPr>
        <p:spPr>
          <a:xfrm>
            <a:off x="5084236" y="218857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4FA07B3-7665-7F0C-36BD-8CB6AB605018}"/>
              </a:ext>
            </a:extLst>
          </p:cNvPr>
          <p:cNvSpPr txBox="1"/>
          <p:nvPr/>
        </p:nvSpPr>
        <p:spPr>
          <a:xfrm>
            <a:off x="6137794" y="21885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735910B-B081-4865-580B-AB800A066BB0}"/>
              </a:ext>
            </a:extLst>
          </p:cNvPr>
          <p:cNvSpPr txBox="1"/>
          <p:nvPr/>
        </p:nvSpPr>
        <p:spPr>
          <a:xfrm>
            <a:off x="5349240" y="360045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inner_join.png</a:t>
            </a:r>
            <a:endParaRPr kumimoji="1"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D9A7B57-CB41-815C-C953-F060467DEAAC}"/>
              </a:ext>
            </a:extLst>
          </p:cNvPr>
          <p:cNvSpPr txBox="1"/>
          <p:nvPr/>
        </p:nvSpPr>
        <p:spPr>
          <a:xfrm>
            <a:off x="858400" y="217031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left_join.png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B1C8FB5-0989-2530-C089-B01622F33B1B}"/>
              </a:ext>
            </a:extLst>
          </p:cNvPr>
          <p:cNvSpPr txBox="1"/>
          <p:nvPr/>
        </p:nvSpPr>
        <p:spPr>
          <a:xfrm>
            <a:off x="1047404" y="4590497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left_join_where.png</a:t>
            </a:r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00D4D85-DAC7-1983-0AFD-85D23420C4D9}"/>
              </a:ext>
            </a:extLst>
          </p:cNvPr>
          <p:cNvSpPr txBox="1"/>
          <p:nvPr/>
        </p:nvSpPr>
        <p:spPr>
          <a:xfrm>
            <a:off x="3544215" y="638838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full_join.png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6F17258-1A97-D23E-8AC9-85E77E67663D}"/>
              </a:ext>
            </a:extLst>
          </p:cNvPr>
          <p:cNvSpPr txBox="1"/>
          <p:nvPr/>
        </p:nvSpPr>
        <p:spPr>
          <a:xfrm>
            <a:off x="6341820" y="6393080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full_join_where.png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D329DEE-006E-33D7-B641-031215CA5DF1}"/>
              </a:ext>
            </a:extLst>
          </p:cNvPr>
          <p:cNvSpPr txBox="1"/>
          <p:nvPr/>
        </p:nvSpPr>
        <p:spPr>
          <a:xfrm>
            <a:off x="9101278" y="22507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right_join.png</a:t>
            </a:r>
            <a:endParaRPr kumimoji="1"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90E2336-C21B-ED20-FEE1-407421FE5BA1}"/>
              </a:ext>
            </a:extLst>
          </p:cNvPr>
          <p:cNvSpPr txBox="1"/>
          <p:nvPr/>
        </p:nvSpPr>
        <p:spPr>
          <a:xfrm>
            <a:off x="9042693" y="4554797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right_</a:t>
            </a:r>
            <a:r>
              <a:rPr kumimoji="1" lang="en-US" altLang="zh-CN" dirty="0" err="1"/>
              <a:t>join_where.png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5611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69</Words>
  <Application>Microsoft Macintosh PowerPoint</Application>
  <PresentationFormat>宽屏</PresentationFormat>
  <Paragraphs>35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子楠 王</dc:creator>
  <cp:lastModifiedBy>子楠 王</cp:lastModifiedBy>
  <cp:revision>2</cp:revision>
  <dcterms:created xsi:type="dcterms:W3CDTF">2022-06-21T03:23:34Z</dcterms:created>
  <dcterms:modified xsi:type="dcterms:W3CDTF">2022-06-21T03:48:09Z</dcterms:modified>
</cp:coreProperties>
</file>