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Override PartName="/customXml/itemProps547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37"/>
  </p:handoutMasterIdLst>
  <p:sldIdLst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3" Type="http://schemas.openxmlformats.org/officeDocument/2006/relationships/customXml" Target="../customXml/item1.xml"/><Relationship Id="rId42" Type="http://schemas.openxmlformats.org/officeDocument/2006/relationships/customXmlProps" Target="../customXml/itemProps547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CB329-4026-40EB-95DF-A9AAA5F825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57AFE5-EA7C-465F-B307-531D049E82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C06D-0D5C-4931-A34C-D564DF9197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BE242-E1F8-4E93-9CCB-E4BD3F5FB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4" Type="http://schemas.openxmlformats.org/officeDocument/2006/relationships/tags" Target="../tags/tag104.xml"/><Relationship Id="rId23" Type="http://schemas.openxmlformats.org/officeDocument/2006/relationships/tags" Target="../tags/tag103.xml"/><Relationship Id="rId22" Type="http://schemas.openxmlformats.org/officeDocument/2006/relationships/tags" Target="../tags/tag102.xml"/><Relationship Id="rId21" Type="http://schemas.openxmlformats.org/officeDocument/2006/relationships/tags" Target="../tags/tag101.xml"/><Relationship Id="rId20" Type="http://schemas.openxmlformats.org/officeDocument/2006/relationships/tags" Target="../tags/tag100.xml"/><Relationship Id="rId2" Type="http://schemas.openxmlformats.org/officeDocument/2006/relationships/tags" Target="../tags/tag84.xml"/><Relationship Id="rId19" Type="http://schemas.openxmlformats.org/officeDocument/2006/relationships/tags" Target="../tags/tag99.xml"/><Relationship Id="rId18" Type="http://schemas.openxmlformats.org/officeDocument/2006/relationships/tags" Target="../tags/tag98.xml"/><Relationship Id="rId17" Type="http://schemas.openxmlformats.org/officeDocument/2006/relationships/tags" Target="../tags/tag97.xml"/><Relationship Id="rId16" Type="http://schemas.openxmlformats.org/officeDocument/2006/relationships/tags" Target="../tags/tag96.xml"/><Relationship Id="rId15" Type="http://schemas.openxmlformats.org/officeDocument/2006/relationships/tags" Target="../tags/tag95.xml"/><Relationship Id="rId14" Type="http://schemas.openxmlformats.org/officeDocument/2006/relationships/image" Target="../media/image1.svg"/><Relationship Id="rId13" Type="http://schemas.openxmlformats.org/officeDocument/2006/relationships/image" Target="../media/image1.png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1" Type="http://schemas.openxmlformats.org/officeDocument/2006/relationships/tags" Target="../tags/tag189.xml"/><Relationship Id="rId10" Type="http://schemas.openxmlformats.org/officeDocument/2006/relationships/tags" Target="../tags/tag18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1" Type="http://schemas.openxmlformats.org/officeDocument/2006/relationships/tags" Target="../tags/tag209.xml"/><Relationship Id="rId10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2" Type="http://schemas.openxmlformats.org/officeDocument/2006/relationships/tags" Target="../tags/tag220.xml"/><Relationship Id="rId11" Type="http://schemas.openxmlformats.org/officeDocument/2006/relationships/tags" Target="../tags/tag219.xml"/><Relationship Id="rId10" Type="http://schemas.openxmlformats.org/officeDocument/2006/relationships/tags" Target="../tags/tag218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tags" Target="../tags/tag227.xml"/><Relationship Id="rId7" Type="http://schemas.openxmlformats.org/officeDocument/2006/relationships/tags" Target="../tags/tag226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3" Type="http://schemas.openxmlformats.org/officeDocument/2006/relationships/tags" Target="../tags/tag232.xml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8" Type="http://schemas.openxmlformats.org/officeDocument/2006/relationships/tags" Target="../tags/tag239.xml"/><Relationship Id="rId7" Type="http://schemas.openxmlformats.org/officeDocument/2006/relationships/tags" Target="../tags/tag238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1" Type="http://schemas.openxmlformats.org/officeDocument/2006/relationships/tags" Target="../tags/tag242.xml"/><Relationship Id="rId10" Type="http://schemas.openxmlformats.org/officeDocument/2006/relationships/tags" Target="../tags/tag24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5620155"/>
          </a:xfrm>
          <a:custGeom>
            <a:avLst/>
            <a:gdLst>
              <a:gd name="connsiteX0" fmla="*/ 0 w 12192000"/>
              <a:gd name="connsiteY0" fmla="*/ 0 h 5620154"/>
              <a:gd name="connsiteX1" fmla="*/ 12192000 w 12192000"/>
              <a:gd name="connsiteY1" fmla="*/ 0 h 5620154"/>
              <a:gd name="connsiteX2" fmla="*/ 12192000 w 12192000"/>
              <a:gd name="connsiteY2" fmla="*/ 3905338 h 5620154"/>
              <a:gd name="connsiteX3" fmla="*/ 12144291 w 12192000"/>
              <a:gd name="connsiteY3" fmla="*/ 3938234 h 5620154"/>
              <a:gd name="connsiteX4" fmla="*/ 7445829 w 12192000"/>
              <a:gd name="connsiteY4" fmla="*/ 3541486 h 5620154"/>
              <a:gd name="connsiteX5" fmla="*/ 2873829 w 12192000"/>
              <a:gd name="connsiteY5" fmla="*/ 5617029 h 5620154"/>
              <a:gd name="connsiteX6" fmla="*/ 194973 w 12192000"/>
              <a:gd name="connsiteY6" fmla="*/ 4757683 h 5620154"/>
              <a:gd name="connsiteX7" fmla="*/ 0 w 12192000"/>
              <a:gd name="connsiteY7" fmla="*/ 4602678 h 562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620154">
                <a:moveTo>
                  <a:pt x="0" y="0"/>
                </a:moveTo>
                <a:lnTo>
                  <a:pt x="12192000" y="0"/>
                </a:lnTo>
                <a:lnTo>
                  <a:pt x="12192000" y="3905338"/>
                </a:lnTo>
                <a:lnTo>
                  <a:pt x="12144291" y="3938234"/>
                </a:lnTo>
                <a:cubicBezTo>
                  <a:pt x="11161300" y="4527346"/>
                  <a:pt x="8957356" y="3260272"/>
                  <a:pt x="7445829" y="3541486"/>
                </a:cubicBezTo>
                <a:cubicBezTo>
                  <a:pt x="5885544" y="3831772"/>
                  <a:pt x="4218819" y="5558972"/>
                  <a:pt x="2873829" y="5617029"/>
                </a:cubicBezTo>
                <a:cubicBezTo>
                  <a:pt x="1949149" y="5656943"/>
                  <a:pt x="939857" y="5311539"/>
                  <a:pt x="194973" y="4757683"/>
                </a:cubicBezTo>
                <a:lnTo>
                  <a:pt x="0" y="460267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4" name="组合 23"/>
          <p:cNvGrpSpPr/>
          <p:nvPr userDrawn="1">
            <p:custDataLst>
              <p:tags r:id="rId3"/>
            </p:custDataLst>
          </p:nvPr>
        </p:nvGrpSpPr>
        <p:grpSpPr>
          <a:xfrm>
            <a:off x="-9249" y="0"/>
            <a:ext cx="12201251" cy="6372629"/>
            <a:chOff x="-9250" y="0"/>
            <a:chExt cx="12201250" cy="6372629"/>
          </a:xfrm>
        </p:grpSpPr>
        <p:grpSp>
          <p:nvGrpSpPr>
            <p:cNvPr id="25" name="组合 24"/>
            <p:cNvGrpSpPr/>
            <p:nvPr userDrawn="1"/>
          </p:nvGrpSpPr>
          <p:grpSpPr>
            <a:xfrm>
              <a:off x="-9250" y="4181879"/>
              <a:ext cx="1429240" cy="2190750"/>
              <a:chOff x="-9250" y="4181879"/>
              <a:chExt cx="1429240" cy="2190750"/>
            </a:xfrm>
          </p:grpSpPr>
          <p:sp>
            <p:nvSpPr>
              <p:cNvPr id="30" name="椭圆 29"/>
              <p:cNvSpPr/>
              <p:nvPr>
                <p:custDataLst>
                  <p:tags r:id="rId4"/>
                </p:custDataLst>
              </p:nvPr>
            </p:nvSpPr>
            <p:spPr>
              <a:xfrm>
                <a:off x="599874" y="4255919"/>
                <a:ext cx="820116" cy="82011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1" name="任意多边形 14"/>
              <p:cNvSpPr/>
              <p:nvPr>
                <p:custDataLst>
                  <p:tags r:id="rId5"/>
                </p:custDataLst>
              </p:nvPr>
            </p:nvSpPr>
            <p:spPr>
              <a:xfrm>
                <a:off x="-9250" y="4181879"/>
                <a:ext cx="1163016" cy="2190750"/>
              </a:xfrm>
              <a:custGeom>
                <a:avLst/>
                <a:gdLst>
                  <a:gd name="connsiteX0" fmla="*/ 67641 w 1163016"/>
                  <a:gd name="connsiteY0" fmla="*/ 0 h 2190750"/>
                  <a:gd name="connsiteX1" fmla="*/ 1163016 w 1163016"/>
                  <a:gd name="connsiteY1" fmla="*/ 1095375 h 2190750"/>
                  <a:gd name="connsiteX2" fmla="*/ 67641 w 1163016"/>
                  <a:gd name="connsiteY2" fmla="*/ 2190750 h 2190750"/>
                  <a:gd name="connsiteX3" fmla="*/ 0 w 1163016"/>
                  <a:gd name="connsiteY3" fmla="*/ 2183931 h 2190750"/>
                  <a:gd name="connsiteX4" fmla="*/ 0 w 1163016"/>
                  <a:gd name="connsiteY4" fmla="*/ 6819 h 219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016" h="2190750">
                    <a:moveTo>
                      <a:pt x="67641" y="0"/>
                    </a:moveTo>
                    <a:cubicBezTo>
                      <a:pt x="672600" y="0"/>
                      <a:pt x="1163016" y="490416"/>
                      <a:pt x="1163016" y="1095375"/>
                    </a:cubicBezTo>
                    <a:cubicBezTo>
                      <a:pt x="1163016" y="1700334"/>
                      <a:pt x="672600" y="2190750"/>
                      <a:pt x="67641" y="2190750"/>
                    </a:cubicBezTo>
                    <a:lnTo>
                      <a:pt x="0" y="2183931"/>
                    </a:lnTo>
                    <a:lnTo>
                      <a:pt x="0" y="68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6" name="组合 25"/>
            <p:cNvGrpSpPr/>
            <p:nvPr userDrawn="1"/>
          </p:nvGrpSpPr>
          <p:grpSpPr>
            <a:xfrm>
              <a:off x="9058597" y="0"/>
              <a:ext cx="3133403" cy="6372629"/>
              <a:chOff x="9058597" y="0"/>
              <a:chExt cx="3133403" cy="6372629"/>
            </a:xfrm>
          </p:grpSpPr>
          <p:sp>
            <p:nvSpPr>
              <p:cNvPr id="27" name="任意多边形 18"/>
              <p:cNvSpPr/>
              <p:nvPr>
                <p:custDataLst>
                  <p:tags r:id="rId6"/>
                </p:custDataLst>
              </p:nvPr>
            </p:nvSpPr>
            <p:spPr>
              <a:xfrm>
                <a:off x="9058597" y="0"/>
                <a:ext cx="3133403" cy="6372629"/>
              </a:xfrm>
              <a:custGeom>
                <a:avLst/>
                <a:gdLst>
                  <a:gd name="connsiteX0" fmla="*/ 1753717 w 3133403"/>
                  <a:gd name="connsiteY0" fmla="*/ 0 h 5943480"/>
                  <a:gd name="connsiteX1" fmla="*/ 3133403 w 3133403"/>
                  <a:gd name="connsiteY1" fmla="*/ 0 h 5943480"/>
                  <a:gd name="connsiteX2" fmla="*/ 3133403 w 3133403"/>
                  <a:gd name="connsiteY2" fmla="*/ 5943480 h 5943480"/>
                  <a:gd name="connsiteX3" fmla="*/ 0 w 3133403"/>
                  <a:gd name="connsiteY3" fmla="*/ 2810077 h 5943480"/>
                  <a:gd name="connsiteX4" fmla="*/ 1639837 w 3133403"/>
                  <a:gd name="connsiteY4" fmla="*/ 54859 h 594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403" h="5943480">
                    <a:moveTo>
                      <a:pt x="1753717" y="0"/>
                    </a:moveTo>
                    <a:lnTo>
                      <a:pt x="3133403" y="0"/>
                    </a:lnTo>
                    <a:lnTo>
                      <a:pt x="3133403" y="5943480"/>
                    </a:lnTo>
                    <a:cubicBezTo>
                      <a:pt x="1402872" y="5943480"/>
                      <a:pt x="0" y="4540608"/>
                      <a:pt x="0" y="2810077"/>
                    </a:cubicBezTo>
                    <a:cubicBezTo>
                      <a:pt x="0" y="1620337"/>
                      <a:pt x="663076" y="585467"/>
                      <a:pt x="1639837" y="54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8" name="任意多边形 19"/>
              <p:cNvSpPr/>
              <p:nvPr>
                <p:custDataLst>
                  <p:tags r:id="rId7"/>
                </p:custDataLst>
              </p:nvPr>
            </p:nvSpPr>
            <p:spPr>
              <a:xfrm>
                <a:off x="9058598" y="1797542"/>
                <a:ext cx="2727236" cy="3388340"/>
              </a:xfrm>
              <a:custGeom>
                <a:avLst/>
                <a:gdLst>
                  <a:gd name="connsiteX0" fmla="*/ 1033066 w 2727236"/>
                  <a:gd name="connsiteY0" fmla="*/ 0 h 3388340"/>
                  <a:gd name="connsiteX1" fmla="*/ 2727236 w 2727236"/>
                  <a:gd name="connsiteY1" fmla="*/ 1694170 h 3388340"/>
                  <a:gd name="connsiteX2" fmla="*/ 1033066 w 2727236"/>
                  <a:gd name="connsiteY2" fmla="*/ 3388340 h 3388340"/>
                  <a:gd name="connsiteX3" fmla="*/ 859847 w 2727236"/>
                  <a:gd name="connsiteY3" fmla="*/ 3379593 h 3388340"/>
                  <a:gd name="connsiteX4" fmla="*/ 720463 w 2727236"/>
                  <a:gd name="connsiteY4" fmla="*/ 3358321 h 3388340"/>
                  <a:gd name="connsiteX5" fmla="*/ 715517 w 2727236"/>
                  <a:gd name="connsiteY5" fmla="*/ 3352486 h 3388340"/>
                  <a:gd name="connsiteX6" fmla="*/ 0 w 2727236"/>
                  <a:gd name="connsiteY6" fmla="*/ 1215436 h 3388340"/>
                  <a:gd name="connsiteX7" fmla="*/ 118868 w 2727236"/>
                  <a:gd name="connsiteY7" fmla="*/ 295690 h 3388340"/>
                  <a:gd name="connsiteX8" fmla="*/ 128541 w 2727236"/>
                  <a:gd name="connsiteY8" fmla="*/ 263396 h 3388340"/>
                  <a:gd name="connsiteX9" fmla="*/ 225524 w 2727236"/>
                  <a:gd name="connsiteY9" fmla="*/ 204477 h 3388340"/>
                  <a:gd name="connsiteX10" fmla="*/ 1033066 w 2727236"/>
                  <a:gd name="connsiteY10" fmla="*/ 0 h 338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236" h="3388340">
                    <a:moveTo>
                      <a:pt x="1033066" y="0"/>
                    </a:moveTo>
                    <a:cubicBezTo>
                      <a:pt x="1968730" y="0"/>
                      <a:pt x="2727236" y="758506"/>
                      <a:pt x="2727236" y="1694170"/>
                    </a:cubicBezTo>
                    <a:cubicBezTo>
                      <a:pt x="2727236" y="2629834"/>
                      <a:pt x="1968730" y="3388340"/>
                      <a:pt x="1033066" y="3388340"/>
                    </a:cubicBezTo>
                    <a:cubicBezTo>
                      <a:pt x="974587" y="3388340"/>
                      <a:pt x="916800" y="3385377"/>
                      <a:pt x="859847" y="3379593"/>
                    </a:cubicBezTo>
                    <a:lnTo>
                      <a:pt x="720463" y="3358321"/>
                    </a:lnTo>
                    <a:lnTo>
                      <a:pt x="715517" y="3352486"/>
                    </a:lnTo>
                    <a:cubicBezTo>
                      <a:pt x="268519" y="2771740"/>
                      <a:pt x="0" y="2027210"/>
                      <a:pt x="0" y="1215436"/>
                    </a:cubicBezTo>
                    <a:cubicBezTo>
                      <a:pt x="0" y="896524"/>
                      <a:pt x="41442" y="587991"/>
                      <a:pt x="118868" y="295690"/>
                    </a:cubicBezTo>
                    <a:lnTo>
                      <a:pt x="128541" y="263396"/>
                    </a:lnTo>
                    <a:lnTo>
                      <a:pt x="225524" y="204477"/>
                    </a:lnTo>
                    <a:cubicBezTo>
                      <a:pt x="465577" y="74073"/>
                      <a:pt x="740671" y="0"/>
                      <a:pt x="1033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89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9" name="椭圆 28"/>
              <p:cNvSpPr/>
              <p:nvPr>
                <p:custDataLst>
                  <p:tags r:id="rId8"/>
                </p:custDataLst>
              </p:nvPr>
            </p:nvSpPr>
            <p:spPr>
              <a:xfrm>
                <a:off x="10704665" y="1456466"/>
                <a:ext cx="1284252" cy="1284252"/>
              </a:xfrm>
              <a:prstGeom prst="ellipse">
                <a:avLst/>
              </a:prstGeom>
              <a:gradFill>
                <a:gsLst>
                  <a:gs pos="19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6" name="日期占位符 15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12"/>
            </p:custDataLst>
          </p:nvPr>
        </p:nvSpPr>
        <p:spPr>
          <a:xfrm>
            <a:off x="1528697" y="2960243"/>
            <a:ext cx="7291983" cy="1106389"/>
          </a:xfrm>
        </p:spPr>
        <p:txBody>
          <a:bodyPr lIns="90000" tIns="46800" rIns="90000" bIns="46800" anchor="ctr" anchorCtr="0">
            <a:normAutofit/>
          </a:bodyPr>
          <a:lstStyle>
            <a:lvl1pPr algn="l">
              <a:defRPr sz="6000" b="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  <p:custDataLst>
              <p:tags r:id="rId13"/>
            </p:custDataLst>
          </p:nvPr>
        </p:nvSpPr>
        <p:spPr>
          <a:xfrm>
            <a:off x="1563533" y="4146520"/>
            <a:ext cx="7088899" cy="384741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8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586497" y="4648959"/>
            <a:ext cx="1971764" cy="323735"/>
          </a:xfrm>
        </p:spPr>
        <p:txBody>
          <a:bodyPr lIns="90000" tIns="46800" rIns="90000" bIns="46800" anchor="ctr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1586497" y="5042825"/>
            <a:ext cx="1971764" cy="323735"/>
          </a:xfrm>
        </p:spPr>
        <p:txBody>
          <a:bodyPr lIns="90000" tIns="46800" rIns="90000" bIns="46800" anchor="ctr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8" name="椭圆 7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3" y="443235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3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>
            <p:custDataLst>
              <p:tags r:id="rId2"/>
            </p:custDataLst>
          </p:nvPr>
        </p:nvGrpSpPr>
        <p:grpSpPr>
          <a:xfrm>
            <a:off x="1055689" y="6405345"/>
            <a:ext cx="1208540" cy="317571"/>
            <a:chOff x="1055689" y="6405345"/>
            <a:chExt cx="1208540" cy="317571"/>
          </a:xfrm>
        </p:grpSpPr>
        <p:grpSp>
          <p:nvGrpSpPr>
            <p:cNvPr id="57" name="Group 4"/>
            <p:cNvGrpSpPr>
              <a:grpSpLocks noChangeAspect="1"/>
            </p:cNvGrpSpPr>
            <p:nvPr/>
          </p:nvGrpSpPr>
          <p:grpSpPr bwMode="auto">
            <a:xfrm>
              <a:off x="1139628" y="6489300"/>
              <a:ext cx="149693" cy="149659"/>
              <a:chOff x="848" y="-236"/>
              <a:chExt cx="4484" cy="4483"/>
            </a:xfrm>
            <a:solidFill>
              <a:schemeClr val="tx1"/>
            </a:solidFill>
          </p:grpSpPr>
          <p:sp>
            <p:nvSpPr>
              <p:cNvPr id="66" name="Freeform 5"/>
              <p:cNvSpPr>
                <a:spLocks noEditPoint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283" y="1200"/>
                <a:ext cx="1621" cy="1619"/>
              </a:xfrm>
              <a:custGeom>
                <a:avLst/>
                <a:gdLst>
                  <a:gd name="T0" fmla="*/ 36 w 1230"/>
                  <a:gd name="T1" fmla="*/ 35 h 1229"/>
                  <a:gd name="T2" fmla="*/ 36 w 1230"/>
                  <a:gd name="T3" fmla="*/ 164 h 1229"/>
                  <a:gd name="T4" fmla="*/ 1066 w 1230"/>
                  <a:gd name="T5" fmla="*/ 1193 h 1229"/>
                  <a:gd name="T6" fmla="*/ 1194 w 1230"/>
                  <a:gd name="T7" fmla="*/ 1194 h 1229"/>
                  <a:gd name="T8" fmla="*/ 1194 w 1230"/>
                  <a:gd name="T9" fmla="*/ 1065 h 1229"/>
                  <a:gd name="T10" fmla="*/ 165 w 1230"/>
                  <a:gd name="T11" fmla="*/ 35 h 1229"/>
                  <a:gd name="T12" fmla="*/ 36 w 1230"/>
                  <a:gd name="T13" fmla="*/ 35 h 1229"/>
                  <a:gd name="T14" fmla="*/ 36 w 1230"/>
                  <a:gd name="T15" fmla="*/ 35 h 1229"/>
                  <a:gd name="T16" fmla="*/ 36 w 1230"/>
                  <a:gd name="T17" fmla="*/ 35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0" h="1229">
                    <a:moveTo>
                      <a:pt x="36" y="35"/>
                    </a:moveTo>
                    <a:cubicBezTo>
                      <a:pt x="0" y="71"/>
                      <a:pt x="0" y="128"/>
                      <a:pt x="36" y="164"/>
                    </a:cubicBezTo>
                    <a:cubicBezTo>
                      <a:pt x="1066" y="1193"/>
                      <a:pt x="1066" y="1193"/>
                      <a:pt x="1066" y="1193"/>
                    </a:cubicBezTo>
                    <a:cubicBezTo>
                      <a:pt x="1101" y="1229"/>
                      <a:pt x="1159" y="1229"/>
                      <a:pt x="1194" y="1194"/>
                    </a:cubicBezTo>
                    <a:cubicBezTo>
                      <a:pt x="1230" y="1158"/>
                      <a:pt x="1230" y="1100"/>
                      <a:pt x="1194" y="1065"/>
                    </a:cubicBezTo>
                    <a:cubicBezTo>
                      <a:pt x="165" y="35"/>
                      <a:pt x="165" y="35"/>
                      <a:pt x="165" y="35"/>
                    </a:cubicBezTo>
                    <a:cubicBezTo>
                      <a:pt x="129" y="0"/>
                      <a:pt x="71" y="0"/>
                      <a:pt x="36" y="35"/>
                    </a:cubicBezTo>
                    <a:close/>
                    <a:moveTo>
                      <a:pt x="36" y="35"/>
                    </a:moveTo>
                    <a:cubicBezTo>
                      <a:pt x="36" y="35"/>
                      <a:pt x="36" y="35"/>
                      <a:pt x="36" y="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6"/>
              <p:cNvSpPr>
                <a:spLocks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848" y="-236"/>
                <a:ext cx="2568" cy="2565"/>
              </a:xfrm>
              <a:custGeom>
                <a:avLst/>
                <a:gdLst>
                  <a:gd name="T0" fmla="*/ 372 w 1949"/>
                  <a:gd name="T1" fmla="*/ 256 h 1947"/>
                  <a:gd name="T2" fmla="*/ 256 w 1949"/>
                  <a:gd name="T3" fmla="*/ 372 h 1947"/>
                  <a:gd name="T4" fmla="*/ 256 w 1949"/>
                  <a:gd name="T5" fmla="*/ 1299 h 1947"/>
                  <a:gd name="T6" fmla="*/ 661 w 1949"/>
                  <a:gd name="T7" fmla="*/ 1704 h 1947"/>
                  <a:gd name="T8" fmla="*/ 1403 w 1949"/>
                  <a:gd name="T9" fmla="*/ 1833 h 1947"/>
                  <a:gd name="T10" fmla="*/ 1405 w 1949"/>
                  <a:gd name="T11" fmla="*/ 1832 h 1947"/>
                  <a:gd name="T12" fmla="*/ 1411 w 1949"/>
                  <a:gd name="T13" fmla="*/ 1830 h 1947"/>
                  <a:gd name="T14" fmla="*/ 1411 w 1949"/>
                  <a:gd name="T15" fmla="*/ 1830 h 1947"/>
                  <a:gd name="T16" fmla="*/ 1435 w 1949"/>
                  <a:gd name="T17" fmla="*/ 1813 h 1947"/>
                  <a:gd name="T18" fmla="*/ 1435 w 1949"/>
                  <a:gd name="T19" fmla="*/ 1682 h 1947"/>
                  <a:gd name="T20" fmla="*/ 1329 w 1949"/>
                  <a:gd name="T21" fmla="*/ 1666 h 1947"/>
                  <a:gd name="T22" fmla="*/ 1329 w 1949"/>
                  <a:gd name="T23" fmla="*/ 1666 h 1947"/>
                  <a:gd name="T24" fmla="*/ 777 w 1949"/>
                  <a:gd name="T25" fmla="*/ 1565 h 1947"/>
                  <a:gd name="T26" fmla="*/ 395 w 1949"/>
                  <a:gd name="T27" fmla="*/ 1183 h 1947"/>
                  <a:gd name="T28" fmla="*/ 395 w 1949"/>
                  <a:gd name="T29" fmla="*/ 488 h 1947"/>
                  <a:gd name="T30" fmla="*/ 488 w 1949"/>
                  <a:gd name="T31" fmla="*/ 395 h 1947"/>
                  <a:gd name="T32" fmla="*/ 1183 w 1949"/>
                  <a:gd name="T33" fmla="*/ 395 h 1947"/>
                  <a:gd name="T34" fmla="*/ 1565 w 1949"/>
                  <a:gd name="T35" fmla="*/ 778 h 1947"/>
                  <a:gd name="T36" fmla="*/ 1661 w 1949"/>
                  <a:gd name="T37" fmla="*/ 1337 h 1947"/>
                  <a:gd name="T38" fmla="*/ 1661 w 1949"/>
                  <a:gd name="T39" fmla="*/ 1337 h 1947"/>
                  <a:gd name="T40" fmla="*/ 1661 w 1949"/>
                  <a:gd name="T41" fmla="*/ 1337 h 1947"/>
                  <a:gd name="T42" fmla="*/ 1661 w 1949"/>
                  <a:gd name="T43" fmla="*/ 1337 h 1947"/>
                  <a:gd name="T44" fmla="*/ 1681 w 1949"/>
                  <a:gd name="T45" fmla="*/ 1436 h 1947"/>
                  <a:gd name="T46" fmla="*/ 1811 w 1949"/>
                  <a:gd name="T47" fmla="*/ 1436 h 1947"/>
                  <a:gd name="T48" fmla="*/ 1830 w 1949"/>
                  <a:gd name="T49" fmla="*/ 1412 h 1947"/>
                  <a:gd name="T50" fmla="*/ 1830 w 1949"/>
                  <a:gd name="T51" fmla="*/ 1412 h 1947"/>
                  <a:gd name="T52" fmla="*/ 1704 w 1949"/>
                  <a:gd name="T53" fmla="*/ 662 h 1947"/>
                  <a:gd name="T54" fmla="*/ 1299 w 1949"/>
                  <a:gd name="T55" fmla="*/ 256 h 1947"/>
                  <a:gd name="T56" fmla="*/ 372 w 1949"/>
                  <a:gd name="T57" fmla="*/ 256 h 1947"/>
                  <a:gd name="T58" fmla="*/ 372 w 1949"/>
                  <a:gd name="T59" fmla="*/ 256 h 1947"/>
                  <a:gd name="T60" fmla="*/ 372 w 1949"/>
                  <a:gd name="T61" fmla="*/ 256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49" h="1947">
                    <a:moveTo>
                      <a:pt x="372" y="256"/>
                    </a:moveTo>
                    <a:cubicBezTo>
                      <a:pt x="256" y="372"/>
                      <a:pt x="256" y="372"/>
                      <a:pt x="256" y="372"/>
                    </a:cubicBezTo>
                    <a:cubicBezTo>
                      <a:pt x="0" y="628"/>
                      <a:pt x="0" y="1043"/>
                      <a:pt x="256" y="1299"/>
                    </a:cubicBezTo>
                    <a:cubicBezTo>
                      <a:pt x="661" y="1704"/>
                      <a:pt x="661" y="1704"/>
                      <a:pt x="661" y="1704"/>
                    </a:cubicBezTo>
                    <a:cubicBezTo>
                      <a:pt x="862" y="1905"/>
                      <a:pt x="1160" y="1947"/>
                      <a:pt x="1403" y="1833"/>
                    </a:cubicBezTo>
                    <a:cubicBezTo>
                      <a:pt x="1404" y="1833"/>
                      <a:pt x="1404" y="1832"/>
                      <a:pt x="1405" y="1832"/>
                    </a:cubicBezTo>
                    <a:cubicBezTo>
                      <a:pt x="1407" y="1831"/>
                      <a:pt x="1409" y="1831"/>
                      <a:pt x="1411" y="1830"/>
                    </a:cubicBezTo>
                    <a:cubicBezTo>
                      <a:pt x="1411" y="1829"/>
                      <a:pt x="1411" y="1830"/>
                      <a:pt x="1411" y="1830"/>
                    </a:cubicBezTo>
                    <a:cubicBezTo>
                      <a:pt x="1419" y="1825"/>
                      <a:pt x="1427" y="1820"/>
                      <a:pt x="1435" y="1813"/>
                    </a:cubicBezTo>
                    <a:cubicBezTo>
                      <a:pt x="1471" y="1777"/>
                      <a:pt x="1471" y="1718"/>
                      <a:pt x="1435" y="1682"/>
                    </a:cubicBezTo>
                    <a:cubicBezTo>
                      <a:pt x="1406" y="1653"/>
                      <a:pt x="1363" y="1648"/>
                      <a:pt x="1329" y="1666"/>
                    </a:cubicBezTo>
                    <a:cubicBezTo>
                      <a:pt x="1329" y="1665"/>
                      <a:pt x="1329" y="1666"/>
                      <a:pt x="1329" y="1666"/>
                    </a:cubicBezTo>
                    <a:cubicBezTo>
                      <a:pt x="1148" y="1748"/>
                      <a:pt x="926" y="1714"/>
                      <a:pt x="777" y="1565"/>
                    </a:cubicBezTo>
                    <a:cubicBezTo>
                      <a:pt x="395" y="1183"/>
                      <a:pt x="395" y="1183"/>
                      <a:pt x="395" y="1183"/>
                    </a:cubicBezTo>
                    <a:cubicBezTo>
                      <a:pt x="203" y="991"/>
                      <a:pt x="203" y="680"/>
                      <a:pt x="395" y="488"/>
                    </a:cubicBezTo>
                    <a:cubicBezTo>
                      <a:pt x="488" y="395"/>
                      <a:pt x="488" y="395"/>
                      <a:pt x="488" y="395"/>
                    </a:cubicBezTo>
                    <a:cubicBezTo>
                      <a:pt x="680" y="203"/>
                      <a:pt x="991" y="203"/>
                      <a:pt x="1183" y="395"/>
                    </a:cubicBezTo>
                    <a:cubicBezTo>
                      <a:pt x="1565" y="778"/>
                      <a:pt x="1565" y="778"/>
                      <a:pt x="1565" y="778"/>
                    </a:cubicBezTo>
                    <a:cubicBezTo>
                      <a:pt x="1716" y="929"/>
                      <a:pt x="1748" y="1155"/>
                      <a:pt x="1661" y="1337"/>
                    </a:cubicBezTo>
                    <a:cubicBezTo>
                      <a:pt x="1661" y="1337"/>
                      <a:pt x="1662" y="1337"/>
                      <a:pt x="1661" y="1337"/>
                    </a:cubicBezTo>
                    <a:cubicBezTo>
                      <a:pt x="1661" y="1338"/>
                      <a:pt x="1662" y="1336"/>
                      <a:pt x="1661" y="1337"/>
                    </a:cubicBezTo>
                    <a:cubicBezTo>
                      <a:pt x="1662" y="1337"/>
                      <a:pt x="1661" y="1337"/>
                      <a:pt x="1661" y="1337"/>
                    </a:cubicBezTo>
                    <a:cubicBezTo>
                      <a:pt x="1649" y="1370"/>
                      <a:pt x="1654" y="1410"/>
                      <a:pt x="1681" y="1436"/>
                    </a:cubicBezTo>
                    <a:cubicBezTo>
                      <a:pt x="1717" y="1472"/>
                      <a:pt x="1775" y="1472"/>
                      <a:pt x="1811" y="1436"/>
                    </a:cubicBezTo>
                    <a:cubicBezTo>
                      <a:pt x="1819" y="1429"/>
                      <a:pt x="1825" y="1420"/>
                      <a:pt x="1830" y="1412"/>
                    </a:cubicBezTo>
                    <a:cubicBezTo>
                      <a:pt x="1830" y="1412"/>
                      <a:pt x="1829" y="1411"/>
                      <a:pt x="1830" y="1412"/>
                    </a:cubicBezTo>
                    <a:cubicBezTo>
                      <a:pt x="1949" y="1167"/>
                      <a:pt x="1907" y="865"/>
                      <a:pt x="1704" y="662"/>
                    </a:cubicBezTo>
                    <a:cubicBezTo>
                      <a:pt x="1299" y="256"/>
                      <a:pt x="1299" y="256"/>
                      <a:pt x="1299" y="256"/>
                    </a:cubicBezTo>
                    <a:cubicBezTo>
                      <a:pt x="1043" y="0"/>
                      <a:pt x="628" y="0"/>
                      <a:pt x="372" y="256"/>
                    </a:cubicBezTo>
                    <a:close/>
                    <a:moveTo>
                      <a:pt x="372" y="256"/>
                    </a:moveTo>
                    <a:cubicBezTo>
                      <a:pt x="372" y="256"/>
                      <a:pt x="372" y="256"/>
                      <a:pt x="372" y="25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7"/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767" y="1680"/>
                <a:ext cx="2565" cy="2567"/>
              </a:xfrm>
              <a:custGeom>
                <a:avLst/>
                <a:gdLst>
                  <a:gd name="T0" fmla="*/ 1691 w 1947"/>
                  <a:gd name="T1" fmla="*/ 1577 h 1949"/>
                  <a:gd name="T2" fmla="*/ 1575 w 1947"/>
                  <a:gd name="T3" fmla="*/ 1693 h 1949"/>
                  <a:gd name="T4" fmla="*/ 648 w 1947"/>
                  <a:gd name="T5" fmla="*/ 1693 h 1949"/>
                  <a:gd name="T6" fmla="*/ 243 w 1947"/>
                  <a:gd name="T7" fmla="*/ 1288 h 1949"/>
                  <a:gd name="T8" fmla="*/ 114 w 1947"/>
                  <a:gd name="T9" fmla="*/ 546 h 1949"/>
                  <a:gd name="T10" fmla="*/ 115 w 1947"/>
                  <a:gd name="T11" fmla="*/ 544 h 1949"/>
                  <a:gd name="T12" fmla="*/ 117 w 1947"/>
                  <a:gd name="T13" fmla="*/ 538 h 1949"/>
                  <a:gd name="T14" fmla="*/ 117 w 1947"/>
                  <a:gd name="T15" fmla="*/ 538 h 1949"/>
                  <a:gd name="T16" fmla="*/ 135 w 1947"/>
                  <a:gd name="T17" fmla="*/ 514 h 1949"/>
                  <a:gd name="T18" fmla="*/ 265 w 1947"/>
                  <a:gd name="T19" fmla="*/ 514 h 1949"/>
                  <a:gd name="T20" fmla="*/ 281 w 1947"/>
                  <a:gd name="T21" fmla="*/ 620 h 1949"/>
                  <a:gd name="T22" fmla="*/ 281 w 1947"/>
                  <a:gd name="T23" fmla="*/ 620 h 1949"/>
                  <a:gd name="T24" fmla="*/ 382 w 1947"/>
                  <a:gd name="T25" fmla="*/ 1172 h 1949"/>
                  <a:gd name="T26" fmla="*/ 764 w 1947"/>
                  <a:gd name="T27" fmla="*/ 1554 h 1949"/>
                  <a:gd name="T28" fmla="*/ 1459 w 1947"/>
                  <a:gd name="T29" fmla="*/ 1554 h 1949"/>
                  <a:gd name="T30" fmla="*/ 1552 w 1947"/>
                  <a:gd name="T31" fmla="*/ 1461 h 1949"/>
                  <a:gd name="T32" fmla="*/ 1552 w 1947"/>
                  <a:gd name="T33" fmla="*/ 766 h 1949"/>
                  <a:gd name="T34" fmla="*/ 1170 w 1947"/>
                  <a:gd name="T35" fmla="*/ 384 h 1949"/>
                  <a:gd name="T36" fmla="*/ 610 w 1947"/>
                  <a:gd name="T37" fmla="*/ 288 h 1949"/>
                  <a:gd name="T38" fmla="*/ 610 w 1947"/>
                  <a:gd name="T39" fmla="*/ 288 h 1949"/>
                  <a:gd name="T40" fmla="*/ 610 w 1947"/>
                  <a:gd name="T41" fmla="*/ 288 h 1949"/>
                  <a:gd name="T42" fmla="*/ 610 w 1947"/>
                  <a:gd name="T43" fmla="*/ 288 h 1949"/>
                  <a:gd name="T44" fmla="*/ 511 w 1947"/>
                  <a:gd name="T45" fmla="*/ 268 h 1949"/>
                  <a:gd name="T46" fmla="*/ 511 w 1947"/>
                  <a:gd name="T47" fmla="*/ 138 h 1949"/>
                  <a:gd name="T48" fmla="*/ 536 w 1947"/>
                  <a:gd name="T49" fmla="*/ 120 h 1949"/>
                  <a:gd name="T50" fmla="*/ 536 w 1947"/>
                  <a:gd name="T51" fmla="*/ 120 h 1949"/>
                  <a:gd name="T52" fmla="*/ 1285 w 1947"/>
                  <a:gd name="T53" fmla="*/ 245 h 1949"/>
                  <a:gd name="T54" fmla="*/ 1691 w 1947"/>
                  <a:gd name="T55" fmla="*/ 650 h 1949"/>
                  <a:gd name="T56" fmla="*/ 1691 w 1947"/>
                  <a:gd name="T57" fmla="*/ 1577 h 1949"/>
                  <a:gd name="T58" fmla="*/ 1691 w 1947"/>
                  <a:gd name="T59" fmla="*/ 1577 h 1949"/>
                  <a:gd name="T60" fmla="*/ 1691 w 1947"/>
                  <a:gd name="T61" fmla="*/ 1577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47" h="1949">
                    <a:moveTo>
                      <a:pt x="1691" y="1577"/>
                    </a:moveTo>
                    <a:cubicBezTo>
                      <a:pt x="1575" y="1693"/>
                      <a:pt x="1575" y="1693"/>
                      <a:pt x="1575" y="1693"/>
                    </a:cubicBezTo>
                    <a:cubicBezTo>
                      <a:pt x="1319" y="1949"/>
                      <a:pt x="904" y="1949"/>
                      <a:pt x="648" y="1693"/>
                    </a:cubicBezTo>
                    <a:cubicBezTo>
                      <a:pt x="243" y="1288"/>
                      <a:pt x="243" y="1288"/>
                      <a:pt x="243" y="1288"/>
                    </a:cubicBezTo>
                    <a:cubicBezTo>
                      <a:pt x="42" y="1087"/>
                      <a:pt x="0" y="789"/>
                      <a:pt x="114" y="546"/>
                    </a:cubicBezTo>
                    <a:cubicBezTo>
                      <a:pt x="114" y="546"/>
                      <a:pt x="115" y="545"/>
                      <a:pt x="115" y="544"/>
                    </a:cubicBezTo>
                    <a:cubicBezTo>
                      <a:pt x="116" y="542"/>
                      <a:pt x="117" y="540"/>
                      <a:pt x="117" y="538"/>
                    </a:cubicBezTo>
                    <a:cubicBezTo>
                      <a:pt x="118" y="538"/>
                      <a:pt x="117" y="538"/>
                      <a:pt x="117" y="538"/>
                    </a:cubicBezTo>
                    <a:cubicBezTo>
                      <a:pt x="122" y="530"/>
                      <a:pt x="127" y="522"/>
                      <a:pt x="135" y="514"/>
                    </a:cubicBezTo>
                    <a:cubicBezTo>
                      <a:pt x="170" y="478"/>
                      <a:pt x="229" y="478"/>
                      <a:pt x="265" y="514"/>
                    </a:cubicBezTo>
                    <a:cubicBezTo>
                      <a:pt x="294" y="543"/>
                      <a:pt x="299" y="586"/>
                      <a:pt x="281" y="620"/>
                    </a:cubicBezTo>
                    <a:cubicBezTo>
                      <a:pt x="282" y="620"/>
                      <a:pt x="281" y="620"/>
                      <a:pt x="281" y="620"/>
                    </a:cubicBezTo>
                    <a:cubicBezTo>
                      <a:pt x="199" y="801"/>
                      <a:pt x="233" y="1023"/>
                      <a:pt x="382" y="1172"/>
                    </a:cubicBezTo>
                    <a:cubicBezTo>
                      <a:pt x="764" y="1554"/>
                      <a:pt x="764" y="1554"/>
                      <a:pt x="764" y="1554"/>
                    </a:cubicBezTo>
                    <a:cubicBezTo>
                      <a:pt x="956" y="1746"/>
                      <a:pt x="1267" y="1746"/>
                      <a:pt x="1459" y="1554"/>
                    </a:cubicBezTo>
                    <a:cubicBezTo>
                      <a:pt x="1552" y="1461"/>
                      <a:pt x="1552" y="1461"/>
                      <a:pt x="1552" y="1461"/>
                    </a:cubicBezTo>
                    <a:cubicBezTo>
                      <a:pt x="1744" y="1269"/>
                      <a:pt x="1744" y="958"/>
                      <a:pt x="1552" y="766"/>
                    </a:cubicBezTo>
                    <a:cubicBezTo>
                      <a:pt x="1170" y="384"/>
                      <a:pt x="1170" y="384"/>
                      <a:pt x="1170" y="384"/>
                    </a:cubicBezTo>
                    <a:cubicBezTo>
                      <a:pt x="1018" y="233"/>
                      <a:pt x="793" y="201"/>
                      <a:pt x="610" y="288"/>
                    </a:cubicBezTo>
                    <a:cubicBezTo>
                      <a:pt x="610" y="288"/>
                      <a:pt x="610" y="288"/>
                      <a:pt x="610" y="288"/>
                    </a:cubicBezTo>
                    <a:cubicBezTo>
                      <a:pt x="610" y="288"/>
                      <a:pt x="611" y="287"/>
                      <a:pt x="610" y="288"/>
                    </a:cubicBezTo>
                    <a:cubicBezTo>
                      <a:pt x="610" y="288"/>
                      <a:pt x="610" y="288"/>
                      <a:pt x="610" y="288"/>
                    </a:cubicBezTo>
                    <a:cubicBezTo>
                      <a:pt x="577" y="300"/>
                      <a:pt x="537" y="295"/>
                      <a:pt x="511" y="268"/>
                    </a:cubicBezTo>
                    <a:cubicBezTo>
                      <a:pt x="475" y="232"/>
                      <a:pt x="475" y="174"/>
                      <a:pt x="511" y="138"/>
                    </a:cubicBezTo>
                    <a:cubicBezTo>
                      <a:pt x="518" y="131"/>
                      <a:pt x="527" y="124"/>
                      <a:pt x="536" y="120"/>
                    </a:cubicBezTo>
                    <a:cubicBezTo>
                      <a:pt x="536" y="119"/>
                      <a:pt x="536" y="120"/>
                      <a:pt x="536" y="120"/>
                    </a:cubicBezTo>
                    <a:cubicBezTo>
                      <a:pt x="780" y="0"/>
                      <a:pt x="1083" y="42"/>
                      <a:pt x="1285" y="245"/>
                    </a:cubicBezTo>
                    <a:cubicBezTo>
                      <a:pt x="1691" y="650"/>
                      <a:pt x="1691" y="650"/>
                      <a:pt x="1691" y="650"/>
                    </a:cubicBezTo>
                    <a:cubicBezTo>
                      <a:pt x="1947" y="906"/>
                      <a:pt x="1947" y="1321"/>
                      <a:pt x="1691" y="1577"/>
                    </a:cubicBezTo>
                    <a:close/>
                    <a:moveTo>
                      <a:pt x="1691" y="1577"/>
                    </a:moveTo>
                    <a:cubicBezTo>
                      <a:pt x="1691" y="1577"/>
                      <a:pt x="1691" y="1577"/>
                      <a:pt x="1691" y="1577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8" name="椭圆 57"/>
            <p:cNvSpPr/>
            <p:nvPr>
              <p:custDataLst>
                <p:tags r:id="rId6"/>
              </p:custDataLst>
            </p:nvPr>
          </p:nvSpPr>
          <p:spPr>
            <a:xfrm>
              <a:off x="1055689" y="6405346"/>
              <a:ext cx="317570" cy="3175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>
              <p:custDataLst>
                <p:tags r:id="rId7"/>
              </p:custDataLst>
            </p:nvPr>
          </p:nvSpPr>
          <p:spPr>
            <a:xfrm>
              <a:off x="1506436" y="6405345"/>
              <a:ext cx="317570" cy="3175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>
              <p:custDataLst>
                <p:tags r:id="rId8"/>
              </p:custDataLst>
            </p:nvPr>
          </p:nvSpPr>
          <p:spPr>
            <a:xfrm>
              <a:off x="1946659" y="6405345"/>
              <a:ext cx="317570" cy="3175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Group 10"/>
            <p:cNvGrpSpPr>
              <a:grpSpLocks noChangeAspect="1"/>
            </p:cNvGrpSpPr>
            <p:nvPr/>
          </p:nvGrpSpPr>
          <p:grpSpPr bwMode="auto">
            <a:xfrm>
              <a:off x="1592865" y="6498502"/>
              <a:ext cx="152563" cy="131255"/>
              <a:chOff x="1243" y="-76"/>
              <a:chExt cx="5191" cy="4466"/>
            </a:xfrm>
            <a:solidFill>
              <a:schemeClr val="tx1"/>
            </a:solidFill>
          </p:grpSpPr>
          <p:sp>
            <p:nvSpPr>
              <p:cNvPr id="63" name="Freeform 11"/>
              <p:cNvSpPr>
                <a:spLocks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1243" y="-76"/>
                <a:ext cx="2773" cy="4466"/>
              </a:xfrm>
              <a:custGeom>
                <a:avLst/>
                <a:gdLst>
                  <a:gd name="T0" fmla="*/ 0 w 1714"/>
                  <a:gd name="T1" fmla="*/ 1101 h 2760"/>
                  <a:gd name="T2" fmla="*/ 0 w 1714"/>
                  <a:gd name="T3" fmla="*/ 1660 h 2760"/>
                  <a:gd name="T4" fmla="*/ 204 w 1714"/>
                  <a:gd name="T5" fmla="*/ 1864 h 2760"/>
                  <a:gd name="T6" fmla="*/ 732 w 1714"/>
                  <a:gd name="T7" fmla="*/ 1864 h 2760"/>
                  <a:gd name="T8" fmla="*/ 684 w 1714"/>
                  <a:gd name="T9" fmla="*/ 1844 h 2760"/>
                  <a:gd name="T10" fmla="*/ 1501 w 1714"/>
                  <a:gd name="T11" fmla="*/ 2663 h 2760"/>
                  <a:gd name="T12" fmla="*/ 1714 w 1714"/>
                  <a:gd name="T13" fmla="*/ 2575 h 2760"/>
                  <a:gd name="T14" fmla="*/ 1714 w 1714"/>
                  <a:gd name="T15" fmla="*/ 186 h 2760"/>
                  <a:gd name="T16" fmla="*/ 1501 w 1714"/>
                  <a:gd name="T17" fmla="*/ 97 h 2760"/>
                  <a:gd name="T18" fmla="*/ 684 w 1714"/>
                  <a:gd name="T19" fmla="*/ 916 h 2760"/>
                  <a:gd name="T20" fmla="*/ 732 w 1714"/>
                  <a:gd name="T21" fmla="*/ 896 h 2760"/>
                  <a:gd name="T22" fmla="*/ 204 w 1714"/>
                  <a:gd name="T23" fmla="*/ 896 h 2760"/>
                  <a:gd name="T24" fmla="*/ 0 w 1714"/>
                  <a:gd name="T25" fmla="*/ 1101 h 2760"/>
                  <a:gd name="T26" fmla="*/ 732 w 1714"/>
                  <a:gd name="T27" fmla="*/ 1032 h 2760"/>
                  <a:gd name="T28" fmla="*/ 761 w 1714"/>
                  <a:gd name="T29" fmla="*/ 1032 h 2760"/>
                  <a:gd name="T30" fmla="*/ 781 w 1714"/>
                  <a:gd name="T31" fmla="*/ 1012 h 2760"/>
                  <a:gd name="T32" fmla="*/ 1598 w 1714"/>
                  <a:gd name="T33" fmla="*/ 193 h 2760"/>
                  <a:gd name="T34" fmla="*/ 1613 w 1714"/>
                  <a:gd name="T35" fmla="*/ 182 h 2760"/>
                  <a:gd name="T36" fmla="*/ 1591 w 1714"/>
                  <a:gd name="T37" fmla="*/ 180 h 2760"/>
                  <a:gd name="T38" fmla="*/ 1575 w 1714"/>
                  <a:gd name="T39" fmla="*/ 166 h 2760"/>
                  <a:gd name="T40" fmla="*/ 1578 w 1714"/>
                  <a:gd name="T41" fmla="*/ 186 h 2760"/>
                  <a:gd name="T42" fmla="*/ 1578 w 1714"/>
                  <a:gd name="T43" fmla="*/ 2575 h 2760"/>
                  <a:gd name="T44" fmla="*/ 1575 w 1714"/>
                  <a:gd name="T45" fmla="*/ 2594 h 2760"/>
                  <a:gd name="T46" fmla="*/ 1591 w 1714"/>
                  <a:gd name="T47" fmla="*/ 2580 h 2760"/>
                  <a:gd name="T48" fmla="*/ 1613 w 1714"/>
                  <a:gd name="T49" fmla="*/ 2579 h 2760"/>
                  <a:gd name="T50" fmla="*/ 1598 w 1714"/>
                  <a:gd name="T51" fmla="*/ 2567 h 2760"/>
                  <a:gd name="T52" fmla="*/ 781 w 1714"/>
                  <a:gd name="T53" fmla="*/ 1748 h 2760"/>
                  <a:gd name="T54" fmla="*/ 761 w 1714"/>
                  <a:gd name="T55" fmla="*/ 1728 h 2760"/>
                  <a:gd name="T56" fmla="*/ 204 w 1714"/>
                  <a:gd name="T57" fmla="*/ 1728 h 2760"/>
                  <a:gd name="T58" fmla="*/ 137 w 1714"/>
                  <a:gd name="T59" fmla="*/ 1660 h 2760"/>
                  <a:gd name="T60" fmla="*/ 137 w 1714"/>
                  <a:gd name="T61" fmla="*/ 1101 h 2760"/>
                  <a:gd name="T62" fmla="*/ 204 w 1714"/>
                  <a:gd name="T63" fmla="*/ 1032 h 2760"/>
                  <a:gd name="T64" fmla="*/ 732 w 1714"/>
                  <a:gd name="T65" fmla="*/ 1032 h 2760"/>
                  <a:gd name="T66" fmla="*/ 732 w 1714"/>
                  <a:gd name="T67" fmla="*/ 1032 h 2760"/>
                  <a:gd name="T68" fmla="*/ 732 w 1714"/>
                  <a:gd name="T69" fmla="*/ 1032 h 2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14" h="2760">
                    <a:moveTo>
                      <a:pt x="0" y="1101"/>
                    </a:moveTo>
                    <a:cubicBezTo>
                      <a:pt x="0" y="1660"/>
                      <a:pt x="0" y="1660"/>
                      <a:pt x="0" y="1660"/>
                    </a:cubicBezTo>
                    <a:cubicBezTo>
                      <a:pt x="0" y="1773"/>
                      <a:pt x="92" y="1864"/>
                      <a:pt x="204" y="1864"/>
                    </a:cubicBezTo>
                    <a:cubicBezTo>
                      <a:pt x="732" y="1864"/>
                      <a:pt x="732" y="1864"/>
                      <a:pt x="732" y="1864"/>
                    </a:cubicBezTo>
                    <a:cubicBezTo>
                      <a:pt x="684" y="1844"/>
                      <a:pt x="684" y="1844"/>
                      <a:pt x="684" y="1844"/>
                    </a:cubicBezTo>
                    <a:cubicBezTo>
                      <a:pt x="1501" y="2663"/>
                      <a:pt x="1501" y="2663"/>
                      <a:pt x="1501" y="2663"/>
                    </a:cubicBezTo>
                    <a:cubicBezTo>
                      <a:pt x="1598" y="2760"/>
                      <a:pt x="1714" y="2711"/>
                      <a:pt x="1714" y="2575"/>
                    </a:cubicBezTo>
                    <a:cubicBezTo>
                      <a:pt x="1714" y="186"/>
                      <a:pt x="1714" y="186"/>
                      <a:pt x="1714" y="186"/>
                    </a:cubicBezTo>
                    <a:cubicBezTo>
                      <a:pt x="1714" y="50"/>
                      <a:pt x="1598" y="0"/>
                      <a:pt x="1501" y="97"/>
                    </a:cubicBezTo>
                    <a:cubicBezTo>
                      <a:pt x="684" y="916"/>
                      <a:pt x="684" y="916"/>
                      <a:pt x="684" y="916"/>
                    </a:cubicBezTo>
                    <a:cubicBezTo>
                      <a:pt x="732" y="896"/>
                      <a:pt x="732" y="896"/>
                      <a:pt x="732" y="896"/>
                    </a:cubicBezTo>
                    <a:cubicBezTo>
                      <a:pt x="204" y="896"/>
                      <a:pt x="204" y="896"/>
                      <a:pt x="204" y="896"/>
                    </a:cubicBezTo>
                    <a:cubicBezTo>
                      <a:pt x="91" y="896"/>
                      <a:pt x="0" y="988"/>
                      <a:pt x="0" y="1101"/>
                    </a:cubicBezTo>
                    <a:close/>
                    <a:moveTo>
                      <a:pt x="732" y="1032"/>
                    </a:moveTo>
                    <a:cubicBezTo>
                      <a:pt x="761" y="1032"/>
                      <a:pt x="761" y="1032"/>
                      <a:pt x="761" y="1032"/>
                    </a:cubicBezTo>
                    <a:cubicBezTo>
                      <a:pt x="781" y="1012"/>
                      <a:pt x="781" y="1012"/>
                      <a:pt x="781" y="1012"/>
                    </a:cubicBezTo>
                    <a:cubicBezTo>
                      <a:pt x="1598" y="193"/>
                      <a:pt x="1598" y="193"/>
                      <a:pt x="1598" y="193"/>
                    </a:cubicBezTo>
                    <a:cubicBezTo>
                      <a:pt x="1605" y="186"/>
                      <a:pt x="1610" y="183"/>
                      <a:pt x="1613" y="182"/>
                    </a:cubicBezTo>
                    <a:cubicBezTo>
                      <a:pt x="1608" y="184"/>
                      <a:pt x="1600" y="184"/>
                      <a:pt x="1591" y="180"/>
                    </a:cubicBezTo>
                    <a:cubicBezTo>
                      <a:pt x="1582" y="176"/>
                      <a:pt x="1577" y="170"/>
                      <a:pt x="1575" y="166"/>
                    </a:cubicBezTo>
                    <a:cubicBezTo>
                      <a:pt x="1576" y="169"/>
                      <a:pt x="1578" y="176"/>
                      <a:pt x="1578" y="186"/>
                    </a:cubicBezTo>
                    <a:cubicBezTo>
                      <a:pt x="1578" y="2575"/>
                      <a:pt x="1578" y="2575"/>
                      <a:pt x="1578" y="2575"/>
                    </a:cubicBezTo>
                    <a:cubicBezTo>
                      <a:pt x="1578" y="2585"/>
                      <a:pt x="1576" y="2592"/>
                      <a:pt x="1575" y="2594"/>
                    </a:cubicBezTo>
                    <a:cubicBezTo>
                      <a:pt x="1577" y="2590"/>
                      <a:pt x="1582" y="2584"/>
                      <a:pt x="1591" y="2580"/>
                    </a:cubicBezTo>
                    <a:cubicBezTo>
                      <a:pt x="1601" y="2577"/>
                      <a:pt x="1608" y="2577"/>
                      <a:pt x="1613" y="2579"/>
                    </a:cubicBezTo>
                    <a:cubicBezTo>
                      <a:pt x="1610" y="2578"/>
                      <a:pt x="1605" y="2574"/>
                      <a:pt x="1598" y="2567"/>
                    </a:cubicBezTo>
                    <a:cubicBezTo>
                      <a:pt x="781" y="1748"/>
                      <a:pt x="781" y="1748"/>
                      <a:pt x="781" y="1748"/>
                    </a:cubicBezTo>
                    <a:cubicBezTo>
                      <a:pt x="761" y="1728"/>
                      <a:pt x="761" y="1728"/>
                      <a:pt x="761" y="1728"/>
                    </a:cubicBezTo>
                    <a:cubicBezTo>
                      <a:pt x="204" y="1728"/>
                      <a:pt x="204" y="1728"/>
                      <a:pt x="204" y="1728"/>
                    </a:cubicBezTo>
                    <a:cubicBezTo>
                      <a:pt x="167" y="1728"/>
                      <a:pt x="137" y="1697"/>
                      <a:pt x="137" y="1660"/>
                    </a:cubicBezTo>
                    <a:cubicBezTo>
                      <a:pt x="137" y="1101"/>
                      <a:pt x="137" y="1101"/>
                      <a:pt x="137" y="1101"/>
                    </a:cubicBezTo>
                    <a:cubicBezTo>
                      <a:pt x="137" y="1063"/>
                      <a:pt x="167" y="1032"/>
                      <a:pt x="204" y="1032"/>
                    </a:cubicBezTo>
                    <a:lnTo>
                      <a:pt x="732" y="1032"/>
                    </a:lnTo>
                    <a:close/>
                    <a:moveTo>
                      <a:pt x="732" y="1032"/>
                    </a:moveTo>
                    <a:cubicBezTo>
                      <a:pt x="732" y="1032"/>
                      <a:pt x="732" y="1032"/>
                      <a:pt x="732" y="1032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12"/>
              <p:cNvSpPr>
                <a:spLocks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333" y="1105"/>
                <a:ext cx="1160" cy="2239"/>
              </a:xfrm>
              <a:custGeom>
                <a:avLst/>
                <a:gdLst>
                  <a:gd name="T0" fmla="*/ 717 w 717"/>
                  <a:gd name="T1" fmla="*/ 692 h 1384"/>
                  <a:gd name="T2" fmla="*/ 68 w 717"/>
                  <a:gd name="T3" fmla="*/ 0 h 1384"/>
                  <a:gd name="T4" fmla="*/ 0 w 717"/>
                  <a:gd name="T5" fmla="*/ 68 h 1384"/>
                  <a:gd name="T6" fmla="*/ 68 w 717"/>
                  <a:gd name="T7" fmla="*/ 136 h 1384"/>
                  <a:gd name="T8" fmla="*/ 581 w 717"/>
                  <a:gd name="T9" fmla="*/ 692 h 1384"/>
                  <a:gd name="T10" fmla="*/ 68 w 717"/>
                  <a:gd name="T11" fmla="*/ 1248 h 1384"/>
                  <a:gd name="T12" fmla="*/ 0 w 717"/>
                  <a:gd name="T13" fmla="*/ 1316 h 1384"/>
                  <a:gd name="T14" fmla="*/ 68 w 717"/>
                  <a:gd name="T15" fmla="*/ 1384 h 1384"/>
                  <a:gd name="T16" fmla="*/ 717 w 717"/>
                  <a:gd name="T17" fmla="*/ 692 h 1384"/>
                  <a:gd name="T18" fmla="*/ 717 w 717"/>
                  <a:gd name="T19" fmla="*/ 692 h 1384"/>
                  <a:gd name="T20" fmla="*/ 717 w 717"/>
                  <a:gd name="T21" fmla="*/ 692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7" h="1384">
                    <a:moveTo>
                      <a:pt x="717" y="692"/>
                    </a:moveTo>
                    <a:cubicBezTo>
                      <a:pt x="717" y="310"/>
                      <a:pt x="428" y="0"/>
                      <a:pt x="68" y="0"/>
                    </a:cubicBezTo>
                    <a:cubicBezTo>
                      <a:pt x="30" y="0"/>
                      <a:pt x="0" y="30"/>
                      <a:pt x="0" y="68"/>
                    </a:cubicBezTo>
                    <a:cubicBezTo>
                      <a:pt x="0" y="105"/>
                      <a:pt x="30" y="136"/>
                      <a:pt x="68" y="136"/>
                    </a:cubicBezTo>
                    <a:cubicBezTo>
                      <a:pt x="350" y="136"/>
                      <a:pt x="581" y="384"/>
                      <a:pt x="581" y="692"/>
                    </a:cubicBezTo>
                    <a:cubicBezTo>
                      <a:pt x="581" y="1000"/>
                      <a:pt x="350" y="1248"/>
                      <a:pt x="68" y="1248"/>
                    </a:cubicBezTo>
                    <a:cubicBezTo>
                      <a:pt x="30" y="1248"/>
                      <a:pt x="0" y="1278"/>
                      <a:pt x="0" y="1316"/>
                    </a:cubicBezTo>
                    <a:cubicBezTo>
                      <a:pt x="0" y="1353"/>
                      <a:pt x="30" y="1384"/>
                      <a:pt x="68" y="1384"/>
                    </a:cubicBezTo>
                    <a:cubicBezTo>
                      <a:pt x="428" y="1384"/>
                      <a:pt x="717" y="1073"/>
                      <a:pt x="717" y="692"/>
                    </a:cubicBezTo>
                    <a:close/>
                    <a:moveTo>
                      <a:pt x="717" y="692"/>
                    </a:moveTo>
                    <a:cubicBezTo>
                      <a:pt x="717" y="692"/>
                      <a:pt x="717" y="692"/>
                      <a:pt x="717" y="692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3"/>
              <p:cNvSpPr>
                <a:spLocks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988" y="282"/>
                <a:ext cx="1446" cy="3752"/>
              </a:xfrm>
              <a:custGeom>
                <a:avLst/>
                <a:gdLst>
                  <a:gd name="T0" fmla="*/ 894 w 894"/>
                  <a:gd name="T1" fmla="*/ 1174 h 2319"/>
                  <a:gd name="T2" fmla="*/ 105 w 894"/>
                  <a:gd name="T3" fmla="*/ 15 h 2319"/>
                  <a:gd name="T4" fmla="*/ 15 w 894"/>
                  <a:gd name="T5" fmla="*/ 50 h 2319"/>
                  <a:gd name="T6" fmla="*/ 51 w 894"/>
                  <a:gd name="T7" fmla="*/ 140 h 2319"/>
                  <a:gd name="T8" fmla="*/ 757 w 894"/>
                  <a:gd name="T9" fmla="*/ 1174 h 2319"/>
                  <a:gd name="T10" fmla="*/ 111 w 894"/>
                  <a:gd name="T11" fmla="*/ 2180 h 2319"/>
                  <a:gd name="T12" fmla="*/ 81 w 894"/>
                  <a:gd name="T13" fmla="*/ 2271 h 2319"/>
                  <a:gd name="T14" fmla="*/ 172 w 894"/>
                  <a:gd name="T15" fmla="*/ 2302 h 2319"/>
                  <a:gd name="T16" fmla="*/ 894 w 894"/>
                  <a:gd name="T17" fmla="*/ 1174 h 2319"/>
                  <a:gd name="T18" fmla="*/ 894 w 894"/>
                  <a:gd name="T19" fmla="*/ 1174 h 2319"/>
                  <a:gd name="T20" fmla="*/ 894 w 894"/>
                  <a:gd name="T21" fmla="*/ 1174 h 2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4" h="2319">
                    <a:moveTo>
                      <a:pt x="894" y="1174"/>
                    </a:moveTo>
                    <a:cubicBezTo>
                      <a:pt x="894" y="670"/>
                      <a:pt x="581" y="221"/>
                      <a:pt x="105" y="15"/>
                    </a:cubicBezTo>
                    <a:cubicBezTo>
                      <a:pt x="71" y="0"/>
                      <a:pt x="30" y="16"/>
                      <a:pt x="15" y="50"/>
                    </a:cubicBezTo>
                    <a:cubicBezTo>
                      <a:pt x="0" y="85"/>
                      <a:pt x="16" y="125"/>
                      <a:pt x="51" y="140"/>
                    </a:cubicBezTo>
                    <a:cubicBezTo>
                      <a:pt x="478" y="325"/>
                      <a:pt x="757" y="726"/>
                      <a:pt x="757" y="1174"/>
                    </a:cubicBezTo>
                    <a:cubicBezTo>
                      <a:pt x="757" y="1599"/>
                      <a:pt x="506" y="1983"/>
                      <a:pt x="111" y="2180"/>
                    </a:cubicBezTo>
                    <a:cubicBezTo>
                      <a:pt x="78" y="2196"/>
                      <a:pt x="64" y="2237"/>
                      <a:pt x="81" y="2271"/>
                    </a:cubicBezTo>
                    <a:cubicBezTo>
                      <a:pt x="97" y="2305"/>
                      <a:pt x="138" y="2319"/>
                      <a:pt x="172" y="2302"/>
                    </a:cubicBezTo>
                    <a:cubicBezTo>
                      <a:pt x="612" y="2083"/>
                      <a:pt x="894" y="1652"/>
                      <a:pt x="894" y="1174"/>
                    </a:cubicBezTo>
                    <a:close/>
                    <a:moveTo>
                      <a:pt x="894" y="1174"/>
                    </a:moveTo>
                    <a:cubicBezTo>
                      <a:pt x="894" y="1174"/>
                      <a:pt x="894" y="1174"/>
                      <a:pt x="894" y="1174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62" name="图形 61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26912" y="6485605"/>
              <a:ext cx="166973" cy="166973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 userDrawn="1">
            <p:custDataLst>
              <p:tags r:id="rId15"/>
            </p:custDataLst>
          </p:nvPr>
        </p:nvGrpSpPr>
        <p:grpSpPr>
          <a:xfrm>
            <a:off x="6626648" y="258876"/>
            <a:ext cx="5565352" cy="6613187"/>
            <a:chOff x="6626648" y="258876"/>
            <a:chExt cx="5565352" cy="6613187"/>
          </a:xfrm>
        </p:grpSpPr>
        <p:sp>
          <p:nvSpPr>
            <p:cNvPr id="25" name="任意多边形 31"/>
            <p:cNvSpPr/>
            <p:nvPr>
              <p:custDataLst>
                <p:tags r:id="rId16"/>
              </p:custDataLst>
            </p:nvPr>
          </p:nvSpPr>
          <p:spPr>
            <a:xfrm rot="2133799">
              <a:off x="7065130" y="2257661"/>
              <a:ext cx="3245759" cy="4032558"/>
            </a:xfrm>
            <a:custGeom>
              <a:avLst/>
              <a:gdLst>
                <a:gd name="connsiteX0" fmla="*/ 1033066 w 2727236"/>
                <a:gd name="connsiteY0" fmla="*/ 0 h 3388340"/>
                <a:gd name="connsiteX1" fmla="*/ 2727236 w 2727236"/>
                <a:gd name="connsiteY1" fmla="*/ 1694170 h 3388340"/>
                <a:gd name="connsiteX2" fmla="*/ 1033066 w 2727236"/>
                <a:gd name="connsiteY2" fmla="*/ 3388340 h 3388340"/>
                <a:gd name="connsiteX3" fmla="*/ 859847 w 2727236"/>
                <a:gd name="connsiteY3" fmla="*/ 3379593 h 3388340"/>
                <a:gd name="connsiteX4" fmla="*/ 720463 w 2727236"/>
                <a:gd name="connsiteY4" fmla="*/ 3358321 h 3388340"/>
                <a:gd name="connsiteX5" fmla="*/ 715517 w 2727236"/>
                <a:gd name="connsiteY5" fmla="*/ 3352486 h 3388340"/>
                <a:gd name="connsiteX6" fmla="*/ 0 w 2727236"/>
                <a:gd name="connsiteY6" fmla="*/ 1215436 h 3388340"/>
                <a:gd name="connsiteX7" fmla="*/ 118868 w 2727236"/>
                <a:gd name="connsiteY7" fmla="*/ 295690 h 3388340"/>
                <a:gd name="connsiteX8" fmla="*/ 128541 w 2727236"/>
                <a:gd name="connsiteY8" fmla="*/ 263396 h 3388340"/>
                <a:gd name="connsiteX9" fmla="*/ 225524 w 2727236"/>
                <a:gd name="connsiteY9" fmla="*/ 204477 h 3388340"/>
                <a:gd name="connsiteX10" fmla="*/ 1033066 w 2727236"/>
                <a:gd name="connsiteY10" fmla="*/ 0 h 338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236" h="3388340">
                  <a:moveTo>
                    <a:pt x="1033066" y="0"/>
                  </a:moveTo>
                  <a:cubicBezTo>
                    <a:pt x="1968730" y="0"/>
                    <a:pt x="2727236" y="758506"/>
                    <a:pt x="2727236" y="1694170"/>
                  </a:cubicBezTo>
                  <a:cubicBezTo>
                    <a:pt x="2727236" y="2629834"/>
                    <a:pt x="1968730" y="3388340"/>
                    <a:pt x="1033066" y="3388340"/>
                  </a:cubicBezTo>
                  <a:cubicBezTo>
                    <a:pt x="974587" y="3388340"/>
                    <a:pt x="916800" y="3385377"/>
                    <a:pt x="859847" y="3379593"/>
                  </a:cubicBezTo>
                  <a:lnTo>
                    <a:pt x="720463" y="3358321"/>
                  </a:lnTo>
                  <a:lnTo>
                    <a:pt x="715517" y="3352486"/>
                  </a:lnTo>
                  <a:cubicBezTo>
                    <a:pt x="268519" y="2771740"/>
                    <a:pt x="0" y="2027210"/>
                    <a:pt x="0" y="1215436"/>
                  </a:cubicBezTo>
                  <a:cubicBezTo>
                    <a:pt x="0" y="896524"/>
                    <a:pt x="41442" y="587991"/>
                    <a:pt x="118868" y="295690"/>
                  </a:cubicBezTo>
                  <a:lnTo>
                    <a:pt x="128541" y="263396"/>
                  </a:lnTo>
                  <a:lnTo>
                    <a:pt x="225524" y="204477"/>
                  </a:lnTo>
                  <a:cubicBezTo>
                    <a:pt x="465577" y="74073"/>
                    <a:pt x="740671" y="0"/>
                    <a:pt x="1033066" y="0"/>
                  </a:cubicBezTo>
                  <a:close/>
                </a:path>
              </a:pathLst>
            </a:custGeom>
            <a:gradFill>
              <a:gsLst>
                <a:gs pos="0">
                  <a:srgbClr val="C1DAFB"/>
                </a:gs>
                <a:gs pos="100000">
                  <a:srgbClr val="92BBF2">
                    <a:alpha val="12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6626648" y="258876"/>
              <a:ext cx="5565352" cy="6613187"/>
              <a:chOff x="6626648" y="258876"/>
              <a:chExt cx="5565352" cy="6613187"/>
            </a:xfrm>
          </p:grpSpPr>
          <p:sp>
            <p:nvSpPr>
              <p:cNvPr id="27" name="任意多边形 36"/>
              <p:cNvSpPr/>
              <p:nvPr>
                <p:custDataLst>
                  <p:tags r:id="rId17"/>
                </p:custDataLst>
              </p:nvPr>
            </p:nvSpPr>
            <p:spPr>
              <a:xfrm>
                <a:off x="6626648" y="258876"/>
                <a:ext cx="5563722" cy="6613187"/>
              </a:xfrm>
              <a:custGeom>
                <a:avLst/>
                <a:gdLst>
                  <a:gd name="connsiteX0" fmla="*/ 4749043 w 5299905"/>
                  <a:gd name="connsiteY0" fmla="*/ 0 h 6299607"/>
                  <a:gd name="connsiteX1" fmla="*/ 5234605 w 5299905"/>
                  <a:gd name="connsiteY1" fmla="*/ 24519 h 6299607"/>
                  <a:gd name="connsiteX2" fmla="*/ 5299905 w 5299905"/>
                  <a:gd name="connsiteY2" fmla="*/ 32817 h 6299607"/>
                  <a:gd name="connsiteX3" fmla="*/ 5299905 w 5299905"/>
                  <a:gd name="connsiteY3" fmla="*/ 6299607 h 6299607"/>
                  <a:gd name="connsiteX4" fmla="*/ 260318 w 5299905"/>
                  <a:gd name="connsiteY4" fmla="*/ 6299607 h 6299607"/>
                  <a:gd name="connsiteX5" fmla="*/ 213508 w 5299905"/>
                  <a:gd name="connsiteY5" fmla="*/ 6161263 h 6299607"/>
                  <a:gd name="connsiteX6" fmla="*/ 0 w 5299905"/>
                  <a:gd name="connsiteY6" fmla="*/ 4749043 h 6299607"/>
                  <a:gd name="connsiteX7" fmla="*/ 4749043 w 5299905"/>
                  <a:gd name="connsiteY7" fmla="*/ 0 h 629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99905" h="6299607">
                    <a:moveTo>
                      <a:pt x="4749043" y="0"/>
                    </a:moveTo>
                    <a:cubicBezTo>
                      <a:pt x="4912969" y="0"/>
                      <a:pt x="5074956" y="8306"/>
                      <a:pt x="5234605" y="24519"/>
                    </a:cubicBezTo>
                    <a:lnTo>
                      <a:pt x="5299905" y="32817"/>
                    </a:lnTo>
                    <a:lnTo>
                      <a:pt x="5299905" y="6299607"/>
                    </a:lnTo>
                    <a:lnTo>
                      <a:pt x="260318" y="6299607"/>
                    </a:lnTo>
                    <a:lnTo>
                      <a:pt x="213508" y="6161263"/>
                    </a:lnTo>
                    <a:cubicBezTo>
                      <a:pt x="74750" y="5715144"/>
                      <a:pt x="0" y="5240823"/>
                      <a:pt x="0" y="4749043"/>
                    </a:cubicBezTo>
                    <a:cubicBezTo>
                      <a:pt x="0" y="2126219"/>
                      <a:pt x="2126219" y="0"/>
                      <a:pt x="474904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30"/>
              <p:cNvSpPr/>
              <p:nvPr>
                <p:custDataLst>
                  <p:tags r:id="rId18"/>
                </p:custDataLst>
              </p:nvPr>
            </p:nvSpPr>
            <p:spPr>
              <a:xfrm>
                <a:off x="6892095" y="558393"/>
                <a:ext cx="5299905" cy="6299607"/>
              </a:xfrm>
              <a:custGeom>
                <a:avLst/>
                <a:gdLst>
                  <a:gd name="connsiteX0" fmla="*/ 4749043 w 5299905"/>
                  <a:gd name="connsiteY0" fmla="*/ 0 h 6299607"/>
                  <a:gd name="connsiteX1" fmla="*/ 5234605 w 5299905"/>
                  <a:gd name="connsiteY1" fmla="*/ 24519 h 6299607"/>
                  <a:gd name="connsiteX2" fmla="*/ 5299905 w 5299905"/>
                  <a:gd name="connsiteY2" fmla="*/ 32817 h 6299607"/>
                  <a:gd name="connsiteX3" fmla="*/ 5299905 w 5299905"/>
                  <a:gd name="connsiteY3" fmla="*/ 6299607 h 6299607"/>
                  <a:gd name="connsiteX4" fmla="*/ 260318 w 5299905"/>
                  <a:gd name="connsiteY4" fmla="*/ 6299607 h 6299607"/>
                  <a:gd name="connsiteX5" fmla="*/ 213508 w 5299905"/>
                  <a:gd name="connsiteY5" fmla="*/ 6161263 h 6299607"/>
                  <a:gd name="connsiteX6" fmla="*/ 0 w 5299905"/>
                  <a:gd name="connsiteY6" fmla="*/ 4749043 h 6299607"/>
                  <a:gd name="connsiteX7" fmla="*/ 4749043 w 5299905"/>
                  <a:gd name="connsiteY7" fmla="*/ 0 h 629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99905" h="6299607">
                    <a:moveTo>
                      <a:pt x="4749043" y="0"/>
                    </a:moveTo>
                    <a:cubicBezTo>
                      <a:pt x="4912969" y="0"/>
                      <a:pt x="5074956" y="8306"/>
                      <a:pt x="5234605" y="24519"/>
                    </a:cubicBezTo>
                    <a:lnTo>
                      <a:pt x="5299905" y="32817"/>
                    </a:lnTo>
                    <a:lnTo>
                      <a:pt x="5299905" y="6299607"/>
                    </a:lnTo>
                    <a:lnTo>
                      <a:pt x="260318" y="6299607"/>
                    </a:lnTo>
                    <a:lnTo>
                      <a:pt x="213508" y="6161263"/>
                    </a:lnTo>
                    <a:cubicBezTo>
                      <a:pt x="74750" y="5715144"/>
                      <a:pt x="0" y="5240823"/>
                      <a:pt x="0" y="4749043"/>
                    </a:cubicBezTo>
                    <a:cubicBezTo>
                      <a:pt x="0" y="2126219"/>
                      <a:pt x="2126219" y="0"/>
                      <a:pt x="47490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alpha val="36000"/>
                    </a:schemeClr>
                  </a:gs>
                  <a:gs pos="83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>
                <p:custDataLst>
                  <p:tags r:id="rId19"/>
                </p:custDataLst>
              </p:nvPr>
            </p:nvSpPr>
            <p:spPr>
              <a:xfrm>
                <a:off x="10410825" y="5583237"/>
                <a:ext cx="725488" cy="725488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alpha val="40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3"/>
            </p:custDataLst>
          </p:nvPr>
        </p:nvSpPr>
        <p:spPr>
          <a:xfrm>
            <a:off x="700211" y="2575123"/>
            <a:ext cx="6191885" cy="990347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5400" b="0" u="none" strike="noStrike" kern="1200" cap="all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4"/>
            </p:custDataLst>
          </p:nvPr>
        </p:nvSpPr>
        <p:spPr>
          <a:xfrm>
            <a:off x="723492" y="3655983"/>
            <a:ext cx="6191885" cy="1135364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all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9" name="椭圆 8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3" y="443235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1" y="952508"/>
            <a:ext cx="5283243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3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3" y="443235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1" y="952508"/>
            <a:ext cx="5283243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1" y="952508"/>
            <a:ext cx="5283243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1" y="1406525"/>
            <a:ext cx="5283243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487805" y="0"/>
            <a:ext cx="8704195" cy="6858001"/>
            <a:chOff x="3487805" y="0"/>
            <a:chExt cx="8704195" cy="6858001"/>
          </a:xfrm>
        </p:grpSpPr>
        <p:sp>
          <p:nvSpPr>
            <p:cNvPr id="7" name="任意多边形 3"/>
            <p:cNvSpPr/>
            <p:nvPr>
              <p:custDataLst>
                <p:tags r:id="rId3"/>
              </p:custDataLst>
            </p:nvPr>
          </p:nvSpPr>
          <p:spPr>
            <a:xfrm rot="16200000">
              <a:off x="1639474" y="1848332"/>
              <a:ext cx="6858000" cy="3161337"/>
            </a:xfrm>
            <a:custGeom>
              <a:avLst/>
              <a:gdLst>
                <a:gd name="connsiteX0" fmla="*/ 0 w 12192000"/>
                <a:gd name="connsiteY0" fmla="*/ 0 h 5620154"/>
                <a:gd name="connsiteX1" fmla="*/ 12192000 w 12192000"/>
                <a:gd name="connsiteY1" fmla="*/ 0 h 5620154"/>
                <a:gd name="connsiteX2" fmla="*/ 12192000 w 12192000"/>
                <a:gd name="connsiteY2" fmla="*/ 3905338 h 5620154"/>
                <a:gd name="connsiteX3" fmla="*/ 12144291 w 12192000"/>
                <a:gd name="connsiteY3" fmla="*/ 3938234 h 5620154"/>
                <a:gd name="connsiteX4" fmla="*/ 7445829 w 12192000"/>
                <a:gd name="connsiteY4" fmla="*/ 3541486 h 5620154"/>
                <a:gd name="connsiteX5" fmla="*/ 2873829 w 12192000"/>
                <a:gd name="connsiteY5" fmla="*/ 5617029 h 5620154"/>
                <a:gd name="connsiteX6" fmla="*/ 194973 w 12192000"/>
                <a:gd name="connsiteY6" fmla="*/ 4757683 h 5620154"/>
                <a:gd name="connsiteX7" fmla="*/ 0 w 12192000"/>
                <a:gd name="connsiteY7" fmla="*/ 4602678 h 562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5620154">
                  <a:moveTo>
                    <a:pt x="0" y="0"/>
                  </a:moveTo>
                  <a:lnTo>
                    <a:pt x="12192000" y="0"/>
                  </a:lnTo>
                  <a:lnTo>
                    <a:pt x="12192000" y="3905338"/>
                  </a:lnTo>
                  <a:lnTo>
                    <a:pt x="12144291" y="3938234"/>
                  </a:lnTo>
                  <a:cubicBezTo>
                    <a:pt x="11161300" y="4527346"/>
                    <a:pt x="8957356" y="3260272"/>
                    <a:pt x="7445829" y="3541486"/>
                  </a:cubicBezTo>
                  <a:cubicBezTo>
                    <a:pt x="5885544" y="3831772"/>
                    <a:pt x="4218819" y="5558972"/>
                    <a:pt x="2873829" y="5617029"/>
                  </a:cubicBezTo>
                  <a:cubicBezTo>
                    <a:pt x="1949149" y="5656943"/>
                    <a:pt x="939857" y="5311539"/>
                    <a:pt x="194973" y="4757683"/>
                  </a:cubicBezTo>
                  <a:lnTo>
                    <a:pt x="0" y="460267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grpSp>
          <p:nvGrpSpPr>
            <p:cNvPr id="8" name="组合 7"/>
            <p:cNvGrpSpPr/>
            <p:nvPr>
              <p:custDataLst>
                <p:tags r:id="rId4"/>
              </p:custDataLst>
            </p:nvPr>
          </p:nvGrpSpPr>
          <p:grpSpPr>
            <a:xfrm>
              <a:off x="10392229" y="0"/>
              <a:ext cx="1799771" cy="1737276"/>
              <a:chOff x="9615255" y="0"/>
              <a:chExt cx="2576745" cy="2895516"/>
            </a:xfrm>
          </p:grpSpPr>
          <p:sp>
            <p:nvSpPr>
              <p:cNvPr id="9" name="任意多边形 41"/>
              <p:cNvSpPr/>
              <p:nvPr>
                <p:custDataLst>
                  <p:tags r:id="rId5"/>
                </p:custDataLst>
              </p:nvPr>
            </p:nvSpPr>
            <p:spPr>
              <a:xfrm>
                <a:off x="9615255" y="0"/>
                <a:ext cx="2576745" cy="2895516"/>
              </a:xfrm>
              <a:custGeom>
                <a:avLst/>
                <a:gdLst>
                  <a:gd name="connsiteX0" fmla="*/ 4301 w 2576745"/>
                  <a:gd name="connsiteY0" fmla="*/ 0 h 2895516"/>
                  <a:gd name="connsiteX1" fmla="*/ 2576745 w 2576745"/>
                  <a:gd name="connsiteY1" fmla="*/ 0 h 2895516"/>
                  <a:gd name="connsiteX2" fmla="*/ 2576745 w 2576745"/>
                  <a:gd name="connsiteY2" fmla="*/ 2895516 h 2895516"/>
                  <a:gd name="connsiteX3" fmla="*/ 0 w 2576745"/>
                  <a:gd name="connsiteY3" fmla="*/ 132717 h 289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6745" h="2895516">
                    <a:moveTo>
                      <a:pt x="4301" y="0"/>
                    </a:moveTo>
                    <a:lnTo>
                      <a:pt x="2576745" y="0"/>
                    </a:lnTo>
                    <a:lnTo>
                      <a:pt x="2576745" y="2895516"/>
                    </a:lnTo>
                    <a:cubicBezTo>
                      <a:pt x="1153648" y="2895516"/>
                      <a:pt x="0" y="1658569"/>
                      <a:pt x="0" y="1327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42"/>
              <p:cNvSpPr/>
              <p:nvPr>
                <p:custDataLst>
                  <p:tags r:id="rId6"/>
                </p:custDataLst>
              </p:nvPr>
            </p:nvSpPr>
            <p:spPr>
              <a:xfrm>
                <a:off x="9615256" y="0"/>
                <a:ext cx="2242735" cy="1919598"/>
              </a:xfrm>
              <a:custGeom>
                <a:avLst/>
                <a:gdLst>
                  <a:gd name="connsiteX0" fmla="*/ 4301 w 2242735"/>
                  <a:gd name="connsiteY0" fmla="*/ 0 h 1919598"/>
                  <a:gd name="connsiteX1" fmla="*/ 2139068 w 2242735"/>
                  <a:gd name="connsiteY1" fmla="*/ 0 h 1919598"/>
                  <a:gd name="connsiteX2" fmla="*/ 2180100 w 2242735"/>
                  <a:gd name="connsiteY2" fmla="*/ 112108 h 1919598"/>
                  <a:gd name="connsiteX3" fmla="*/ 2242735 w 2242735"/>
                  <a:gd name="connsiteY3" fmla="*/ 526402 h 1919598"/>
                  <a:gd name="connsiteX4" fmla="*/ 849539 w 2242735"/>
                  <a:gd name="connsiteY4" fmla="*/ 1919598 h 1919598"/>
                  <a:gd name="connsiteX5" fmla="*/ 707093 w 2242735"/>
                  <a:gd name="connsiteY5" fmla="*/ 1912405 h 1919598"/>
                  <a:gd name="connsiteX6" fmla="*/ 592471 w 2242735"/>
                  <a:gd name="connsiteY6" fmla="*/ 1894912 h 1919598"/>
                  <a:gd name="connsiteX7" fmla="*/ 588403 w 2242735"/>
                  <a:gd name="connsiteY7" fmla="*/ 1890114 h 1919598"/>
                  <a:gd name="connsiteX8" fmla="*/ 0 w 2242735"/>
                  <a:gd name="connsiteY8" fmla="*/ 132716 h 1919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2735" h="1919598">
                    <a:moveTo>
                      <a:pt x="4301" y="0"/>
                    </a:moveTo>
                    <a:lnTo>
                      <a:pt x="2139068" y="0"/>
                    </a:lnTo>
                    <a:lnTo>
                      <a:pt x="2180100" y="112108"/>
                    </a:lnTo>
                    <a:cubicBezTo>
                      <a:pt x="2220806" y="242984"/>
                      <a:pt x="2242735" y="382132"/>
                      <a:pt x="2242735" y="526402"/>
                    </a:cubicBezTo>
                    <a:cubicBezTo>
                      <a:pt x="2242735" y="1295843"/>
                      <a:pt x="1618980" y="1919598"/>
                      <a:pt x="849539" y="1919598"/>
                    </a:cubicBezTo>
                    <a:cubicBezTo>
                      <a:pt x="801449" y="1919598"/>
                      <a:pt x="753928" y="1917162"/>
                      <a:pt x="707093" y="1912405"/>
                    </a:cubicBezTo>
                    <a:lnTo>
                      <a:pt x="592471" y="1894912"/>
                    </a:lnTo>
                    <a:lnTo>
                      <a:pt x="588403" y="1890114"/>
                    </a:lnTo>
                    <a:cubicBezTo>
                      <a:pt x="220816" y="1412539"/>
                      <a:pt x="0" y="800277"/>
                      <a:pt x="0" y="1327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9" name="椭圆 8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1" y="443235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1" y="952508"/>
            <a:ext cx="5283243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3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8" name="椭圆 7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8" name="椭圆 7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1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5620155"/>
          </a:xfrm>
          <a:custGeom>
            <a:avLst/>
            <a:gdLst>
              <a:gd name="connsiteX0" fmla="*/ 0 w 12192000"/>
              <a:gd name="connsiteY0" fmla="*/ 0 h 5620154"/>
              <a:gd name="connsiteX1" fmla="*/ 12192000 w 12192000"/>
              <a:gd name="connsiteY1" fmla="*/ 0 h 5620154"/>
              <a:gd name="connsiteX2" fmla="*/ 12192000 w 12192000"/>
              <a:gd name="connsiteY2" fmla="*/ 3905338 h 5620154"/>
              <a:gd name="connsiteX3" fmla="*/ 12144291 w 12192000"/>
              <a:gd name="connsiteY3" fmla="*/ 3938234 h 5620154"/>
              <a:gd name="connsiteX4" fmla="*/ 7445829 w 12192000"/>
              <a:gd name="connsiteY4" fmla="*/ 3541486 h 5620154"/>
              <a:gd name="connsiteX5" fmla="*/ 2873829 w 12192000"/>
              <a:gd name="connsiteY5" fmla="*/ 5617029 h 5620154"/>
              <a:gd name="connsiteX6" fmla="*/ 194973 w 12192000"/>
              <a:gd name="connsiteY6" fmla="*/ 4757683 h 5620154"/>
              <a:gd name="connsiteX7" fmla="*/ 0 w 12192000"/>
              <a:gd name="connsiteY7" fmla="*/ 4602678 h 562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620154">
                <a:moveTo>
                  <a:pt x="0" y="0"/>
                </a:moveTo>
                <a:lnTo>
                  <a:pt x="12192000" y="0"/>
                </a:lnTo>
                <a:lnTo>
                  <a:pt x="12192000" y="3905338"/>
                </a:lnTo>
                <a:lnTo>
                  <a:pt x="12144291" y="3938234"/>
                </a:lnTo>
                <a:cubicBezTo>
                  <a:pt x="11161300" y="4527346"/>
                  <a:pt x="8957356" y="3260272"/>
                  <a:pt x="7445829" y="3541486"/>
                </a:cubicBezTo>
                <a:cubicBezTo>
                  <a:pt x="5885544" y="3831772"/>
                  <a:pt x="4218819" y="5558972"/>
                  <a:pt x="2873829" y="5617029"/>
                </a:cubicBezTo>
                <a:cubicBezTo>
                  <a:pt x="1949149" y="5656943"/>
                  <a:pt x="939857" y="5311539"/>
                  <a:pt x="194973" y="4757683"/>
                </a:cubicBezTo>
                <a:lnTo>
                  <a:pt x="0" y="460267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>
            <a:off x="-9249" y="0"/>
            <a:ext cx="12201251" cy="6372629"/>
            <a:chOff x="-9250" y="0"/>
            <a:chExt cx="12201250" cy="6372629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-9250" y="4181879"/>
              <a:ext cx="1429240" cy="2190750"/>
              <a:chOff x="-9250" y="4181879"/>
              <a:chExt cx="1429240" cy="2190750"/>
            </a:xfrm>
          </p:grpSpPr>
          <p:sp>
            <p:nvSpPr>
              <p:cNvPr id="8" name="椭圆 7"/>
              <p:cNvSpPr/>
              <p:nvPr>
                <p:custDataLst>
                  <p:tags r:id="rId4"/>
                </p:custDataLst>
              </p:nvPr>
            </p:nvSpPr>
            <p:spPr>
              <a:xfrm>
                <a:off x="599874" y="4255919"/>
                <a:ext cx="820116" cy="82011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14"/>
              <p:cNvSpPr/>
              <p:nvPr>
                <p:custDataLst>
                  <p:tags r:id="rId5"/>
                </p:custDataLst>
              </p:nvPr>
            </p:nvSpPr>
            <p:spPr>
              <a:xfrm>
                <a:off x="-9250" y="4181879"/>
                <a:ext cx="1163016" cy="2190750"/>
              </a:xfrm>
              <a:custGeom>
                <a:avLst/>
                <a:gdLst>
                  <a:gd name="connsiteX0" fmla="*/ 67641 w 1163016"/>
                  <a:gd name="connsiteY0" fmla="*/ 0 h 2190750"/>
                  <a:gd name="connsiteX1" fmla="*/ 1163016 w 1163016"/>
                  <a:gd name="connsiteY1" fmla="*/ 1095375 h 2190750"/>
                  <a:gd name="connsiteX2" fmla="*/ 67641 w 1163016"/>
                  <a:gd name="connsiteY2" fmla="*/ 2190750 h 2190750"/>
                  <a:gd name="connsiteX3" fmla="*/ 0 w 1163016"/>
                  <a:gd name="connsiteY3" fmla="*/ 2183931 h 2190750"/>
                  <a:gd name="connsiteX4" fmla="*/ 0 w 1163016"/>
                  <a:gd name="connsiteY4" fmla="*/ 6819 h 219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016" h="2190750">
                    <a:moveTo>
                      <a:pt x="67641" y="0"/>
                    </a:moveTo>
                    <a:cubicBezTo>
                      <a:pt x="672600" y="0"/>
                      <a:pt x="1163016" y="490416"/>
                      <a:pt x="1163016" y="1095375"/>
                    </a:cubicBezTo>
                    <a:cubicBezTo>
                      <a:pt x="1163016" y="1700334"/>
                      <a:pt x="672600" y="2190750"/>
                      <a:pt x="67641" y="2190750"/>
                    </a:cubicBezTo>
                    <a:lnTo>
                      <a:pt x="0" y="2183931"/>
                    </a:lnTo>
                    <a:lnTo>
                      <a:pt x="0" y="68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9058597" y="0"/>
              <a:ext cx="3133403" cy="6372629"/>
              <a:chOff x="9058597" y="0"/>
              <a:chExt cx="3133403" cy="6372629"/>
            </a:xfrm>
          </p:grpSpPr>
          <p:sp>
            <p:nvSpPr>
              <p:cNvPr id="9" name="任意多边形 18"/>
              <p:cNvSpPr/>
              <p:nvPr>
                <p:custDataLst>
                  <p:tags r:id="rId6"/>
                </p:custDataLst>
              </p:nvPr>
            </p:nvSpPr>
            <p:spPr>
              <a:xfrm>
                <a:off x="9058597" y="0"/>
                <a:ext cx="3133403" cy="6372629"/>
              </a:xfrm>
              <a:custGeom>
                <a:avLst/>
                <a:gdLst>
                  <a:gd name="connsiteX0" fmla="*/ 1753717 w 3133403"/>
                  <a:gd name="connsiteY0" fmla="*/ 0 h 5943480"/>
                  <a:gd name="connsiteX1" fmla="*/ 3133403 w 3133403"/>
                  <a:gd name="connsiteY1" fmla="*/ 0 h 5943480"/>
                  <a:gd name="connsiteX2" fmla="*/ 3133403 w 3133403"/>
                  <a:gd name="connsiteY2" fmla="*/ 5943480 h 5943480"/>
                  <a:gd name="connsiteX3" fmla="*/ 0 w 3133403"/>
                  <a:gd name="connsiteY3" fmla="*/ 2810077 h 5943480"/>
                  <a:gd name="connsiteX4" fmla="*/ 1639837 w 3133403"/>
                  <a:gd name="connsiteY4" fmla="*/ 54859 h 594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403" h="5943480">
                    <a:moveTo>
                      <a:pt x="1753717" y="0"/>
                    </a:moveTo>
                    <a:lnTo>
                      <a:pt x="3133403" y="0"/>
                    </a:lnTo>
                    <a:lnTo>
                      <a:pt x="3133403" y="5943480"/>
                    </a:lnTo>
                    <a:cubicBezTo>
                      <a:pt x="1402872" y="5943480"/>
                      <a:pt x="0" y="4540608"/>
                      <a:pt x="0" y="2810077"/>
                    </a:cubicBezTo>
                    <a:cubicBezTo>
                      <a:pt x="0" y="1620337"/>
                      <a:pt x="663076" y="585467"/>
                      <a:pt x="1639837" y="54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任意多边形 19"/>
              <p:cNvSpPr/>
              <p:nvPr>
                <p:custDataLst>
                  <p:tags r:id="rId7"/>
                </p:custDataLst>
              </p:nvPr>
            </p:nvSpPr>
            <p:spPr>
              <a:xfrm>
                <a:off x="9058598" y="1797542"/>
                <a:ext cx="2727236" cy="3388340"/>
              </a:xfrm>
              <a:custGeom>
                <a:avLst/>
                <a:gdLst>
                  <a:gd name="connsiteX0" fmla="*/ 1033066 w 2727236"/>
                  <a:gd name="connsiteY0" fmla="*/ 0 h 3388340"/>
                  <a:gd name="connsiteX1" fmla="*/ 2727236 w 2727236"/>
                  <a:gd name="connsiteY1" fmla="*/ 1694170 h 3388340"/>
                  <a:gd name="connsiteX2" fmla="*/ 1033066 w 2727236"/>
                  <a:gd name="connsiteY2" fmla="*/ 3388340 h 3388340"/>
                  <a:gd name="connsiteX3" fmla="*/ 859847 w 2727236"/>
                  <a:gd name="connsiteY3" fmla="*/ 3379593 h 3388340"/>
                  <a:gd name="connsiteX4" fmla="*/ 720463 w 2727236"/>
                  <a:gd name="connsiteY4" fmla="*/ 3358321 h 3388340"/>
                  <a:gd name="connsiteX5" fmla="*/ 715517 w 2727236"/>
                  <a:gd name="connsiteY5" fmla="*/ 3352486 h 3388340"/>
                  <a:gd name="connsiteX6" fmla="*/ 0 w 2727236"/>
                  <a:gd name="connsiteY6" fmla="*/ 1215436 h 3388340"/>
                  <a:gd name="connsiteX7" fmla="*/ 118868 w 2727236"/>
                  <a:gd name="connsiteY7" fmla="*/ 295690 h 3388340"/>
                  <a:gd name="connsiteX8" fmla="*/ 128541 w 2727236"/>
                  <a:gd name="connsiteY8" fmla="*/ 263396 h 3388340"/>
                  <a:gd name="connsiteX9" fmla="*/ 225524 w 2727236"/>
                  <a:gd name="connsiteY9" fmla="*/ 204477 h 3388340"/>
                  <a:gd name="connsiteX10" fmla="*/ 1033066 w 2727236"/>
                  <a:gd name="connsiteY10" fmla="*/ 0 h 338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236" h="3388340">
                    <a:moveTo>
                      <a:pt x="1033066" y="0"/>
                    </a:moveTo>
                    <a:cubicBezTo>
                      <a:pt x="1968730" y="0"/>
                      <a:pt x="2727236" y="758506"/>
                      <a:pt x="2727236" y="1694170"/>
                    </a:cubicBezTo>
                    <a:cubicBezTo>
                      <a:pt x="2727236" y="2629834"/>
                      <a:pt x="1968730" y="3388340"/>
                      <a:pt x="1033066" y="3388340"/>
                    </a:cubicBezTo>
                    <a:cubicBezTo>
                      <a:pt x="974587" y="3388340"/>
                      <a:pt x="916800" y="3385377"/>
                      <a:pt x="859847" y="3379593"/>
                    </a:cubicBezTo>
                    <a:lnTo>
                      <a:pt x="720463" y="3358321"/>
                    </a:lnTo>
                    <a:lnTo>
                      <a:pt x="715517" y="3352486"/>
                    </a:lnTo>
                    <a:cubicBezTo>
                      <a:pt x="268519" y="2771740"/>
                      <a:pt x="0" y="2027210"/>
                      <a:pt x="0" y="1215436"/>
                    </a:cubicBezTo>
                    <a:cubicBezTo>
                      <a:pt x="0" y="896524"/>
                      <a:pt x="41442" y="587991"/>
                      <a:pt x="118868" y="295690"/>
                    </a:cubicBezTo>
                    <a:lnTo>
                      <a:pt x="128541" y="263396"/>
                    </a:lnTo>
                    <a:lnTo>
                      <a:pt x="225524" y="204477"/>
                    </a:lnTo>
                    <a:cubicBezTo>
                      <a:pt x="465577" y="74073"/>
                      <a:pt x="740671" y="0"/>
                      <a:pt x="1033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89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>
                <p:custDataLst>
                  <p:tags r:id="rId8"/>
                </p:custDataLst>
              </p:nvPr>
            </p:nvSpPr>
            <p:spPr>
              <a:xfrm>
                <a:off x="10704665" y="1456466"/>
                <a:ext cx="1284252" cy="1284252"/>
              </a:xfrm>
              <a:prstGeom prst="ellipse">
                <a:avLst/>
              </a:prstGeom>
              <a:gradFill>
                <a:gsLst>
                  <a:gs pos="19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2"/>
            </p:custDataLst>
          </p:nvPr>
        </p:nvSpPr>
        <p:spPr>
          <a:xfrm>
            <a:off x="1515549" y="2332273"/>
            <a:ext cx="7117635" cy="1640840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0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1515548" y="4088272"/>
            <a:ext cx="7117635" cy="6985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11194580" y="20331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 rot="0">
            <a:off x="11194415" y="0"/>
            <a:ext cx="997585" cy="864871"/>
            <a:chOff x="10680230" y="2861016"/>
            <a:chExt cx="1444222" cy="1252286"/>
          </a:xfrm>
        </p:grpSpPr>
        <p:sp>
          <p:nvSpPr>
            <p:cNvPr id="15" name="椭圆 14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 rot="10608562">
            <a:off x="5080" y="5815331"/>
            <a:ext cx="997585" cy="864871"/>
            <a:chOff x="10680230" y="2861016"/>
            <a:chExt cx="1444222" cy="1252286"/>
          </a:xfrm>
        </p:grpSpPr>
        <p:sp>
          <p:nvSpPr>
            <p:cNvPr id="21" name="椭圆 20"/>
            <p:cNvSpPr/>
            <p:nvPr userDrawn="1">
              <p:custDataLst>
                <p:tags r:id="rId5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>
              <p:custDataLst>
                <p:tags r:id="rId6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7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rot="10518704">
            <a:off x="-19549" y="6002428"/>
            <a:ext cx="1014461" cy="879640"/>
            <a:chOff x="10680230" y="2861016"/>
            <a:chExt cx="1444222" cy="1252286"/>
          </a:xfrm>
        </p:grpSpPr>
        <p:sp>
          <p:nvSpPr>
            <p:cNvPr id="12" name="椭圆 11"/>
            <p:cNvSpPr/>
            <p:nvPr userDrawn="1">
              <p:custDataLst>
                <p:tags r:id="rId4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>
              <p:custDataLst>
                <p:tags r:id="rId5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9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>
            <a:off x="11131215" y="83283"/>
            <a:ext cx="984585" cy="853735"/>
            <a:chOff x="10680230" y="2861016"/>
            <a:chExt cx="1444222" cy="1252286"/>
          </a:xfrm>
        </p:grpSpPr>
        <p:sp>
          <p:nvSpPr>
            <p:cNvPr id="12" name="椭圆 11"/>
            <p:cNvSpPr/>
            <p:nvPr userDrawn="1">
              <p:custDataLst>
                <p:tags r:id="rId4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>
              <p:custDataLst>
                <p:tags r:id="rId5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 rot="10800000">
            <a:off x="109855" y="8891"/>
            <a:ext cx="968375" cy="800735"/>
            <a:chOff x="10839871" y="5761090"/>
            <a:chExt cx="1272888" cy="1052821"/>
          </a:xfrm>
        </p:grpSpPr>
        <p:sp>
          <p:nvSpPr>
            <p:cNvPr id="19" name="椭圆 18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839871" y="6235545"/>
              <a:ext cx="578088" cy="57836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1169340" y="5761090"/>
              <a:ext cx="943419" cy="943872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 rot="0">
            <a:off x="11135360" y="6351"/>
            <a:ext cx="1141095" cy="944245"/>
            <a:chOff x="10839871" y="5761090"/>
            <a:chExt cx="1272888" cy="1052821"/>
          </a:xfrm>
        </p:grpSpPr>
        <p:sp>
          <p:nvSpPr>
            <p:cNvPr id="22" name="椭圆 21"/>
            <p:cNvSpPr/>
            <p:nvPr userDrawn="1">
              <p:custDataLst>
                <p:tags r:id="rId4"/>
              </p:custDataLst>
            </p:nvPr>
          </p:nvSpPr>
          <p:spPr>
            <a:xfrm rot="2100000" flipH="1" flipV="1">
              <a:off x="10839871" y="6235545"/>
              <a:ext cx="578088" cy="57836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>
              <p:custDataLst>
                <p:tags r:id="rId5"/>
              </p:custDataLst>
            </p:nvPr>
          </p:nvSpPr>
          <p:spPr>
            <a:xfrm rot="2100000">
              <a:off x="11169340" y="5761090"/>
              <a:ext cx="943419" cy="943872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0839871" y="5761091"/>
            <a:ext cx="1272888" cy="1052821"/>
            <a:chOff x="10839871" y="5761090"/>
            <a:chExt cx="1272888" cy="1052821"/>
          </a:xfrm>
        </p:grpSpPr>
        <p:sp>
          <p:nvSpPr>
            <p:cNvPr id="14" name="椭圆 13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839871" y="6235545"/>
              <a:ext cx="578088" cy="57836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1169340" y="5761090"/>
              <a:ext cx="943419" cy="943872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755" y="237491"/>
            <a:ext cx="11037571" cy="535305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7" name="椭圆 16"/>
          <p:cNvSpPr/>
          <p:nvPr userDrawn="1">
            <p:custDataLst>
              <p:tags r:id="rId3"/>
            </p:custDataLst>
          </p:nvPr>
        </p:nvSpPr>
        <p:spPr>
          <a:xfrm rot="2100000">
            <a:off x="896620" y="2745105"/>
            <a:ext cx="644525" cy="64452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>
            <p:custDataLst>
              <p:tags r:id="rId4"/>
            </p:custDataLst>
          </p:nvPr>
        </p:nvSpPr>
        <p:spPr>
          <a:xfrm rot="2100000" flipH="1" flipV="1">
            <a:off x="96520" y="2860040"/>
            <a:ext cx="1136651" cy="113728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9000"/>
                </a:schemeClr>
              </a:gs>
              <a:gs pos="100000">
                <a:schemeClr val="accent1">
                  <a:lumMod val="86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5"/>
            </p:custDataLst>
          </p:nvPr>
        </p:nvSpPr>
        <p:spPr>
          <a:xfrm rot="2100000" flipH="1" flipV="1">
            <a:off x="10680065" y="3469005"/>
            <a:ext cx="644525" cy="64452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6"/>
            </p:custDataLst>
          </p:nvPr>
        </p:nvSpPr>
        <p:spPr>
          <a:xfrm rot="2100000">
            <a:off x="10987405" y="2861311"/>
            <a:ext cx="1136651" cy="113728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9000"/>
                </a:schemeClr>
              </a:gs>
              <a:gs pos="100000">
                <a:schemeClr val="accent1">
                  <a:lumMod val="86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48.xml"/><Relationship Id="rId23" Type="http://schemas.openxmlformats.org/officeDocument/2006/relationships/tags" Target="../tags/tag247.xml"/><Relationship Id="rId22" Type="http://schemas.openxmlformats.org/officeDocument/2006/relationships/tags" Target="../tags/tag246.xml"/><Relationship Id="rId21" Type="http://schemas.openxmlformats.org/officeDocument/2006/relationships/tags" Target="../tags/tag245.xml"/><Relationship Id="rId20" Type="http://schemas.openxmlformats.org/officeDocument/2006/relationships/tags" Target="../tags/tag24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4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3" y="443231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3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3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53.xml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348.xml"/><Relationship Id="rId4" Type="http://schemas.openxmlformats.org/officeDocument/2006/relationships/tags" Target="../tags/tag347.xml"/><Relationship Id="rId3" Type="http://schemas.openxmlformats.org/officeDocument/2006/relationships/tags" Target="../tags/tag346.xml"/><Relationship Id="rId2" Type="http://schemas.openxmlformats.org/officeDocument/2006/relationships/tags" Target="../tags/tag345.xml"/><Relationship Id="rId1" Type="http://schemas.openxmlformats.org/officeDocument/2006/relationships/tags" Target="../tags/tag34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363.xml"/><Relationship Id="rId14" Type="http://schemas.openxmlformats.org/officeDocument/2006/relationships/tags" Target="../tags/tag362.xml"/><Relationship Id="rId13" Type="http://schemas.openxmlformats.org/officeDocument/2006/relationships/tags" Target="../tags/tag361.xml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tags" Target="../tags/tag349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368.xml"/><Relationship Id="rId4" Type="http://schemas.openxmlformats.org/officeDocument/2006/relationships/tags" Target="../tags/tag367.xml"/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374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tags" Target="../tags/tag373.xml"/><Relationship Id="rId4" Type="http://schemas.openxmlformats.org/officeDocument/2006/relationships/tags" Target="../tags/tag372.xml"/><Relationship Id="rId3" Type="http://schemas.openxmlformats.org/officeDocument/2006/relationships/tags" Target="../tags/tag371.xml"/><Relationship Id="rId2" Type="http://schemas.openxmlformats.org/officeDocument/2006/relationships/tags" Target="../tags/tag370.xml"/><Relationship Id="rId10" Type="http://schemas.openxmlformats.org/officeDocument/2006/relationships/notesSlide" Target="../notesSlides/notesSlide6.xml"/><Relationship Id="rId1" Type="http://schemas.openxmlformats.org/officeDocument/2006/relationships/tags" Target="../tags/tag36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83.xml"/><Relationship Id="rId8" Type="http://schemas.openxmlformats.org/officeDocument/2006/relationships/tags" Target="../tags/tag382.xml"/><Relationship Id="rId7" Type="http://schemas.openxmlformats.org/officeDocument/2006/relationships/tags" Target="../tags/tag381.xml"/><Relationship Id="rId6" Type="http://schemas.openxmlformats.org/officeDocument/2006/relationships/tags" Target="../tags/tag380.xml"/><Relationship Id="rId5" Type="http://schemas.openxmlformats.org/officeDocument/2006/relationships/tags" Target="../tags/tag379.xml"/><Relationship Id="rId4" Type="http://schemas.openxmlformats.org/officeDocument/2006/relationships/tags" Target="../tags/tag378.xml"/><Relationship Id="rId3" Type="http://schemas.openxmlformats.org/officeDocument/2006/relationships/tags" Target="../tags/tag377.xml"/><Relationship Id="rId2" Type="http://schemas.openxmlformats.org/officeDocument/2006/relationships/tags" Target="../tags/tag376.xml"/><Relationship Id="rId19" Type="http://schemas.openxmlformats.org/officeDocument/2006/relationships/notesSlide" Target="../notesSlides/notesSlide7.xml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391.xml"/><Relationship Id="rId16" Type="http://schemas.openxmlformats.org/officeDocument/2006/relationships/tags" Target="../tags/tag390.xml"/><Relationship Id="rId15" Type="http://schemas.openxmlformats.org/officeDocument/2006/relationships/tags" Target="../tags/tag389.xml"/><Relationship Id="rId14" Type="http://schemas.openxmlformats.org/officeDocument/2006/relationships/tags" Target="../tags/tag388.xml"/><Relationship Id="rId13" Type="http://schemas.openxmlformats.org/officeDocument/2006/relationships/tags" Target="../tags/tag387.xml"/><Relationship Id="rId12" Type="http://schemas.openxmlformats.org/officeDocument/2006/relationships/tags" Target="../tags/tag386.xml"/><Relationship Id="rId11" Type="http://schemas.openxmlformats.org/officeDocument/2006/relationships/tags" Target="../tags/tag385.xml"/><Relationship Id="rId10" Type="http://schemas.openxmlformats.org/officeDocument/2006/relationships/tags" Target="../tags/tag384.xml"/><Relationship Id="rId1" Type="http://schemas.openxmlformats.org/officeDocument/2006/relationships/tags" Target="../tags/tag37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tags" Target="../tags/tag39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tags" Target="../tags/tag395.xml"/><Relationship Id="rId3" Type="http://schemas.openxmlformats.org/officeDocument/2006/relationships/tags" Target="../tags/tag394.xml"/><Relationship Id="rId2" Type="http://schemas.openxmlformats.org/officeDocument/2006/relationships/tags" Target="../tags/tag393.xml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398.xml"/><Relationship Id="rId10" Type="http://schemas.openxmlformats.org/officeDocument/2006/relationships/tags" Target="../tags/tag397.xml"/><Relationship Id="rId1" Type="http://schemas.openxmlformats.org/officeDocument/2006/relationships/tags" Target="../tags/tag39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404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tags" Target="../tags/tag403.xml"/><Relationship Id="rId4" Type="http://schemas.openxmlformats.org/officeDocument/2006/relationships/tags" Target="../tags/tag402.xml"/><Relationship Id="rId3" Type="http://schemas.openxmlformats.org/officeDocument/2006/relationships/tags" Target="../tags/tag401.xml"/><Relationship Id="rId2" Type="http://schemas.openxmlformats.org/officeDocument/2006/relationships/tags" Target="../tags/tag400.xml"/><Relationship Id="rId10" Type="http://schemas.openxmlformats.org/officeDocument/2006/relationships/notesSlide" Target="../notesSlides/notesSlide9.xml"/><Relationship Id="rId1" Type="http://schemas.openxmlformats.org/officeDocument/2006/relationships/tags" Target="../tags/tag39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12.xml"/><Relationship Id="rId8" Type="http://schemas.openxmlformats.org/officeDocument/2006/relationships/tags" Target="../tags/tag411.xml"/><Relationship Id="rId7" Type="http://schemas.openxmlformats.org/officeDocument/2006/relationships/tags" Target="../tags/tag410.xml"/><Relationship Id="rId6" Type="http://schemas.openxmlformats.org/officeDocument/2006/relationships/tags" Target="../tags/tag409.xml"/><Relationship Id="rId5" Type="http://schemas.openxmlformats.org/officeDocument/2006/relationships/image" Target="../media/image20.jpeg"/><Relationship Id="rId4" Type="http://schemas.openxmlformats.org/officeDocument/2006/relationships/tags" Target="../tags/tag408.xml"/><Relationship Id="rId3" Type="http://schemas.openxmlformats.org/officeDocument/2006/relationships/tags" Target="../tags/tag407.xml"/><Relationship Id="rId2" Type="http://schemas.openxmlformats.org/officeDocument/2006/relationships/tags" Target="../tags/tag406.xml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413.xml"/><Relationship Id="rId1" Type="http://schemas.openxmlformats.org/officeDocument/2006/relationships/tags" Target="../tags/tag40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420.xml"/><Relationship Id="rId7" Type="http://schemas.openxmlformats.org/officeDocument/2006/relationships/image" Target="../media/image21.png"/><Relationship Id="rId6" Type="http://schemas.openxmlformats.org/officeDocument/2006/relationships/tags" Target="../tags/tag419.xml"/><Relationship Id="rId5" Type="http://schemas.openxmlformats.org/officeDocument/2006/relationships/tags" Target="../tags/tag418.xml"/><Relationship Id="rId4" Type="http://schemas.openxmlformats.org/officeDocument/2006/relationships/tags" Target="../tags/tag417.xml"/><Relationship Id="rId3" Type="http://schemas.openxmlformats.org/officeDocument/2006/relationships/tags" Target="../tags/tag416.xml"/><Relationship Id="rId2" Type="http://schemas.openxmlformats.org/officeDocument/2006/relationships/tags" Target="../tags/tag415.xml"/><Relationship Id="rId1" Type="http://schemas.openxmlformats.org/officeDocument/2006/relationships/tags" Target="../tags/tag4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426.xml"/><Relationship Id="rId5" Type="http://schemas.openxmlformats.org/officeDocument/2006/relationships/tags" Target="../tags/tag425.xml"/><Relationship Id="rId4" Type="http://schemas.openxmlformats.org/officeDocument/2006/relationships/tags" Target="../tags/tag424.xml"/><Relationship Id="rId3" Type="http://schemas.openxmlformats.org/officeDocument/2006/relationships/tags" Target="../tags/tag423.xml"/><Relationship Id="rId2" Type="http://schemas.openxmlformats.org/officeDocument/2006/relationships/tags" Target="../tags/tag422.xml"/><Relationship Id="rId1" Type="http://schemas.openxmlformats.org/officeDocument/2006/relationships/tags" Target="../tags/tag42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8" Type="http://schemas.openxmlformats.org/officeDocument/2006/relationships/tags" Target="../tags/tag261.xml"/><Relationship Id="rId7" Type="http://schemas.openxmlformats.org/officeDocument/2006/relationships/tags" Target="../tags/tag260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18.xml"/><Relationship Id="rId20" Type="http://schemas.openxmlformats.org/officeDocument/2006/relationships/tags" Target="../tags/tag273.xml"/><Relationship Id="rId2" Type="http://schemas.openxmlformats.org/officeDocument/2006/relationships/tags" Target="../tags/tag255.xml"/><Relationship Id="rId19" Type="http://schemas.openxmlformats.org/officeDocument/2006/relationships/tags" Target="../tags/tag272.xml"/><Relationship Id="rId18" Type="http://schemas.openxmlformats.org/officeDocument/2006/relationships/tags" Target="../tags/tag271.xml"/><Relationship Id="rId17" Type="http://schemas.openxmlformats.org/officeDocument/2006/relationships/tags" Target="../tags/tag270.xml"/><Relationship Id="rId16" Type="http://schemas.openxmlformats.org/officeDocument/2006/relationships/tags" Target="../tags/tag269.xml"/><Relationship Id="rId15" Type="http://schemas.openxmlformats.org/officeDocument/2006/relationships/tags" Target="../tags/tag268.xml"/><Relationship Id="rId14" Type="http://schemas.openxmlformats.org/officeDocument/2006/relationships/tags" Target="../tags/tag267.xml"/><Relationship Id="rId13" Type="http://schemas.openxmlformats.org/officeDocument/2006/relationships/tags" Target="../tags/tag266.xml"/><Relationship Id="rId12" Type="http://schemas.openxmlformats.org/officeDocument/2006/relationships/tags" Target="../tags/tag265.xml"/><Relationship Id="rId11" Type="http://schemas.openxmlformats.org/officeDocument/2006/relationships/tags" Target="../tags/tag264.xml"/><Relationship Id="rId10" Type="http://schemas.openxmlformats.org/officeDocument/2006/relationships/tags" Target="../tags/tag263.xml"/><Relationship Id="rId1" Type="http://schemas.openxmlformats.org/officeDocument/2006/relationships/tags" Target="../tags/tag254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432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tags" Target="../tags/tag431.xml"/><Relationship Id="rId4" Type="http://schemas.openxmlformats.org/officeDocument/2006/relationships/tags" Target="../tags/tag430.xml"/><Relationship Id="rId3" Type="http://schemas.openxmlformats.org/officeDocument/2006/relationships/tags" Target="../tags/tag429.xml"/><Relationship Id="rId2" Type="http://schemas.openxmlformats.org/officeDocument/2006/relationships/tags" Target="../tags/tag428.xm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42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437.xml"/><Relationship Id="rId5" Type="http://schemas.openxmlformats.org/officeDocument/2006/relationships/image" Target="../media/image24.png"/><Relationship Id="rId4" Type="http://schemas.openxmlformats.org/officeDocument/2006/relationships/tags" Target="../tags/tag436.xml"/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" Type="http://schemas.openxmlformats.org/officeDocument/2006/relationships/tags" Target="../tags/tag43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446.xml"/><Relationship Id="rId8" Type="http://schemas.openxmlformats.org/officeDocument/2006/relationships/tags" Target="../tags/tag445.xml"/><Relationship Id="rId7" Type="http://schemas.openxmlformats.org/officeDocument/2006/relationships/tags" Target="../tags/tag444.xml"/><Relationship Id="rId6" Type="http://schemas.openxmlformats.org/officeDocument/2006/relationships/tags" Target="../tags/tag443.xml"/><Relationship Id="rId5" Type="http://schemas.openxmlformats.org/officeDocument/2006/relationships/tags" Target="../tags/tag442.xml"/><Relationship Id="rId4" Type="http://schemas.openxmlformats.org/officeDocument/2006/relationships/tags" Target="../tags/tag441.xml"/><Relationship Id="rId3" Type="http://schemas.openxmlformats.org/officeDocument/2006/relationships/tags" Target="../tags/tag440.xml"/><Relationship Id="rId2" Type="http://schemas.openxmlformats.org/officeDocument/2006/relationships/tags" Target="../tags/tag439.xml"/><Relationship Id="rId18" Type="http://schemas.openxmlformats.org/officeDocument/2006/relationships/notesSlide" Target="../notesSlides/notesSlide14.xml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451.xml"/><Relationship Id="rId15" Type="http://schemas.openxmlformats.org/officeDocument/2006/relationships/image" Target="../media/image26.png"/><Relationship Id="rId14" Type="http://schemas.openxmlformats.org/officeDocument/2006/relationships/tags" Target="../tags/tag450.xml"/><Relationship Id="rId13" Type="http://schemas.openxmlformats.org/officeDocument/2006/relationships/image" Target="../media/image25.png"/><Relationship Id="rId12" Type="http://schemas.openxmlformats.org/officeDocument/2006/relationships/tags" Target="../tags/tag449.xml"/><Relationship Id="rId11" Type="http://schemas.openxmlformats.org/officeDocument/2006/relationships/tags" Target="../tags/tag448.xml"/><Relationship Id="rId10" Type="http://schemas.openxmlformats.org/officeDocument/2006/relationships/tags" Target="../tags/tag447.xml"/><Relationship Id="rId1" Type="http://schemas.openxmlformats.org/officeDocument/2006/relationships/tags" Target="../tags/tag438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tags" Target="../tags/tag459.xml"/><Relationship Id="rId7" Type="http://schemas.openxmlformats.org/officeDocument/2006/relationships/tags" Target="../tags/tag458.xml"/><Relationship Id="rId6" Type="http://schemas.openxmlformats.org/officeDocument/2006/relationships/tags" Target="../tags/tag457.xml"/><Relationship Id="rId5" Type="http://schemas.openxmlformats.org/officeDocument/2006/relationships/tags" Target="../tags/tag456.xml"/><Relationship Id="rId4" Type="http://schemas.openxmlformats.org/officeDocument/2006/relationships/tags" Target="../tags/tag455.xml"/><Relationship Id="rId3" Type="http://schemas.openxmlformats.org/officeDocument/2006/relationships/tags" Target="../tags/tag454.xml"/><Relationship Id="rId2" Type="http://schemas.openxmlformats.org/officeDocument/2006/relationships/tags" Target="../tags/tag453.xml"/><Relationship Id="rId12" Type="http://schemas.openxmlformats.org/officeDocument/2006/relationships/notesSlide" Target="../notesSlides/notesSlide15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460.xml"/><Relationship Id="rId1" Type="http://schemas.openxmlformats.org/officeDocument/2006/relationships/tags" Target="../tags/tag45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466.xml"/><Relationship Id="rId7" Type="http://schemas.openxmlformats.org/officeDocument/2006/relationships/image" Target="../media/image29.png"/><Relationship Id="rId6" Type="http://schemas.openxmlformats.org/officeDocument/2006/relationships/tags" Target="../tags/tag465.xml"/><Relationship Id="rId5" Type="http://schemas.openxmlformats.org/officeDocument/2006/relationships/image" Target="../media/image28.png"/><Relationship Id="rId4" Type="http://schemas.openxmlformats.org/officeDocument/2006/relationships/tags" Target="../tags/tag464.xml"/><Relationship Id="rId3" Type="http://schemas.openxmlformats.org/officeDocument/2006/relationships/tags" Target="../tags/tag463.xml"/><Relationship Id="rId2" Type="http://schemas.openxmlformats.org/officeDocument/2006/relationships/tags" Target="../tags/tag462.xml"/><Relationship Id="rId1" Type="http://schemas.openxmlformats.org/officeDocument/2006/relationships/tags" Target="../tags/tag461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475.xml"/><Relationship Id="rId8" Type="http://schemas.openxmlformats.org/officeDocument/2006/relationships/tags" Target="../tags/tag474.xml"/><Relationship Id="rId7" Type="http://schemas.openxmlformats.org/officeDocument/2006/relationships/tags" Target="../tags/tag473.xml"/><Relationship Id="rId6" Type="http://schemas.openxmlformats.org/officeDocument/2006/relationships/tags" Target="../tags/tag472.xml"/><Relationship Id="rId5" Type="http://schemas.openxmlformats.org/officeDocument/2006/relationships/tags" Target="../tags/tag471.xml"/><Relationship Id="rId4" Type="http://schemas.openxmlformats.org/officeDocument/2006/relationships/tags" Target="../tags/tag470.xml"/><Relationship Id="rId3" Type="http://schemas.openxmlformats.org/officeDocument/2006/relationships/tags" Target="../tags/tag469.xml"/><Relationship Id="rId22" Type="http://schemas.openxmlformats.org/officeDocument/2006/relationships/notesSlide" Target="../notesSlides/notesSlide16.xml"/><Relationship Id="rId21" Type="http://schemas.openxmlformats.org/officeDocument/2006/relationships/slideLayout" Target="../slideLayouts/slideLayout18.xml"/><Relationship Id="rId20" Type="http://schemas.openxmlformats.org/officeDocument/2006/relationships/tags" Target="../tags/tag486.xml"/><Relationship Id="rId2" Type="http://schemas.openxmlformats.org/officeDocument/2006/relationships/tags" Target="../tags/tag468.xml"/><Relationship Id="rId19" Type="http://schemas.openxmlformats.org/officeDocument/2006/relationships/tags" Target="../tags/tag485.xml"/><Relationship Id="rId18" Type="http://schemas.openxmlformats.org/officeDocument/2006/relationships/tags" Target="../tags/tag484.xml"/><Relationship Id="rId17" Type="http://schemas.openxmlformats.org/officeDocument/2006/relationships/tags" Target="../tags/tag483.xml"/><Relationship Id="rId16" Type="http://schemas.openxmlformats.org/officeDocument/2006/relationships/tags" Target="../tags/tag482.xml"/><Relationship Id="rId15" Type="http://schemas.openxmlformats.org/officeDocument/2006/relationships/tags" Target="../tags/tag481.xml"/><Relationship Id="rId14" Type="http://schemas.openxmlformats.org/officeDocument/2006/relationships/tags" Target="../tags/tag480.xml"/><Relationship Id="rId13" Type="http://schemas.openxmlformats.org/officeDocument/2006/relationships/tags" Target="../tags/tag479.xml"/><Relationship Id="rId12" Type="http://schemas.openxmlformats.org/officeDocument/2006/relationships/tags" Target="../tags/tag478.xml"/><Relationship Id="rId11" Type="http://schemas.openxmlformats.org/officeDocument/2006/relationships/tags" Target="../tags/tag477.xml"/><Relationship Id="rId10" Type="http://schemas.openxmlformats.org/officeDocument/2006/relationships/tags" Target="../tags/tag476.xml"/><Relationship Id="rId1" Type="http://schemas.openxmlformats.org/officeDocument/2006/relationships/tags" Target="../tags/tag467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495.xml"/><Relationship Id="rId8" Type="http://schemas.openxmlformats.org/officeDocument/2006/relationships/tags" Target="../tags/tag494.xml"/><Relationship Id="rId7" Type="http://schemas.openxmlformats.org/officeDocument/2006/relationships/tags" Target="../tags/tag493.xml"/><Relationship Id="rId6" Type="http://schemas.openxmlformats.org/officeDocument/2006/relationships/tags" Target="../tags/tag492.xml"/><Relationship Id="rId5" Type="http://schemas.openxmlformats.org/officeDocument/2006/relationships/tags" Target="../tags/tag491.xml"/><Relationship Id="rId4" Type="http://schemas.openxmlformats.org/officeDocument/2006/relationships/tags" Target="../tags/tag490.xml"/><Relationship Id="rId3" Type="http://schemas.openxmlformats.org/officeDocument/2006/relationships/tags" Target="../tags/tag489.xml"/><Relationship Id="rId2" Type="http://schemas.openxmlformats.org/officeDocument/2006/relationships/tags" Target="../tags/tag488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496.xml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" Type="http://schemas.openxmlformats.org/officeDocument/2006/relationships/tags" Target="../tags/tag487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501.xml"/><Relationship Id="rId4" Type="http://schemas.openxmlformats.org/officeDocument/2006/relationships/tags" Target="../tags/tag500.xml"/><Relationship Id="rId3" Type="http://schemas.openxmlformats.org/officeDocument/2006/relationships/tags" Target="../tags/tag499.xml"/><Relationship Id="rId2" Type="http://schemas.openxmlformats.org/officeDocument/2006/relationships/tags" Target="../tags/tag498.xml"/><Relationship Id="rId1" Type="http://schemas.openxmlformats.org/officeDocument/2006/relationships/tags" Target="../tags/tag497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510.xml"/><Relationship Id="rId8" Type="http://schemas.openxmlformats.org/officeDocument/2006/relationships/tags" Target="../tags/tag509.xml"/><Relationship Id="rId7" Type="http://schemas.openxmlformats.org/officeDocument/2006/relationships/tags" Target="../tags/tag508.xml"/><Relationship Id="rId6" Type="http://schemas.openxmlformats.org/officeDocument/2006/relationships/tags" Target="../tags/tag507.xml"/><Relationship Id="rId5" Type="http://schemas.openxmlformats.org/officeDocument/2006/relationships/tags" Target="../tags/tag506.xml"/><Relationship Id="rId4" Type="http://schemas.openxmlformats.org/officeDocument/2006/relationships/tags" Target="../tags/tag505.xml"/><Relationship Id="rId3" Type="http://schemas.openxmlformats.org/officeDocument/2006/relationships/tags" Target="../tags/tag504.xml"/><Relationship Id="rId2" Type="http://schemas.openxmlformats.org/officeDocument/2006/relationships/tags" Target="../tags/tag503.xml"/><Relationship Id="rId11" Type="http://schemas.openxmlformats.org/officeDocument/2006/relationships/notesSlide" Target="../notesSlides/notesSlide17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50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519.xml"/><Relationship Id="rId8" Type="http://schemas.openxmlformats.org/officeDocument/2006/relationships/tags" Target="../tags/tag518.xml"/><Relationship Id="rId7" Type="http://schemas.openxmlformats.org/officeDocument/2006/relationships/tags" Target="../tags/tag517.xml"/><Relationship Id="rId6" Type="http://schemas.openxmlformats.org/officeDocument/2006/relationships/tags" Target="../tags/tag516.xml"/><Relationship Id="rId5" Type="http://schemas.openxmlformats.org/officeDocument/2006/relationships/tags" Target="../tags/tag515.xml"/><Relationship Id="rId4" Type="http://schemas.openxmlformats.org/officeDocument/2006/relationships/tags" Target="../tags/tag514.xml"/><Relationship Id="rId3" Type="http://schemas.openxmlformats.org/officeDocument/2006/relationships/tags" Target="../tags/tag513.xml"/><Relationship Id="rId2" Type="http://schemas.openxmlformats.org/officeDocument/2006/relationships/tags" Target="../tags/tag512.xml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51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278.xml"/><Relationship Id="rId4" Type="http://schemas.openxmlformats.org/officeDocument/2006/relationships/tags" Target="../tags/tag277.xml"/><Relationship Id="rId3" Type="http://schemas.openxmlformats.org/officeDocument/2006/relationships/tags" Target="../tags/tag276.xml"/><Relationship Id="rId2" Type="http://schemas.openxmlformats.org/officeDocument/2006/relationships/tags" Target="../tags/tag275.xml"/><Relationship Id="rId1" Type="http://schemas.openxmlformats.org/officeDocument/2006/relationships/tags" Target="../tags/tag274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528.xml"/><Relationship Id="rId8" Type="http://schemas.openxmlformats.org/officeDocument/2006/relationships/tags" Target="../tags/tag527.xml"/><Relationship Id="rId7" Type="http://schemas.openxmlformats.org/officeDocument/2006/relationships/tags" Target="../tags/tag526.xml"/><Relationship Id="rId6" Type="http://schemas.openxmlformats.org/officeDocument/2006/relationships/tags" Target="../tags/tag525.xml"/><Relationship Id="rId5" Type="http://schemas.openxmlformats.org/officeDocument/2006/relationships/tags" Target="../tags/tag524.xml"/><Relationship Id="rId4" Type="http://schemas.openxmlformats.org/officeDocument/2006/relationships/tags" Target="../tags/tag523.xml"/><Relationship Id="rId3" Type="http://schemas.openxmlformats.org/officeDocument/2006/relationships/tags" Target="../tags/tag522.xml"/><Relationship Id="rId2" Type="http://schemas.openxmlformats.org/officeDocument/2006/relationships/tags" Target="../tags/tag521.xml"/><Relationship Id="rId11" Type="http://schemas.openxmlformats.org/officeDocument/2006/relationships/notesSlide" Target="../notesSlides/notesSlide19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520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537.xml"/><Relationship Id="rId8" Type="http://schemas.openxmlformats.org/officeDocument/2006/relationships/tags" Target="../tags/tag536.xml"/><Relationship Id="rId7" Type="http://schemas.openxmlformats.org/officeDocument/2006/relationships/tags" Target="../tags/tag535.xml"/><Relationship Id="rId6" Type="http://schemas.openxmlformats.org/officeDocument/2006/relationships/tags" Target="../tags/tag534.xml"/><Relationship Id="rId5" Type="http://schemas.openxmlformats.org/officeDocument/2006/relationships/tags" Target="../tags/tag533.xml"/><Relationship Id="rId4" Type="http://schemas.openxmlformats.org/officeDocument/2006/relationships/tags" Target="../tags/tag532.xml"/><Relationship Id="rId3" Type="http://schemas.openxmlformats.org/officeDocument/2006/relationships/tags" Target="../tags/tag531.xml"/><Relationship Id="rId2" Type="http://schemas.openxmlformats.org/officeDocument/2006/relationships/tags" Target="../tags/tag530.xml"/><Relationship Id="rId11" Type="http://schemas.openxmlformats.org/officeDocument/2006/relationships/notesSlide" Target="../notesSlides/notesSlide20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529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546.xml"/><Relationship Id="rId8" Type="http://schemas.openxmlformats.org/officeDocument/2006/relationships/tags" Target="../tags/tag545.xml"/><Relationship Id="rId7" Type="http://schemas.openxmlformats.org/officeDocument/2006/relationships/tags" Target="../tags/tag544.xml"/><Relationship Id="rId6" Type="http://schemas.openxmlformats.org/officeDocument/2006/relationships/tags" Target="../tags/tag543.xml"/><Relationship Id="rId5" Type="http://schemas.openxmlformats.org/officeDocument/2006/relationships/tags" Target="../tags/tag542.xml"/><Relationship Id="rId4" Type="http://schemas.openxmlformats.org/officeDocument/2006/relationships/tags" Target="../tags/tag541.xml"/><Relationship Id="rId3" Type="http://schemas.openxmlformats.org/officeDocument/2006/relationships/tags" Target="../tags/tag540.xml"/><Relationship Id="rId2" Type="http://schemas.openxmlformats.org/officeDocument/2006/relationships/tags" Target="../tags/tag539.xml"/><Relationship Id="rId11" Type="http://schemas.openxmlformats.org/officeDocument/2006/relationships/notesSlide" Target="../notesSlides/notesSlide21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53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291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tags" Target="../tags/tag27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299.xml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29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08.xml"/><Relationship Id="rId8" Type="http://schemas.openxmlformats.org/officeDocument/2006/relationships/tags" Target="../tags/tag307.xml"/><Relationship Id="rId7" Type="http://schemas.openxmlformats.org/officeDocument/2006/relationships/tags" Target="../tags/tag306.xml"/><Relationship Id="rId6" Type="http://schemas.openxmlformats.org/officeDocument/2006/relationships/tags" Target="../tags/tag305.xml"/><Relationship Id="rId5" Type="http://schemas.openxmlformats.org/officeDocument/2006/relationships/tags" Target="../tags/tag304.xml"/><Relationship Id="rId4" Type="http://schemas.openxmlformats.org/officeDocument/2006/relationships/tags" Target="../tags/tag303.xml"/><Relationship Id="rId3" Type="http://schemas.openxmlformats.org/officeDocument/2006/relationships/tags" Target="../tags/tag302.xml"/><Relationship Id="rId2" Type="http://schemas.openxmlformats.org/officeDocument/2006/relationships/tags" Target="../tags/tag301.xml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309.xm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tags" Target="../tags/tag30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18.xml"/><Relationship Id="rId8" Type="http://schemas.openxmlformats.org/officeDocument/2006/relationships/tags" Target="../tags/tag317.xml"/><Relationship Id="rId7" Type="http://schemas.openxmlformats.org/officeDocument/2006/relationships/tags" Target="../tags/tag316.xml"/><Relationship Id="rId6" Type="http://schemas.openxmlformats.org/officeDocument/2006/relationships/tags" Target="../tags/tag315.xml"/><Relationship Id="rId5" Type="http://schemas.openxmlformats.org/officeDocument/2006/relationships/tags" Target="../tags/tag314.xml"/><Relationship Id="rId4" Type="http://schemas.openxmlformats.org/officeDocument/2006/relationships/tags" Target="../tags/tag313.xml"/><Relationship Id="rId3" Type="http://schemas.openxmlformats.org/officeDocument/2006/relationships/tags" Target="../tags/tag312.xml"/><Relationship Id="rId20" Type="http://schemas.openxmlformats.org/officeDocument/2006/relationships/notesSlide" Target="../notesSlides/notesSlide4.xml"/><Relationship Id="rId2" Type="http://schemas.openxmlformats.org/officeDocument/2006/relationships/tags" Target="../tags/tag311.xml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325.xml"/><Relationship Id="rId17" Type="http://schemas.openxmlformats.org/officeDocument/2006/relationships/tags" Target="../tags/tag324.xml"/><Relationship Id="rId16" Type="http://schemas.openxmlformats.org/officeDocument/2006/relationships/image" Target="../media/image7.png"/><Relationship Id="rId15" Type="http://schemas.openxmlformats.org/officeDocument/2006/relationships/image" Target="../media/image6.png"/><Relationship Id="rId14" Type="http://schemas.openxmlformats.org/officeDocument/2006/relationships/tags" Target="../tags/tag323.xml"/><Relationship Id="rId13" Type="http://schemas.openxmlformats.org/officeDocument/2006/relationships/tags" Target="../tags/tag322.xml"/><Relationship Id="rId12" Type="http://schemas.openxmlformats.org/officeDocument/2006/relationships/tags" Target="../tags/tag321.xml"/><Relationship Id="rId11" Type="http://schemas.openxmlformats.org/officeDocument/2006/relationships/tags" Target="../tags/tag320.xml"/><Relationship Id="rId10" Type="http://schemas.openxmlformats.org/officeDocument/2006/relationships/tags" Target="../tags/tag319.xml"/><Relationship Id="rId1" Type="http://schemas.openxmlformats.org/officeDocument/2006/relationships/tags" Target="../tags/tag31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32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tags" Target="../tags/tag331.xml"/><Relationship Id="rId5" Type="http://schemas.openxmlformats.org/officeDocument/2006/relationships/tags" Target="../tags/tag330.xml"/><Relationship Id="rId4" Type="http://schemas.openxmlformats.org/officeDocument/2006/relationships/tags" Target="../tags/tag329.xml"/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334.xml"/><Relationship Id="rId10" Type="http://schemas.openxmlformats.org/officeDocument/2006/relationships/tags" Target="../tags/tag333.xml"/><Relationship Id="rId1" Type="http://schemas.openxmlformats.org/officeDocument/2006/relationships/tags" Target="../tags/tag32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42.xml"/><Relationship Id="rId8" Type="http://schemas.openxmlformats.org/officeDocument/2006/relationships/image" Target="../media/image10.png"/><Relationship Id="rId7" Type="http://schemas.openxmlformats.org/officeDocument/2006/relationships/tags" Target="../tags/tag341.xml"/><Relationship Id="rId6" Type="http://schemas.openxmlformats.org/officeDocument/2006/relationships/tags" Target="../tags/tag340.xml"/><Relationship Id="rId5" Type="http://schemas.openxmlformats.org/officeDocument/2006/relationships/tags" Target="../tags/tag339.xml"/><Relationship Id="rId4" Type="http://schemas.openxmlformats.org/officeDocument/2006/relationships/tags" Target="../tags/tag338.xml"/><Relationship Id="rId3" Type="http://schemas.openxmlformats.org/officeDocument/2006/relationships/tags" Target="../tags/tag337.xml"/><Relationship Id="rId2" Type="http://schemas.openxmlformats.org/officeDocument/2006/relationships/tags" Target="../tags/tag336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343.xml"/><Relationship Id="rId10" Type="http://schemas.openxmlformats.org/officeDocument/2006/relationships/image" Target="../media/image11.png"/><Relationship Id="rId1" Type="http://schemas.openxmlformats.org/officeDocument/2006/relationships/tags" Target="../tags/tag3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1563533" y="2176407"/>
            <a:ext cx="1924865" cy="6749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30000"/>
              </a:lnSpc>
            </a:pPr>
            <a:endParaRPr lang="en-US" altLang="zh-CN" sz="5400" b="1" dirty="0">
              <a:solidFill>
                <a:srgbClr val="194E9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74672" y="1450848"/>
            <a:ext cx="7291983" cy="1106389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olidFill>
                  <a:srgbClr val="262626"/>
                </a:solidFill>
                <a:ea typeface="微软雅黑" panose="020B0503020204020204" charset="-122"/>
              </a:rPr>
              <a:t>“五子连珠”</a:t>
            </a:r>
            <a:endParaRPr lang="zh-CN" altLang="en-US">
              <a:solidFill>
                <a:srgbClr val="262626"/>
              </a:solidFill>
              <a:ea typeface="微软雅黑" panose="020B050302020402020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404273" y="2734915"/>
            <a:ext cx="7088899" cy="384741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rgbClr val="404040"/>
                </a:solidFill>
              </a:rPr>
              <a:t>项目介绍</a:t>
            </a:r>
            <a:endParaRPr lang="zh-CN" altLang="en-US" sz="3100">
              <a:solidFill>
                <a:srgbClr val="404040"/>
              </a:solidFill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6305817" y="4666739"/>
            <a:ext cx="1971764" cy="323735"/>
          </a:xfrm>
        </p:spPr>
        <p:txBody>
          <a:bodyPr>
            <a:noAutofit/>
          </a:bodyPr>
          <a:lstStyle/>
          <a:p>
            <a:r>
              <a:rPr lang="zh-CN" altLang="en-US" sz="2800">
                <a:solidFill>
                  <a:srgbClr val="404040"/>
                </a:solidFill>
              </a:rPr>
              <a:t>1953871</a:t>
            </a:r>
            <a:endParaRPr lang="zh-CN" altLang="en-US" sz="2800">
              <a:solidFill>
                <a:srgbClr val="404040"/>
              </a:solidFill>
            </a:endParaRPr>
          </a:p>
          <a:p>
            <a:r>
              <a:rPr lang="zh-CN" altLang="en-US" sz="2800">
                <a:solidFill>
                  <a:srgbClr val="404040"/>
                </a:solidFill>
              </a:rPr>
              <a:t>   邓 泉</a:t>
            </a:r>
            <a:endParaRPr lang="zh-CN" altLang="en-US" sz="2800">
              <a:solidFill>
                <a:srgbClr val="404040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4540863" y="2050077"/>
            <a:ext cx="2218139" cy="1323439"/>
            <a:chOff x="5104998" y="1674277"/>
            <a:chExt cx="2218139" cy="1323439"/>
          </a:xfrm>
        </p:grpSpPr>
        <p:sp>
          <p:nvSpPr>
            <p:cNvPr id="6" name="文本框 5"/>
            <p:cNvSpPr txBox="1"/>
            <p:nvPr>
              <p:custDataLst>
                <p:tags r:id="rId2"/>
              </p:custDataLst>
            </p:nvPr>
          </p:nvSpPr>
          <p:spPr>
            <a:xfrm>
              <a:off x="5997133" y="1674277"/>
              <a:ext cx="1326004" cy="132343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zh-CN" sz="8000" b="1" dirty="0">
                  <a:solidFill>
                    <a:srgbClr val="0B44A6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02</a:t>
              </a:r>
              <a:endParaRPr lang="en-US" altLang="zh-CN" sz="8000" b="1" dirty="0">
                <a:solidFill>
                  <a:srgbClr val="0B44A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5104998" y="2399784"/>
              <a:ext cx="962699" cy="369332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/>
              <a:r>
                <a:rPr lang="en-US" altLang="zh-CN" b="1" spc="200" dirty="0">
                  <a:solidFill>
                    <a:srgbClr val="0B44A6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PART.</a:t>
              </a:r>
              <a:endParaRPr lang="en-US" altLang="zh-CN" b="1" spc="200" dirty="0">
                <a:solidFill>
                  <a:srgbClr val="0B44A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135186" y="746958"/>
            <a:ext cx="6191885" cy="99034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262626"/>
                </a:solidFill>
                <a:sym typeface="Arial" panose="020B0604020202020204" pitchFamily="34" charset="0"/>
              </a:rPr>
              <a:t>功能介绍</a:t>
            </a:r>
            <a:endParaRPr lang="zh-CN" altLang="en-US" dirty="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10723335" y="6191433"/>
            <a:ext cx="1174531" cy="316800"/>
            <a:chOff x="791845" y="1001713"/>
            <a:chExt cx="601272" cy="162178"/>
          </a:xfrm>
        </p:grpSpPr>
        <p:sp>
          <p:nvSpPr>
            <p:cNvPr id="4" name="矩形: 圆角 6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>
            <a:xfrm>
              <a:off x="791845" y="1001713"/>
              <a:ext cx="162178" cy="162178"/>
            </a:xfrm>
            <a:prstGeom prst="roundRect">
              <a:avLst/>
            </a:prstGeom>
            <a:solidFill>
              <a:srgbClr val="6E9F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矩形: 圆角 7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1016233" y="1006554"/>
              <a:ext cx="152496" cy="152496"/>
            </a:xfrm>
            <a:prstGeom prst="roundRect">
              <a:avLst/>
            </a:prstGeom>
            <a:solidFill>
              <a:srgbClr val="FFFFFF"/>
            </a:solidFill>
            <a:ln w="25400">
              <a:solidFill>
                <a:srgbClr val="6E9F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矩形: 圆角 8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1230939" y="1001713"/>
              <a:ext cx="162178" cy="162178"/>
            </a:xfrm>
            <a:prstGeom prst="roundRect">
              <a:avLst/>
            </a:prstGeom>
            <a:solidFill>
              <a:srgbClr val="E2EC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直角三角形 12"/>
          <p:cNvSpPr/>
          <p:nvPr>
            <p:custDataLst>
              <p:tags r:id="rId5"/>
            </p:custDataLst>
          </p:nvPr>
        </p:nvSpPr>
        <p:spPr>
          <a:xfrm rot="10556773">
            <a:off x="339240" y="442491"/>
            <a:ext cx="1121087" cy="1014043"/>
          </a:xfrm>
          <a:prstGeom prst="rtTriangle">
            <a:avLst/>
          </a:prstGeom>
          <a:pattFill prst="zigZag">
            <a:fgClr>
              <a:srgbClr val="F2F2F2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直角三角形 10"/>
          <p:cNvSpPr/>
          <p:nvPr>
            <p:custDataLst>
              <p:tags r:id="rId6"/>
            </p:custDataLst>
          </p:nvPr>
        </p:nvSpPr>
        <p:spPr>
          <a:xfrm flipH="1">
            <a:off x="5334000" y="0"/>
            <a:ext cx="6858000" cy="6858000"/>
          </a:xfrm>
          <a:prstGeom prst="rtTriangle">
            <a:avLst/>
          </a:prstGeom>
          <a:pattFill prst="dashUpDiag">
            <a:fgClr>
              <a:srgbClr val="F2F2F2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直角三角形 13"/>
          <p:cNvSpPr/>
          <p:nvPr>
            <p:custDataLst>
              <p:tags r:id="rId7"/>
            </p:custDataLst>
          </p:nvPr>
        </p:nvSpPr>
        <p:spPr>
          <a:xfrm rot="7372940">
            <a:off x="6411473" y="1184589"/>
            <a:ext cx="2144432" cy="1939676"/>
          </a:xfrm>
          <a:prstGeom prst="rtTriangle">
            <a:avLst/>
          </a:prstGeom>
          <a:pattFill prst="zigZag">
            <a:fgClr>
              <a:srgbClr val="F2F2F2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718457" y="404132"/>
            <a:ext cx="10755087" cy="6049736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1777109" y="2507551"/>
            <a:ext cx="8185215" cy="2687219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2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58775" indent="-358775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+mj-lt"/>
              <a:buAutoNum type="arabicPeriod"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开始游戏：	完成一场新游戏，每个阶段给用户一个提示。</a:t>
            </a:r>
            <a:endParaRPr lang="zh-CN" altLang="en-US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58775" indent="-358775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+mj-lt"/>
              <a:buAutoNum type="arabicPeriod"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游戏说明：	查看游戏规则。</a:t>
            </a:r>
            <a:endParaRPr lang="zh-CN" altLang="en-US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58775" indent="-358775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+mj-lt"/>
              <a:buAutoNum type="arabicPeriod"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荣誉榜单：	查看历史前十名玩家和得分，每次游戏都会记录到HonoursList.txt文件中。</a:t>
            </a:r>
            <a:endParaRPr lang="zh-CN" altLang="en-US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58775" indent="-358775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+mj-lt"/>
              <a:buAutoNum type="arabicPeriod"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清空记录：	将文件中数据清空。</a:t>
            </a:r>
            <a:endParaRPr lang="zh-CN" altLang="en-US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58775" indent="-358775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+mj-lt"/>
              <a:buAutoNum type="arabicPeriod"/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退出程序：	可以退出当前游戏程序。</a:t>
            </a:r>
            <a:endParaRPr lang="zh-CN" altLang="en-US" b="1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1777109" y="1613125"/>
            <a:ext cx="7099300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r>
              <a:rPr lang="zh-CN" altLang="en-US" sz="3200" b="1" spc="300" dirty="0">
                <a:solidFill>
                  <a:srgbClr val="262626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功能介绍</a:t>
            </a:r>
            <a:endParaRPr lang="zh-CN" altLang="en-US" sz="3200" b="1" spc="300" dirty="0">
              <a:solidFill>
                <a:srgbClr val="262626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流程图: 摘录 5"/>
          <p:cNvSpPr/>
          <p:nvPr>
            <p:custDataLst>
              <p:tags r:id="rId11"/>
            </p:custDataLst>
          </p:nvPr>
        </p:nvSpPr>
        <p:spPr>
          <a:xfrm rot="2220000">
            <a:off x="10142220" y="1138555"/>
            <a:ext cx="591185" cy="389891"/>
          </a:xfrm>
          <a:prstGeom prst="flowChartExtract">
            <a:avLst/>
          </a:prstGeom>
          <a:solidFill>
            <a:srgbClr val="F57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流程图: 摘录 6"/>
          <p:cNvSpPr/>
          <p:nvPr>
            <p:custDataLst>
              <p:tags r:id="rId12"/>
            </p:custDataLst>
          </p:nvPr>
        </p:nvSpPr>
        <p:spPr>
          <a:xfrm rot="18420000">
            <a:off x="10367011" y="600075"/>
            <a:ext cx="845185" cy="659131"/>
          </a:xfrm>
          <a:prstGeom prst="flowChartExtract">
            <a:avLst/>
          </a:prstGeom>
          <a:solidFill>
            <a:srgbClr val="6E9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流程图: 摘录 7"/>
          <p:cNvSpPr/>
          <p:nvPr>
            <p:custDataLst>
              <p:tags r:id="rId13"/>
            </p:custDataLst>
          </p:nvPr>
        </p:nvSpPr>
        <p:spPr>
          <a:xfrm rot="2880000">
            <a:off x="1173480" y="5360035"/>
            <a:ext cx="668020" cy="521335"/>
          </a:xfrm>
          <a:prstGeom prst="flowChartExtract">
            <a:avLst/>
          </a:prstGeom>
          <a:solidFill>
            <a:srgbClr val="6E9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流程图: 摘录 8"/>
          <p:cNvSpPr/>
          <p:nvPr>
            <p:custDataLst>
              <p:tags r:id="rId14"/>
            </p:custDataLst>
          </p:nvPr>
        </p:nvSpPr>
        <p:spPr>
          <a:xfrm rot="19680000">
            <a:off x="1586865" y="5672455"/>
            <a:ext cx="591185" cy="389891"/>
          </a:xfrm>
          <a:prstGeom prst="flowChartExtract">
            <a:avLst/>
          </a:prstGeom>
          <a:solidFill>
            <a:srgbClr val="F57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4540863" y="2050077"/>
            <a:ext cx="2218139" cy="1323439"/>
            <a:chOff x="5104998" y="1674277"/>
            <a:chExt cx="2218139" cy="1323439"/>
          </a:xfrm>
        </p:grpSpPr>
        <p:sp>
          <p:nvSpPr>
            <p:cNvPr id="6" name="文本框 5"/>
            <p:cNvSpPr txBox="1"/>
            <p:nvPr>
              <p:custDataLst>
                <p:tags r:id="rId2"/>
              </p:custDataLst>
            </p:nvPr>
          </p:nvSpPr>
          <p:spPr>
            <a:xfrm>
              <a:off x="5997133" y="1674277"/>
              <a:ext cx="1326004" cy="132343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zh-CN" sz="8000" b="1" dirty="0">
                  <a:solidFill>
                    <a:srgbClr val="0B44A6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03</a:t>
              </a:r>
              <a:endParaRPr lang="en-US" altLang="zh-CN" sz="8000" b="1" dirty="0">
                <a:solidFill>
                  <a:srgbClr val="0B44A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5104998" y="2399784"/>
              <a:ext cx="962699" cy="369332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/>
              <a:r>
                <a:rPr lang="en-US" altLang="zh-CN" b="1" spc="200" dirty="0">
                  <a:solidFill>
                    <a:srgbClr val="0B44A6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PART.</a:t>
              </a:r>
              <a:endParaRPr lang="en-US" altLang="zh-CN" b="1" spc="200" dirty="0">
                <a:solidFill>
                  <a:srgbClr val="0B44A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05571" y="808553"/>
            <a:ext cx="6191885" cy="99034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262626"/>
                </a:solidFill>
                <a:sym typeface="Arial" panose="020B0604020202020204" pitchFamily="34" charset="0"/>
              </a:rPr>
              <a:t>模块体系结构设计</a:t>
            </a:r>
            <a:endParaRPr lang="zh-CN" altLang="en-US" dirty="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55000"/>
                  </a:srgbClr>
                </a:gs>
                <a:gs pos="100000">
                  <a:srgbClr val="6E9FF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39000"/>
                  </a:srgbClr>
                </a:gs>
                <a:gs pos="100000">
                  <a:srgbClr val="1B68EF">
                    <a:lumMod val="86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610553" y="2570163"/>
            <a:ext cx="5755958" cy="706755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rgbClr val="262626"/>
                </a:solidFill>
                <a:uFillTx/>
              </a:rPr>
              <a:t>构造函数</a:t>
            </a:r>
            <a:endParaRPr lang="zh-CN" altLang="en-US">
              <a:solidFill>
                <a:srgbClr val="262626"/>
              </a:solidFill>
              <a:uFillTx/>
            </a:endParaRPr>
          </a:p>
        </p:txBody>
      </p:sp>
      <p:pic>
        <p:nvPicPr>
          <p:cNvPr id="18" name="图片 17" descr="D:\aiwppcache\download\20200828\0000962c5009d1692cf239820f8034c3.png0000962c5009d1692cf239820f8034c3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-42283" b="-42283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</p:spTree>
    <p:custDataLst>
      <p:tags r:id="rId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rot="0">
            <a:off x="11194415" y="0"/>
            <a:ext cx="997585" cy="864870"/>
            <a:chOff x="10680230" y="2861016"/>
            <a:chExt cx="1444222" cy="1252286"/>
          </a:xfrm>
        </p:grpSpPr>
        <p:sp>
          <p:nvSpPr>
            <p:cNvPr id="4" name="椭圆 3"/>
            <p:cNvSpPr/>
            <p:nvPr userDrawn="1">
              <p:custDataLst>
                <p:tags r:id="rId3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55000"/>
                  </a:srgbClr>
                </a:gs>
                <a:gs pos="100000">
                  <a:srgbClr val="6E9FF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椭圆 4"/>
            <p:cNvSpPr/>
            <p:nvPr userDrawn="1">
              <p:custDataLst>
                <p:tags r:id="rId4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39000"/>
                  </a:srgbClr>
                </a:gs>
                <a:gs pos="100000">
                  <a:srgbClr val="1B68EF">
                    <a:lumMod val="86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 userDrawn="1">
            <p:custDataLst>
              <p:tags r:id="rId5"/>
            </p:custDataLst>
          </p:nvPr>
        </p:nvGrpSpPr>
        <p:grpSpPr>
          <a:xfrm rot="10608562">
            <a:off x="5080" y="5815330"/>
            <a:ext cx="997585" cy="864870"/>
            <a:chOff x="10680230" y="2861016"/>
            <a:chExt cx="1444222" cy="1252286"/>
          </a:xfrm>
        </p:grpSpPr>
        <p:sp>
          <p:nvSpPr>
            <p:cNvPr id="3" name="椭圆 2"/>
            <p:cNvSpPr/>
            <p:nvPr userDrawn="1">
              <p:custDataLst>
                <p:tags r:id="rId6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55000"/>
                  </a:srgbClr>
                </a:gs>
                <a:gs pos="100000">
                  <a:srgbClr val="6E9FF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椭圆 21"/>
            <p:cNvSpPr/>
            <p:nvPr userDrawn="1">
              <p:custDataLst>
                <p:tags r:id="rId7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39000"/>
                  </a:srgbClr>
                </a:gs>
                <a:gs pos="100000">
                  <a:srgbClr val="1B68EF">
                    <a:lumMod val="86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610870" y="379169"/>
            <a:ext cx="10970895" cy="706755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>
                <a:solidFill>
                  <a:srgbClr val="262626"/>
                </a:solidFill>
              </a:rPr>
              <a:t>文件操作</a:t>
            </a:r>
            <a:endParaRPr lang="zh-CN" altLang="en-US" dirty="0">
              <a:solidFill>
                <a:srgbClr val="262626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610870" y="2803632"/>
            <a:ext cx="3212465" cy="33711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rgbClr val="595959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将每次游戏的玩家名称以及得分保存下来，用文件"HonoursList.txt"记录。</a:t>
            </a:r>
            <a:endParaRPr lang="zh-CN" altLang="en-US" sz="1600" dirty="0">
              <a:solidFill>
                <a:srgbClr val="595959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610870" y="2426442"/>
            <a:ext cx="3212465" cy="3987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l"/>
            <a:r>
              <a:rPr lang="zh-CN" altLang="en-US" sz="20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void save_Record()</a:t>
            </a:r>
            <a:endParaRPr lang="zh-CN" altLang="en-US" sz="2000" b="1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1"/>
            </p:custDataLst>
          </p:nvPr>
        </p:nvSpPr>
        <p:spPr>
          <a:xfrm>
            <a:off x="4489767" y="2803632"/>
            <a:ext cx="3212465" cy="33711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rgbClr val="595959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从文件中读取数据存放到Record（类型为multimap&lt;int, string, greater&gt;）中，按key值降序排列。</a:t>
            </a:r>
            <a:endParaRPr lang="zh-CN" altLang="en-US" sz="1600" dirty="0">
              <a:solidFill>
                <a:srgbClr val="595959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2"/>
            </p:custDataLst>
          </p:nvPr>
        </p:nvSpPr>
        <p:spPr>
          <a:xfrm>
            <a:off x="4489767" y="2426442"/>
            <a:ext cx="3212465" cy="3987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l"/>
            <a:r>
              <a:rPr lang="zh-CN" altLang="en-US" sz="20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void load_Record()</a:t>
            </a:r>
            <a:endParaRPr lang="zh-CN" altLang="en-US" sz="2000" b="1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3"/>
            </p:custDataLst>
          </p:nvPr>
        </p:nvSpPr>
        <p:spPr>
          <a:xfrm>
            <a:off x="8368664" y="2803632"/>
            <a:ext cx="3211819" cy="33711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sz="1600" dirty="0">
                <a:solidFill>
                  <a:srgbClr val="595959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清除文件，删除所有游戏记录。</a:t>
            </a:r>
            <a:endParaRPr lang="zh-CN" altLang="en-US" sz="1600" dirty="0">
              <a:solidFill>
                <a:srgbClr val="595959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14"/>
            </p:custDataLst>
          </p:nvPr>
        </p:nvSpPr>
        <p:spPr>
          <a:xfrm>
            <a:off x="8368664" y="2426442"/>
            <a:ext cx="3211819" cy="39878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l"/>
            <a:r>
              <a:rPr lang="zh-CN" altLang="en-US" sz="20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void clear_Record()</a:t>
            </a:r>
            <a:endParaRPr lang="zh-CN" altLang="en-US" sz="2000" b="1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15"/>
            </p:custDataLst>
          </p:nvPr>
        </p:nvCxnSpPr>
        <p:spPr>
          <a:xfrm>
            <a:off x="8035448" y="2431204"/>
            <a:ext cx="0" cy="3371180"/>
          </a:xfrm>
          <a:prstGeom prst="line">
            <a:avLst/>
          </a:prstGeom>
          <a:ln>
            <a:solidFill>
              <a:srgbClr val="D9D9D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16"/>
            </p:custDataLst>
          </p:nvPr>
        </p:nvCxnSpPr>
        <p:spPr>
          <a:xfrm>
            <a:off x="4156551" y="2431204"/>
            <a:ext cx="0" cy="3371180"/>
          </a:xfrm>
          <a:prstGeom prst="line">
            <a:avLst/>
          </a:prstGeom>
          <a:ln>
            <a:solidFill>
              <a:srgbClr val="D9D9D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7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55000"/>
                  </a:srgbClr>
                </a:gs>
                <a:gs pos="100000">
                  <a:srgbClr val="6E9FF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39000"/>
                  </a:srgbClr>
                </a:gs>
                <a:gs pos="100000">
                  <a:srgbClr val="1B68EF">
                    <a:lumMod val="86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9" name="图片 8" descr="D:\aiwppcache\download\20200828\88bb23dfa5f1d5b98ced73a6d12bdd8a.png88bb23dfa5f1d5b98ced73a6d12bdd8a"/>
          <p:cNvPicPr preferRelativeResize="0"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-33839" b="-33839"/>
          <a:stretch>
            <a:fillRect/>
          </a:stretch>
        </p:blipFill>
        <p:spPr>
          <a:xfrm>
            <a:off x="608013" y="2492538"/>
            <a:ext cx="5330191" cy="2998233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</p:pic>
      <p:pic>
        <p:nvPicPr>
          <p:cNvPr id="10" name="图片 9" descr="D:\aiwppcache\download\20200828\1b928f0ce1e4b1f956d38d4eeb5b4007.png1b928f0ce1e4b1f956d38d4eeb5b4007"/>
          <p:cNvPicPr preferRelativeResize="0"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-33806" r="-33806"/>
          <a:stretch>
            <a:fillRect/>
          </a:stretch>
        </p:blipFill>
        <p:spPr>
          <a:xfrm>
            <a:off x="6246177" y="2492538"/>
            <a:ext cx="5330191" cy="2998233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</p:pic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610870" y="379169"/>
            <a:ext cx="10970895" cy="706755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3200">
                <a:solidFill>
                  <a:srgbClr val="262626"/>
                </a:solidFill>
                <a:uFillTx/>
              </a:rPr>
              <a:t>        save_Record()              clear_Record()</a:t>
            </a:r>
            <a:endParaRPr lang="zh-CN" altLang="en-US" sz="3200">
              <a:solidFill>
                <a:srgbClr val="262626"/>
              </a:solidFill>
              <a:uFillTx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55000"/>
                  </a:srgbClr>
                </a:gs>
                <a:gs pos="100000">
                  <a:srgbClr val="6E9FF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39000"/>
                  </a:srgbClr>
                </a:gs>
                <a:gs pos="100000">
                  <a:srgbClr val="1B68EF">
                    <a:lumMod val="86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610553" y="2570163"/>
            <a:ext cx="5755958" cy="706755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rgbClr val="262626"/>
                </a:solidFill>
                <a:uFillTx/>
              </a:rPr>
              <a:t>load_Record()</a:t>
            </a:r>
            <a:endParaRPr lang="zh-CN" altLang="en-US">
              <a:solidFill>
                <a:srgbClr val="262626"/>
              </a:solidFill>
              <a:uFillTx/>
            </a:endParaRPr>
          </a:p>
        </p:txBody>
      </p:sp>
      <p:pic>
        <p:nvPicPr>
          <p:cNvPr id="18" name="图片 17" descr="D:\aiwppcache\download\20200828\45b69aa915155de6e4dd3d4b15876c98.png45b69aa915155de6e4dd3d4b15876c98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-17353" r="-17353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</p:spTree>
    <p:custDataLst>
      <p:tags r:id="rId8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55000"/>
                  </a:srgbClr>
                </a:gs>
                <a:gs pos="100000">
                  <a:srgbClr val="6E9FF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" name="椭圆 1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39000"/>
                  </a:srgbClr>
                </a:gs>
                <a:gs pos="100000">
                  <a:srgbClr val="1B68EF">
                    <a:lumMod val="86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667500" cy="6886466"/>
          </a:xfrm>
          <a:custGeom>
            <a:avLst/>
            <a:gdLst>
              <a:gd name="connsiteX0" fmla="*/ 0 w 6667500"/>
              <a:gd name="connsiteY0" fmla="*/ 0 h 6886466"/>
              <a:gd name="connsiteX1" fmla="*/ 6667500 w 6667500"/>
              <a:gd name="connsiteY1" fmla="*/ 0 h 6886466"/>
              <a:gd name="connsiteX2" fmla="*/ 2673350 w 6667500"/>
              <a:gd name="connsiteY2" fmla="*/ 6886466 h 6886466"/>
              <a:gd name="connsiteX3" fmla="*/ 0 w 6667500"/>
              <a:gd name="connsiteY3" fmla="*/ 2277242 h 688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67500" h="6886466">
                <a:moveTo>
                  <a:pt x="0" y="0"/>
                </a:moveTo>
                <a:lnTo>
                  <a:pt x="6667500" y="0"/>
                </a:lnTo>
                <a:lnTo>
                  <a:pt x="2673350" y="6886466"/>
                </a:lnTo>
                <a:lnTo>
                  <a:pt x="0" y="2277242"/>
                </a:lnTo>
                <a:close/>
              </a:path>
            </a:pathLst>
          </a:custGeom>
        </p:spPr>
      </p:pic>
      <p:sp>
        <p:nvSpPr>
          <p:cNvPr id="12" name="等腰三角形 11"/>
          <p:cNvSpPr/>
          <p:nvPr>
            <p:custDataLst>
              <p:tags r:id="rId6"/>
            </p:custDataLst>
          </p:nvPr>
        </p:nvSpPr>
        <p:spPr>
          <a:xfrm rot="20746126" flipV="1">
            <a:off x="11033180" y="322944"/>
            <a:ext cx="808153" cy="696684"/>
          </a:xfrm>
          <a:prstGeom prst="triangle">
            <a:avLst/>
          </a:prstGeom>
          <a:noFill/>
          <a:ln w="38100">
            <a:solidFill>
              <a:srgbClr val="6E9F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等腰三角形 14"/>
          <p:cNvSpPr/>
          <p:nvPr>
            <p:custDataLst>
              <p:tags r:id="rId7"/>
            </p:custDataLst>
          </p:nvPr>
        </p:nvSpPr>
        <p:spPr>
          <a:xfrm rot="18787656">
            <a:off x="11095720" y="685468"/>
            <a:ext cx="287704" cy="272235"/>
          </a:xfrm>
          <a:prstGeom prst="triangle">
            <a:avLst/>
          </a:prstGeom>
          <a:noFill/>
          <a:ln w="38100">
            <a:solidFill>
              <a:srgbClr val="C5D9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等腰三角形 18"/>
          <p:cNvSpPr/>
          <p:nvPr>
            <p:custDataLst>
              <p:tags r:id="rId8"/>
            </p:custDataLst>
          </p:nvPr>
        </p:nvSpPr>
        <p:spPr>
          <a:xfrm rot="6497916" flipV="1">
            <a:off x="2274830" y="4230383"/>
            <a:ext cx="2117842" cy="1825726"/>
          </a:xfrm>
          <a:prstGeom prst="triangle">
            <a:avLst/>
          </a:prstGeom>
          <a:noFill/>
          <a:ln w="57150">
            <a:solidFill>
              <a:srgbClr val="C5D9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5778423" y="2436016"/>
            <a:ext cx="6070600" cy="34739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Char char="►"/>
            </a:pPr>
            <a:r>
              <a:rPr lang="zh-CN" altLang="en-US" sz="1600" spc="3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void exit_Game(): 退出游戏程序</a:t>
            </a:r>
            <a:endParaRPr lang="zh-CN" altLang="en-US" sz="1600" spc="3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Char char="►"/>
            </a:pPr>
            <a:r>
              <a:rPr lang="zh-CN" altLang="en-US" sz="1600" spc="3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输出“欢迎下次使用！”；利用exit(0)退出程序。</a:t>
            </a:r>
            <a:endParaRPr lang="zh-CN" altLang="en-US" sz="1600" spc="3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Char char="►"/>
            </a:pPr>
            <a:r>
              <a:rPr lang="zh-CN" altLang="en-US" sz="1600" spc="3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void show_GameRule(): 展示游戏规则</a:t>
            </a:r>
            <a:endParaRPr lang="zh-CN" altLang="en-US" sz="1600" spc="3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Char char="►"/>
            </a:pPr>
            <a:r>
              <a:rPr lang="zh-CN" altLang="en-US" sz="1600" spc="3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输出。</a:t>
            </a:r>
            <a:endParaRPr lang="zh-CN" altLang="en-US" sz="1600" spc="3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Char char="►"/>
            </a:pPr>
            <a:r>
              <a:rPr lang="zh-CN" altLang="en-US" sz="1600" spc="3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void show_HonourList(): 显示高分榜</a:t>
            </a:r>
            <a:endParaRPr lang="zh-CN" altLang="en-US" sz="1600" spc="3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ct val="130000"/>
              <a:buFontTx/>
              <a:buChar char="►"/>
            </a:pPr>
            <a:r>
              <a:rPr lang="zh-CN" altLang="en-US" sz="1600" spc="3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遍历Record容器的前10个元素（不足10个则遍历完为止），输出玩家排名、得分、昵称。</a:t>
            </a:r>
            <a:endParaRPr lang="zh-CN" altLang="en-US" sz="1600" spc="3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55000"/>
                  </a:srgbClr>
                </a:gs>
                <a:gs pos="100000">
                  <a:srgbClr val="6E9FF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39000"/>
                  </a:srgbClr>
                </a:gs>
                <a:gs pos="100000">
                  <a:srgbClr val="1B68EF">
                    <a:lumMod val="86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0" y="2431143"/>
            <a:ext cx="12192000" cy="4426857"/>
          </a:xfrm>
          <a:prstGeom prst="rect">
            <a:avLst/>
          </a:prstGeom>
          <a:solidFill>
            <a:srgbClr val="A7A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1250951" y="6372224"/>
            <a:ext cx="9690098" cy="104775"/>
          </a:xfrm>
          <a:prstGeom prst="rect">
            <a:avLst/>
          </a:prstGeom>
          <a:pattFill prst="dkUpDiag">
            <a:fgClr>
              <a:srgbClr val="A7A7C4"/>
            </a:fgClr>
            <a:bgClr>
              <a:srgbClr val="61619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5287010" y="789305"/>
            <a:ext cx="5732145" cy="11887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Autofit/>
          </a:bodyPr>
          <a:p>
            <a:pPr algn="ctr"/>
            <a:r>
              <a:rPr lang="en-US" altLang="zh-CN" sz="4300" b="1" spc="300" dirty="0">
                <a:solidFill>
                  <a:srgbClr val="40404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void </a:t>
            </a:r>
            <a:r>
              <a:rPr lang="zh-CN" altLang="en-US" sz="4300" b="1" spc="300" dirty="0">
                <a:solidFill>
                  <a:srgbClr val="40404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start_Game()</a:t>
            </a:r>
            <a:endParaRPr lang="zh-CN" altLang="en-US" sz="4300" b="1" spc="300" dirty="0">
              <a:solidFill>
                <a:srgbClr val="40404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ECB019B1-382A-4266-B25C-5B523AA43C14-1" descr="qt_tem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270" y="-245110"/>
            <a:ext cx="6327140" cy="734822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55000"/>
                  </a:srgbClr>
                </a:gs>
                <a:gs pos="100000">
                  <a:srgbClr val="6E9FF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39000"/>
                  </a:srgbClr>
                </a:gs>
                <a:gs pos="100000">
                  <a:srgbClr val="1B68EF">
                    <a:lumMod val="86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内容占位符 1"/>
          <p:cNvSpPr txBox="1"/>
          <p:nvPr>
            <p:custDataLst>
              <p:tags r:id="rId4"/>
            </p:custDataLst>
          </p:nvPr>
        </p:nvSpPr>
        <p:spPr>
          <a:xfrm>
            <a:off x="608012" y="3465513"/>
            <a:ext cx="10970895" cy="25193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None/>
            </a:pPr>
            <a:r>
              <a:rPr lang="zh-CN" altLang="en-US" sz="2200">
                <a:solidFill>
                  <a:srgbClr val="595959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start_Game(）函数是最重要的一大模块，其流程多而结构复杂，为增强代码可读性及易维护性，封装了多个子模块。</a:t>
            </a:r>
            <a:endParaRPr lang="zh-CN" altLang="en-US" sz="2200">
              <a:solidFill>
                <a:srgbClr val="595959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10870" y="1771650"/>
            <a:ext cx="10970895" cy="1017270"/>
          </a:xfrm>
          <a:prstGeom prst="rect">
            <a:avLst/>
          </a:prstGeom>
        </p:spPr>
        <p:txBody>
          <a:bodyPr vert="horz" wrap="square" lIns="90170" tIns="46990" rIns="90170" bIns="4699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6000" b="1" i="0" u="none" strike="noStrike" kern="1200" cap="none" spc="800" normalizeH="0" baseline="0" noProof="1" dirty="0">
                <a:solidFill>
                  <a:schemeClr val="tx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algn="l"/>
            <a:r>
              <a:rPr lang="zh-CN" altLang="en-US" sz="3555" spc="300">
                <a:solidFill>
                  <a:srgbClr val="000000"/>
                </a:solidFill>
                <a:uFillTx/>
                <a:sym typeface="+mn-ea"/>
              </a:rPr>
              <a:t>start_Game()</a:t>
            </a:r>
            <a:endParaRPr lang="zh-CN" altLang="en-US" sz="3555" spc="300">
              <a:solidFill>
                <a:srgbClr val="000000"/>
              </a:solidFill>
              <a:uFillTx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0723335" y="6191433"/>
            <a:ext cx="1174531" cy="316800"/>
            <a:chOff x="791845" y="1001713"/>
            <a:chExt cx="601272" cy="162178"/>
          </a:xfrm>
        </p:grpSpPr>
        <p:sp>
          <p:nvSpPr>
            <p:cNvPr id="7" name="矩形: 圆角 6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>
            <a:xfrm>
              <a:off x="791845" y="1001713"/>
              <a:ext cx="162178" cy="162178"/>
            </a:xfrm>
            <a:prstGeom prst="roundRect">
              <a:avLst/>
            </a:prstGeom>
            <a:solidFill>
              <a:srgbClr val="6E9F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矩形: 圆角 7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1016233" y="1006554"/>
              <a:ext cx="152496" cy="152496"/>
            </a:xfrm>
            <a:prstGeom prst="roundRect">
              <a:avLst/>
            </a:prstGeom>
            <a:solidFill>
              <a:srgbClr val="FFFFFF"/>
            </a:solidFill>
            <a:ln w="25400">
              <a:solidFill>
                <a:srgbClr val="6E9F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: 圆角 8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1230939" y="1001713"/>
              <a:ext cx="162178" cy="162178"/>
            </a:xfrm>
            <a:prstGeom prst="roundRect">
              <a:avLst/>
            </a:prstGeom>
            <a:solidFill>
              <a:srgbClr val="E2EC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945515" y="1749425"/>
            <a:ext cx="1430655" cy="3407411"/>
            <a:chOff x="1489" y="2755"/>
            <a:chExt cx="2253" cy="5366"/>
          </a:xfrm>
        </p:grpSpPr>
        <p:grpSp>
          <p:nvGrpSpPr>
            <p:cNvPr id="21" name="组合 20"/>
            <p:cNvGrpSpPr/>
            <p:nvPr/>
          </p:nvGrpSpPr>
          <p:grpSpPr>
            <a:xfrm>
              <a:off x="1489" y="2755"/>
              <a:ext cx="1741" cy="1284"/>
              <a:chOff x="-1604504" y="2147667"/>
              <a:chExt cx="3687215" cy="2719712"/>
            </a:xfrm>
          </p:grpSpPr>
          <p:cxnSp>
            <p:nvCxnSpPr>
              <p:cNvPr id="22" name="直接连接符 21"/>
              <p:cNvCxnSpPr/>
              <p:nvPr>
                <p:custDataLst>
                  <p:tags r:id="rId6"/>
                </p:custDataLst>
              </p:nvPr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rgbClr val="6E9FF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>
                <p:custDataLst>
                  <p:tags r:id="rId7"/>
                </p:custDataLst>
              </p:nvPr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rgbClr val="6E9FF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 flipH="1" flipV="1">
              <a:off x="2001" y="6837"/>
              <a:ext cx="1741" cy="1284"/>
              <a:chOff x="-1604504" y="2147667"/>
              <a:chExt cx="3687215" cy="2719712"/>
            </a:xfrm>
          </p:grpSpPr>
          <p:cxnSp>
            <p:nvCxnSpPr>
              <p:cNvPr id="25" name="直接连接符 24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-1604504" y="2687623"/>
                <a:ext cx="2592288" cy="2179756"/>
              </a:xfrm>
              <a:prstGeom prst="line">
                <a:avLst/>
              </a:prstGeom>
              <a:ln w="76200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>
                <p:custDataLst>
                  <p:tags r:id="rId9"/>
                </p:custDataLst>
              </p:nvPr>
            </p:nvCxnSpPr>
            <p:spPr>
              <a:xfrm flipH="1">
                <a:off x="-509577" y="2147667"/>
                <a:ext cx="2592288" cy="2179756"/>
              </a:xfrm>
              <a:prstGeom prst="line">
                <a:avLst/>
              </a:prstGeom>
              <a:ln w="12700">
                <a:solidFill>
                  <a:srgbClr val="26262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8"/>
            <p:cNvSpPr txBox="1"/>
            <p:nvPr>
              <p:custDataLst>
                <p:tags r:id="rId10"/>
              </p:custDataLst>
            </p:nvPr>
          </p:nvSpPr>
          <p:spPr>
            <a:xfrm>
              <a:off x="2342" y="3674"/>
              <a:ext cx="1400" cy="3418"/>
            </a:xfrm>
            <a:prstGeom prst="rect">
              <a:avLst/>
            </a:prstGeom>
            <a:noFill/>
          </p:spPr>
          <p:txBody>
            <a:bodyPr vert="eaVert" wrap="square" rtlCol="0" anchor="b" anchorCtr="0">
              <a:normAutofit/>
            </a:bodyPr>
            <a:lstStyle/>
            <a:p>
              <a:pPr algn="l" fontAlgn="auto">
                <a:lnSpc>
                  <a:spcPct val="100000"/>
                </a:lnSpc>
              </a:pPr>
              <a:r>
                <a:rPr lang="zh-CN" altLang="en-US" sz="2600" spc="1200">
                  <a:solidFill>
                    <a:srgbClr val="0B44A6"/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五子连珠</a:t>
              </a:r>
              <a:endParaRPr lang="zh-CN" altLang="en-US" sz="2600" spc="1200">
                <a:solidFill>
                  <a:srgbClr val="0B44A6"/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11"/>
              </p:custDataLst>
            </p:nvPr>
          </p:nvSpPr>
          <p:spPr>
            <a:xfrm>
              <a:off x="1596" y="5244"/>
              <a:ext cx="728" cy="2289"/>
            </a:xfrm>
            <a:prstGeom prst="rect">
              <a:avLst/>
            </a:prstGeom>
          </p:spPr>
          <p:txBody>
            <a:bodyPr vert="eaVert" wrap="square">
              <a:normAutofit/>
            </a:bodyPr>
            <a:lstStyle/>
            <a:p>
              <a:pPr lvl="0"/>
              <a:r>
                <a:rPr lang="en-US" altLang="zh-CN" sz="1400" spc="200">
                  <a:solidFill>
                    <a:srgbClr val="0B44A6"/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CONTENTS</a:t>
              </a:r>
              <a:endParaRPr lang="en-US" altLang="zh-CN" sz="1400" spc="200">
                <a:solidFill>
                  <a:srgbClr val="0B44A6"/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3" name="文本框 32"/>
          <p:cNvSpPr txBox="1"/>
          <p:nvPr>
            <p:custDataLst>
              <p:tags r:id="rId12"/>
            </p:custDataLst>
          </p:nvPr>
        </p:nvSpPr>
        <p:spPr>
          <a:xfrm>
            <a:off x="4694715" y="4456559"/>
            <a:ext cx="4641449" cy="51034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500">
                <a:solidFill>
                  <a:srgbClr val="0B44A6"/>
                </a:solidFill>
                <a:latin typeface="微软雅黑" panose="020B0503020204020204" charset="-122"/>
                <a:ea typeface="微软雅黑" panose="020B0503020204020204" charset="-122"/>
              </a:rPr>
              <a:t>技术细节</a:t>
            </a:r>
            <a:endParaRPr lang="zh-CN" altLang="en-US" sz="2500">
              <a:solidFill>
                <a:srgbClr val="0B44A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>
            <p:custDataLst>
              <p:tags r:id="rId13"/>
            </p:custDataLst>
          </p:nvPr>
        </p:nvSpPr>
        <p:spPr>
          <a:xfrm>
            <a:off x="3832311" y="4428504"/>
            <a:ext cx="674064" cy="566459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r>
              <a:rPr lang="en-US" altLang="zh-CN" sz="3200" b="1" dirty="0">
                <a:solidFill>
                  <a:srgbClr val="0B44A6"/>
                </a:solidFill>
                <a:latin typeface="微软雅黑" panose="020B0503020204020204" charset="-122"/>
                <a:ea typeface="微软雅黑" panose="020B0503020204020204" charset="-122"/>
              </a:rPr>
              <a:t>04.</a:t>
            </a:r>
            <a:endParaRPr lang="en-US" altLang="zh-CN" sz="3200" b="1" dirty="0">
              <a:solidFill>
                <a:srgbClr val="0B44A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4"/>
            </p:custDataLst>
          </p:nvPr>
        </p:nvSpPr>
        <p:spPr>
          <a:xfrm>
            <a:off x="4694715" y="3723249"/>
            <a:ext cx="4641449" cy="51034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500">
                <a:solidFill>
                  <a:srgbClr val="0B44A6"/>
                </a:solidFill>
                <a:latin typeface="微软雅黑" panose="020B0503020204020204" charset="-122"/>
                <a:ea typeface="微软雅黑" panose="020B0503020204020204" charset="-122"/>
              </a:rPr>
              <a:t>模块体系结构设计</a:t>
            </a:r>
            <a:endParaRPr lang="zh-CN" altLang="en-US" sz="2500">
              <a:solidFill>
                <a:srgbClr val="0B44A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15"/>
            </p:custDataLst>
          </p:nvPr>
        </p:nvSpPr>
        <p:spPr>
          <a:xfrm>
            <a:off x="3832311" y="3695195"/>
            <a:ext cx="674064" cy="566459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r>
              <a:rPr lang="en-US" altLang="zh-CN" sz="3200" b="1" dirty="0">
                <a:solidFill>
                  <a:srgbClr val="0B44A6"/>
                </a:solidFill>
                <a:latin typeface="微软雅黑" panose="020B0503020204020204" charset="-122"/>
                <a:ea typeface="微软雅黑" panose="020B0503020204020204" charset="-122"/>
              </a:rPr>
              <a:t>03.</a:t>
            </a:r>
            <a:endParaRPr lang="en-US" altLang="zh-CN" sz="3200" b="1" dirty="0">
              <a:solidFill>
                <a:srgbClr val="0B44A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6"/>
            </p:custDataLst>
          </p:nvPr>
        </p:nvSpPr>
        <p:spPr>
          <a:xfrm>
            <a:off x="4694715" y="2961884"/>
            <a:ext cx="4641449" cy="51034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500">
                <a:solidFill>
                  <a:srgbClr val="0B44A6"/>
                </a:solidFill>
                <a:latin typeface="微软雅黑" panose="020B0503020204020204" charset="-122"/>
                <a:ea typeface="微软雅黑" panose="020B0503020204020204" charset="-122"/>
              </a:rPr>
              <a:t>功能介绍</a:t>
            </a:r>
            <a:endParaRPr lang="zh-CN" altLang="en-US" sz="2500">
              <a:solidFill>
                <a:srgbClr val="0B44A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17"/>
            </p:custDataLst>
          </p:nvPr>
        </p:nvSpPr>
        <p:spPr>
          <a:xfrm>
            <a:off x="3832311" y="2933829"/>
            <a:ext cx="674064" cy="566459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r>
              <a:rPr lang="en-US" altLang="zh-CN" sz="3200" b="1" dirty="0">
                <a:solidFill>
                  <a:srgbClr val="0B44A6"/>
                </a:solidFill>
                <a:latin typeface="微软雅黑" panose="020B0503020204020204" charset="-122"/>
                <a:ea typeface="微软雅黑" panose="020B0503020204020204" charset="-122"/>
              </a:rPr>
              <a:t>02.</a:t>
            </a:r>
            <a:endParaRPr lang="en-US" altLang="zh-CN" sz="3200" b="1" dirty="0">
              <a:solidFill>
                <a:srgbClr val="0B44A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8"/>
            </p:custDataLst>
          </p:nvPr>
        </p:nvSpPr>
        <p:spPr>
          <a:xfrm>
            <a:off x="4694715" y="2228575"/>
            <a:ext cx="4641449" cy="51034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2500">
                <a:solidFill>
                  <a:srgbClr val="0B44A6"/>
                </a:solidFill>
                <a:latin typeface="微软雅黑" panose="020B0503020204020204" charset="-122"/>
                <a:ea typeface="微软雅黑" panose="020B0503020204020204" charset="-122"/>
              </a:rPr>
              <a:t>整体设计思路</a:t>
            </a:r>
            <a:endParaRPr lang="zh-CN" altLang="en-US" sz="2500">
              <a:solidFill>
                <a:srgbClr val="0B44A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>
            <p:custDataLst>
              <p:tags r:id="rId19"/>
            </p:custDataLst>
          </p:nvPr>
        </p:nvSpPr>
        <p:spPr>
          <a:xfrm>
            <a:off x="3832311" y="2200519"/>
            <a:ext cx="674064" cy="566459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r>
              <a:rPr lang="en-US" altLang="zh-CN" sz="3200" b="1" dirty="0">
                <a:solidFill>
                  <a:srgbClr val="0B44A6"/>
                </a:solidFill>
                <a:latin typeface="微软雅黑" panose="020B0503020204020204" charset="-122"/>
                <a:ea typeface="微软雅黑" panose="020B0503020204020204" charset="-122"/>
              </a:rPr>
              <a:t>01.</a:t>
            </a:r>
            <a:endParaRPr lang="en-US" altLang="zh-CN" sz="3200" b="1" dirty="0">
              <a:solidFill>
                <a:srgbClr val="0B44A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55000"/>
                  </a:srgbClr>
                </a:gs>
                <a:gs pos="100000">
                  <a:srgbClr val="6E9FF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39000"/>
                  </a:srgbClr>
                </a:gs>
                <a:gs pos="100000">
                  <a:srgbClr val="1B68EF">
                    <a:lumMod val="86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610553" y="2570163"/>
            <a:ext cx="5755958" cy="706755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>
                <a:solidFill>
                  <a:srgbClr val="262626"/>
                </a:solidFill>
                <a:uFillTx/>
              </a:rPr>
              <a:t>void move_Chess()</a:t>
            </a:r>
            <a:endParaRPr lang="zh-CN" altLang="en-US">
              <a:solidFill>
                <a:srgbClr val="262626"/>
              </a:solidFill>
              <a:uFillTx/>
            </a:endParaRPr>
          </a:p>
        </p:txBody>
      </p:sp>
      <p:pic>
        <p:nvPicPr>
          <p:cNvPr id="18" name="图片 17" descr="D:\aiwppcache\download\20200828\f19ecacfe26c98c3a6d48d025963cc3c.pngf19ecacfe26c98c3a6d48d025963cc3c"/>
          <p:cNvPicPr preferRelativeResize="0"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-2298" b="-2298"/>
          <a:stretch>
            <a:fillRect/>
          </a:stretch>
        </p:blipFill>
        <p:spPr>
          <a:xfrm>
            <a:off x="6494780" y="1073150"/>
            <a:ext cx="5084445" cy="5084445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</p:pic>
    </p:spTree>
    <p:custDataLst>
      <p:tags r:id="rId8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55000"/>
                  </a:srgbClr>
                </a:gs>
                <a:gs pos="100000">
                  <a:srgbClr val="6E9FF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39000"/>
                  </a:srgbClr>
                </a:gs>
                <a:gs pos="100000">
                  <a:srgbClr val="1B68EF">
                    <a:lumMod val="86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610870" y="2570480"/>
            <a:ext cx="4829810" cy="602615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sz="3200">
                <a:solidFill>
                  <a:srgbClr val="262626"/>
                </a:solidFill>
                <a:uFillTx/>
                <a:cs typeface="微软雅黑" panose="020B0503020204020204" charset="-122"/>
              </a:rPr>
              <a:t>bool judge_Path() </a:t>
            </a:r>
            <a:endParaRPr lang="zh-CN" altLang="en-US" sz="3200">
              <a:solidFill>
                <a:srgbClr val="262626"/>
              </a:solidFill>
              <a:uFillTx/>
              <a:cs typeface="微软雅黑" panose="020B0503020204020204" charset="-122"/>
            </a:endParaRPr>
          </a:p>
          <a:p>
            <a:endParaRPr lang="zh-CN" altLang="en-US" sz="3200">
              <a:solidFill>
                <a:srgbClr val="262626"/>
              </a:solidFill>
              <a:uFillTx/>
              <a:cs typeface="微软雅黑" panose="020B0503020204020204" charset="-122"/>
            </a:endParaRPr>
          </a:p>
          <a:p>
            <a:r>
              <a:rPr lang="zh-CN" altLang="en-US" sz="3200">
                <a:solidFill>
                  <a:srgbClr val="262626"/>
                </a:solidFill>
                <a:uFillTx/>
                <a:cs typeface="微软雅黑" panose="020B0503020204020204" charset="-122"/>
              </a:rPr>
              <a:t> 有效路径判断</a:t>
            </a:r>
            <a:endParaRPr lang="zh-CN" altLang="en-US" sz="3200">
              <a:solidFill>
                <a:srgbClr val="262626"/>
              </a:solidFill>
              <a:uFillTx/>
              <a:cs typeface="微软雅黑" panose="020B0503020204020204" charset="-122"/>
            </a:endParaRPr>
          </a:p>
        </p:txBody>
      </p:sp>
      <p:pic>
        <p:nvPicPr>
          <p:cNvPr id="3" name="ECB019B1-382A-4266-B25C-5B523AA43C14-2" descr="qt_te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865" y="-317500"/>
            <a:ext cx="6857365" cy="74993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4" name="椭圆 13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55000"/>
                  </a:srgbClr>
                </a:gs>
                <a:gs pos="100000">
                  <a:srgbClr val="6E9FF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椭圆 14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39000"/>
                  </a:srgbClr>
                </a:gs>
                <a:gs pos="100000">
                  <a:srgbClr val="1B68EF">
                    <a:lumMod val="86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3810031"/>
            <a:ext cx="12192098" cy="3048024"/>
          </a:xfrm>
          <a:prstGeom prst="rect">
            <a:avLst/>
          </a:prstGeom>
          <a:pattFill prst="dkHorz">
            <a:fgClr>
              <a:srgbClr val="F0F0F5"/>
            </a:fgClr>
            <a:bgClr>
              <a:srgbClr val="FFFFFF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676381" y="305594"/>
            <a:ext cx="8839271" cy="697482"/>
          </a:xfrm>
          <a:prstGeom prst="rect">
            <a:avLst/>
          </a:prstGeom>
          <a:solidFill>
            <a:srgbClr val="FFFFFF"/>
          </a:solidFill>
          <a:ln w="25400">
            <a:noFill/>
          </a:ln>
          <a:effectLst>
            <a:outerShdw blurRad="50800" dist="76200" dir="5400000" sx="101000" sy="101000" algn="t" rotWithShape="0">
              <a:srgbClr val="000000">
                <a:alpha val="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: 形状 13"/>
          <p:cNvSpPr>
            <a:spLocks noChangeAspect="1"/>
          </p:cNvSpPr>
          <p:nvPr>
            <p:custDataLst>
              <p:tags r:id="rId6"/>
            </p:custDataLst>
          </p:nvPr>
        </p:nvSpPr>
        <p:spPr>
          <a:xfrm rot="10800000">
            <a:off x="11367818" y="5936049"/>
            <a:ext cx="256845" cy="521196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solidFill>
            <a:srgbClr val="6E9FF5"/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: 形状 14"/>
          <p:cNvSpPr>
            <a:spLocks noChangeAspect="1"/>
          </p:cNvSpPr>
          <p:nvPr>
            <p:custDataLst>
              <p:tags r:id="rId7"/>
            </p:custDataLst>
          </p:nvPr>
        </p:nvSpPr>
        <p:spPr>
          <a:xfrm rot="10800000">
            <a:off x="11027373" y="5936049"/>
            <a:ext cx="256845" cy="521196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solidFill>
            <a:srgbClr val="6E9FF5"/>
          </a:solidFill>
          <a:ln w="317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任意多边形: 形状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382526" y="427990"/>
            <a:ext cx="223117" cy="452755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noFill/>
          <a:ln w="31750" cap="rnd">
            <a:solidFill>
              <a:srgbClr val="6E9FF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任意多边形: 形状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678266" y="427990"/>
            <a:ext cx="223117" cy="452755"/>
          </a:xfrm>
          <a:custGeom>
            <a:avLst/>
            <a:gdLst>
              <a:gd name="connsiteX0" fmla="*/ 207995 w 295275"/>
              <a:gd name="connsiteY0" fmla="*/ 0 h 599179"/>
              <a:gd name="connsiteX1" fmla="*/ 218480 w 295275"/>
              <a:gd name="connsiteY1" fmla="*/ 17025 h 599179"/>
              <a:gd name="connsiteX2" fmla="*/ 263922 w 295275"/>
              <a:gd name="connsiteY2" fmla="*/ 59952 h 599179"/>
              <a:gd name="connsiteX3" fmla="*/ 275967 w 295275"/>
              <a:gd name="connsiteY3" fmla="*/ 66705 h 599179"/>
              <a:gd name="connsiteX4" fmla="*/ 258864 w 295275"/>
              <a:gd name="connsiteY4" fmla="*/ 77309 h 599179"/>
              <a:gd name="connsiteX5" fmla="*/ 164932 w 295275"/>
              <a:gd name="connsiteY5" fmla="*/ 229252 h 599179"/>
              <a:gd name="connsiteX6" fmla="*/ 145322 w 295275"/>
              <a:gd name="connsiteY6" fmla="*/ 303904 h 599179"/>
              <a:gd name="connsiteX7" fmla="*/ 295275 w 295275"/>
              <a:gd name="connsiteY7" fmla="*/ 303904 h 599179"/>
              <a:gd name="connsiteX8" fmla="*/ 295275 w 295275"/>
              <a:gd name="connsiteY8" fmla="*/ 599179 h 599179"/>
              <a:gd name="connsiteX9" fmla="*/ 0 w 295275"/>
              <a:gd name="connsiteY9" fmla="*/ 599179 h 599179"/>
              <a:gd name="connsiteX10" fmla="*/ 0 w 295275"/>
              <a:gd name="connsiteY10" fmla="*/ 303904 h 599179"/>
              <a:gd name="connsiteX11" fmla="*/ 5952 w 295275"/>
              <a:gd name="connsiteY11" fmla="*/ 269304 h 599179"/>
              <a:gd name="connsiteX12" fmla="*/ 204540 w 295275"/>
              <a:gd name="connsiteY12" fmla="*/ 547 h 599179"/>
              <a:gd name="connsiteX0-1" fmla="*/ 207995 w 295275"/>
              <a:gd name="connsiteY0-2" fmla="*/ 0 h 599179"/>
              <a:gd name="connsiteX1-3" fmla="*/ 218480 w 295275"/>
              <a:gd name="connsiteY1-4" fmla="*/ 17025 h 599179"/>
              <a:gd name="connsiteX2-5" fmla="*/ 263922 w 295275"/>
              <a:gd name="connsiteY2-6" fmla="*/ 59952 h 599179"/>
              <a:gd name="connsiteX3-7" fmla="*/ 275967 w 295275"/>
              <a:gd name="connsiteY3-8" fmla="*/ 66705 h 599179"/>
              <a:gd name="connsiteX4-9" fmla="*/ 258864 w 295275"/>
              <a:gd name="connsiteY4-10" fmla="*/ 77309 h 599179"/>
              <a:gd name="connsiteX5-11" fmla="*/ 164932 w 295275"/>
              <a:gd name="connsiteY5-12" fmla="*/ 229252 h 599179"/>
              <a:gd name="connsiteX6-13" fmla="*/ 152376 w 295275"/>
              <a:gd name="connsiteY6-14" fmla="*/ 303904 h 599179"/>
              <a:gd name="connsiteX7-15" fmla="*/ 295275 w 295275"/>
              <a:gd name="connsiteY7-16" fmla="*/ 303904 h 599179"/>
              <a:gd name="connsiteX8-17" fmla="*/ 295275 w 295275"/>
              <a:gd name="connsiteY8-18" fmla="*/ 599179 h 599179"/>
              <a:gd name="connsiteX9-19" fmla="*/ 0 w 295275"/>
              <a:gd name="connsiteY9-20" fmla="*/ 599179 h 599179"/>
              <a:gd name="connsiteX10-21" fmla="*/ 0 w 295275"/>
              <a:gd name="connsiteY10-22" fmla="*/ 303904 h 599179"/>
              <a:gd name="connsiteX11-23" fmla="*/ 5952 w 295275"/>
              <a:gd name="connsiteY11-24" fmla="*/ 269304 h 599179"/>
              <a:gd name="connsiteX12-25" fmla="*/ 204540 w 295275"/>
              <a:gd name="connsiteY12-26" fmla="*/ 547 h 599179"/>
              <a:gd name="connsiteX13" fmla="*/ 207995 w 295275"/>
              <a:gd name="connsiteY13" fmla="*/ 0 h 599179"/>
              <a:gd name="connsiteX0-27" fmla="*/ 207995 w 295275"/>
              <a:gd name="connsiteY0-28" fmla="*/ 0 h 599179"/>
              <a:gd name="connsiteX1-29" fmla="*/ 218480 w 295275"/>
              <a:gd name="connsiteY1-30" fmla="*/ 17025 h 599179"/>
              <a:gd name="connsiteX2-31" fmla="*/ 263922 w 295275"/>
              <a:gd name="connsiteY2-32" fmla="*/ 59952 h 599179"/>
              <a:gd name="connsiteX3-33" fmla="*/ 275967 w 295275"/>
              <a:gd name="connsiteY3-34" fmla="*/ 66705 h 599179"/>
              <a:gd name="connsiteX4-35" fmla="*/ 258864 w 295275"/>
              <a:gd name="connsiteY4-36" fmla="*/ 77309 h 599179"/>
              <a:gd name="connsiteX5-37" fmla="*/ 164932 w 295275"/>
              <a:gd name="connsiteY5-38" fmla="*/ 229252 h 599179"/>
              <a:gd name="connsiteX6-39" fmla="*/ 152376 w 295275"/>
              <a:gd name="connsiteY6-40" fmla="*/ 303904 h 599179"/>
              <a:gd name="connsiteX7-41" fmla="*/ 295275 w 295275"/>
              <a:gd name="connsiteY7-42" fmla="*/ 303904 h 599179"/>
              <a:gd name="connsiteX8-43" fmla="*/ 295275 w 295275"/>
              <a:gd name="connsiteY8-44" fmla="*/ 599179 h 599179"/>
              <a:gd name="connsiteX9-45" fmla="*/ 0 w 295275"/>
              <a:gd name="connsiteY9-46" fmla="*/ 599179 h 599179"/>
              <a:gd name="connsiteX10-47" fmla="*/ 0 w 295275"/>
              <a:gd name="connsiteY10-48" fmla="*/ 303904 h 599179"/>
              <a:gd name="connsiteX11-49" fmla="*/ 5952 w 295275"/>
              <a:gd name="connsiteY11-50" fmla="*/ 269304 h 599179"/>
              <a:gd name="connsiteX12-51" fmla="*/ 204540 w 295275"/>
              <a:gd name="connsiteY12-52" fmla="*/ 547 h 599179"/>
              <a:gd name="connsiteX13-53" fmla="*/ 207995 w 295275"/>
              <a:gd name="connsiteY13-54" fmla="*/ 0 h 599179"/>
              <a:gd name="connsiteX0-55" fmla="*/ 207995 w 295275"/>
              <a:gd name="connsiteY0-56" fmla="*/ 0 h 599179"/>
              <a:gd name="connsiteX1-57" fmla="*/ 218480 w 295275"/>
              <a:gd name="connsiteY1-58" fmla="*/ 17025 h 599179"/>
              <a:gd name="connsiteX2-59" fmla="*/ 263922 w 295275"/>
              <a:gd name="connsiteY2-60" fmla="*/ 59952 h 599179"/>
              <a:gd name="connsiteX3-61" fmla="*/ 275967 w 295275"/>
              <a:gd name="connsiteY3-62" fmla="*/ 66705 h 599179"/>
              <a:gd name="connsiteX4-63" fmla="*/ 258864 w 295275"/>
              <a:gd name="connsiteY4-64" fmla="*/ 77309 h 599179"/>
              <a:gd name="connsiteX5-65" fmla="*/ 164932 w 295275"/>
              <a:gd name="connsiteY5-66" fmla="*/ 229252 h 599179"/>
              <a:gd name="connsiteX6-67" fmla="*/ 152376 w 295275"/>
              <a:gd name="connsiteY6-68" fmla="*/ 303904 h 599179"/>
              <a:gd name="connsiteX7-69" fmla="*/ 295275 w 295275"/>
              <a:gd name="connsiteY7-70" fmla="*/ 303904 h 599179"/>
              <a:gd name="connsiteX8-71" fmla="*/ 295275 w 295275"/>
              <a:gd name="connsiteY8-72" fmla="*/ 599179 h 599179"/>
              <a:gd name="connsiteX9-73" fmla="*/ 0 w 295275"/>
              <a:gd name="connsiteY9-74" fmla="*/ 599179 h 599179"/>
              <a:gd name="connsiteX10-75" fmla="*/ 0 w 295275"/>
              <a:gd name="connsiteY10-76" fmla="*/ 303904 h 599179"/>
              <a:gd name="connsiteX11-77" fmla="*/ 5952 w 295275"/>
              <a:gd name="connsiteY11-78" fmla="*/ 269304 h 599179"/>
              <a:gd name="connsiteX12-79" fmla="*/ 204540 w 295275"/>
              <a:gd name="connsiteY12-80" fmla="*/ 547 h 599179"/>
              <a:gd name="connsiteX13-81" fmla="*/ 207995 w 295275"/>
              <a:gd name="connsiteY13-82" fmla="*/ 0 h 599179"/>
              <a:gd name="connsiteX0-83" fmla="*/ 207995 w 295275"/>
              <a:gd name="connsiteY0-84" fmla="*/ 0 h 599179"/>
              <a:gd name="connsiteX1-85" fmla="*/ 218480 w 295275"/>
              <a:gd name="connsiteY1-86" fmla="*/ 17025 h 599179"/>
              <a:gd name="connsiteX2-87" fmla="*/ 263922 w 295275"/>
              <a:gd name="connsiteY2-88" fmla="*/ 59952 h 599179"/>
              <a:gd name="connsiteX3-89" fmla="*/ 275967 w 295275"/>
              <a:gd name="connsiteY3-90" fmla="*/ 66705 h 599179"/>
              <a:gd name="connsiteX4-91" fmla="*/ 258864 w 295275"/>
              <a:gd name="connsiteY4-92" fmla="*/ 77309 h 599179"/>
              <a:gd name="connsiteX5-93" fmla="*/ 152376 w 295275"/>
              <a:gd name="connsiteY5-94" fmla="*/ 303904 h 599179"/>
              <a:gd name="connsiteX6-95" fmla="*/ 295275 w 295275"/>
              <a:gd name="connsiteY6-96" fmla="*/ 303904 h 599179"/>
              <a:gd name="connsiteX7-97" fmla="*/ 295275 w 295275"/>
              <a:gd name="connsiteY7-98" fmla="*/ 599179 h 599179"/>
              <a:gd name="connsiteX8-99" fmla="*/ 0 w 295275"/>
              <a:gd name="connsiteY8-100" fmla="*/ 599179 h 599179"/>
              <a:gd name="connsiteX9-101" fmla="*/ 0 w 295275"/>
              <a:gd name="connsiteY9-102" fmla="*/ 303904 h 599179"/>
              <a:gd name="connsiteX10-103" fmla="*/ 5952 w 295275"/>
              <a:gd name="connsiteY10-104" fmla="*/ 269304 h 599179"/>
              <a:gd name="connsiteX11-105" fmla="*/ 204540 w 295275"/>
              <a:gd name="connsiteY11-106" fmla="*/ 547 h 599179"/>
              <a:gd name="connsiteX12-107" fmla="*/ 207995 w 295275"/>
              <a:gd name="connsiteY12-108" fmla="*/ 0 h 599179"/>
              <a:gd name="connsiteX0-109" fmla="*/ 207995 w 295275"/>
              <a:gd name="connsiteY0-110" fmla="*/ 0 h 599179"/>
              <a:gd name="connsiteX1-111" fmla="*/ 218480 w 295275"/>
              <a:gd name="connsiteY1-112" fmla="*/ 17025 h 599179"/>
              <a:gd name="connsiteX2-113" fmla="*/ 263922 w 295275"/>
              <a:gd name="connsiteY2-114" fmla="*/ 59952 h 599179"/>
              <a:gd name="connsiteX3-115" fmla="*/ 275967 w 295275"/>
              <a:gd name="connsiteY3-116" fmla="*/ 66705 h 599179"/>
              <a:gd name="connsiteX4-117" fmla="*/ 258864 w 295275"/>
              <a:gd name="connsiteY4-118" fmla="*/ 77309 h 599179"/>
              <a:gd name="connsiteX5-119" fmla="*/ 152376 w 295275"/>
              <a:gd name="connsiteY5-120" fmla="*/ 303904 h 599179"/>
              <a:gd name="connsiteX6-121" fmla="*/ 295275 w 295275"/>
              <a:gd name="connsiteY6-122" fmla="*/ 303904 h 599179"/>
              <a:gd name="connsiteX7-123" fmla="*/ 295275 w 295275"/>
              <a:gd name="connsiteY7-124" fmla="*/ 599179 h 599179"/>
              <a:gd name="connsiteX8-125" fmla="*/ 0 w 295275"/>
              <a:gd name="connsiteY8-126" fmla="*/ 599179 h 599179"/>
              <a:gd name="connsiteX9-127" fmla="*/ 0 w 295275"/>
              <a:gd name="connsiteY9-128" fmla="*/ 303904 h 599179"/>
              <a:gd name="connsiteX10-129" fmla="*/ 5952 w 295275"/>
              <a:gd name="connsiteY10-130" fmla="*/ 269304 h 599179"/>
              <a:gd name="connsiteX11-131" fmla="*/ 204540 w 295275"/>
              <a:gd name="connsiteY11-132" fmla="*/ 547 h 599179"/>
              <a:gd name="connsiteX12-133" fmla="*/ 207995 w 295275"/>
              <a:gd name="connsiteY12-134" fmla="*/ 0 h 599179"/>
              <a:gd name="connsiteX0-135" fmla="*/ 207995 w 295275"/>
              <a:gd name="connsiteY0-136" fmla="*/ 0 h 599179"/>
              <a:gd name="connsiteX1-137" fmla="*/ 218480 w 295275"/>
              <a:gd name="connsiteY1-138" fmla="*/ 17025 h 599179"/>
              <a:gd name="connsiteX2-139" fmla="*/ 263922 w 295275"/>
              <a:gd name="connsiteY2-140" fmla="*/ 59952 h 599179"/>
              <a:gd name="connsiteX3-141" fmla="*/ 275967 w 295275"/>
              <a:gd name="connsiteY3-142" fmla="*/ 66705 h 599179"/>
              <a:gd name="connsiteX4-143" fmla="*/ 152376 w 295275"/>
              <a:gd name="connsiteY4-144" fmla="*/ 303904 h 599179"/>
              <a:gd name="connsiteX5-145" fmla="*/ 295275 w 295275"/>
              <a:gd name="connsiteY5-146" fmla="*/ 303904 h 599179"/>
              <a:gd name="connsiteX6-147" fmla="*/ 295275 w 295275"/>
              <a:gd name="connsiteY6-148" fmla="*/ 599179 h 599179"/>
              <a:gd name="connsiteX7-149" fmla="*/ 0 w 295275"/>
              <a:gd name="connsiteY7-150" fmla="*/ 599179 h 599179"/>
              <a:gd name="connsiteX8-151" fmla="*/ 0 w 295275"/>
              <a:gd name="connsiteY8-152" fmla="*/ 303904 h 599179"/>
              <a:gd name="connsiteX9-153" fmla="*/ 5952 w 295275"/>
              <a:gd name="connsiteY9-154" fmla="*/ 269304 h 599179"/>
              <a:gd name="connsiteX10-155" fmla="*/ 204540 w 295275"/>
              <a:gd name="connsiteY10-156" fmla="*/ 547 h 599179"/>
              <a:gd name="connsiteX11-157" fmla="*/ 207995 w 295275"/>
              <a:gd name="connsiteY11-158" fmla="*/ 0 h 599179"/>
              <a:gd name="connsiteX0-159" fmla="*/ 207995 w 295275"/>
              <a:gd name="connsiteY0-160" fmla="*/ 0 h 599179"/>
              <a:gd name="connsiteX1-161" fmla="*/ 218480 w 295275"/>
              <a:gd name="connsiteY1-162" fmla="*/ 17025 h 599179"/>
              <a:gd name="connsiteX2-163" fmla="*/ 263922 w 295275"/>
              <a:gd name="connsiteY2-164" fmla="*/ 59952 h 599179"/>
              <a:gd name="connsiteX3-165" fmla="*/ 275967 w 295275"/>
              <a:gd name="connsiteY3-166" fmla="*/ 66705 h 599179"/>
              <a:gd name="connsiteX4-167" fmla="*/ 152376 w 295275"/>
              <a:gd name="connsiteY4-168" fmla="*/ 303904 h 599179"/>
              <a:gd name="connsiteX5-169" fmla="*/ 295275 w 295275"/>
              <a:gd name="connsiteY5-170" fmla="*/ 303904 h 599179"/>
              <a:gd name="connsiteX6-171" fmla="*/ 295275 w 295275"/>
              <a:gd name="connsiteY6-172" fmla="*/ 599179 h 599179"/>
              <a:gd name="connsiteX7-173" fmla="*/ 0 w 295275"/>
              <a:gd name="connsiteY7-174" fmla="*/ 599179 h 599179"/>
              <a:gd name="connsiteX8-175" fmla="*/ 0 w 295275"/>
              <a:gd name="connsiteY8-176" fmla="*/ 303904 h 599179"/>
              <a:gd name="connsiteX9-177" fmla="*/ 5952 w 295275"/>
              <a:gd name="connsiteY9-178" fmla="*/ 269304 h 599179"/>
              <a:gd name="connsiteX10-179" fmla="*/ 204540 w 295275"/>
              <a:gd name="connsiteY10-180" fmla="*/ 547 h 599179"/>
              <a:gd name="connsiteX11-181" fmla="*/ 207995 w 295275"/>
              <a:gd name="connsiteY11-182" fmla="*/ 0 h 599179"/>
              <a:gd name="connsiteX0-183" fmla="*/ 207995 w 295275"/>
              <a:gd name="connsiteY0-184" fmla="*/ 0 h 599179"/>
              <a:gd name="connsiteX1-185" fmla="*/ 218480 w 295275"/>
              <a:gd name="connsiteY1-186" fmla="*/ 17025 h 599179"/>
              <a:gd name="connsiteX2-187" fmla="*/ 263922 w 295275"/>
              <a:gd name="connsiteY2-188" fmla="*/ 59952 h 599179"/>
              <a:gd name="connsiteX3-189" fmla="*/ 275967 w 295275"/>
              <a:gd name="connsiteY3-190" fmla="*/ 66705 h 599179"/>
              <a:gd name="connsiteX4-191" fmla="*/ 152376 w 295275"/>
              <a:gd name="connsiteY4-192" fmla="*/ 303904 h 599179"/>
              <a:gd name="connsiteX5-193" fmla="*/ 295275 w 295275"/>
              <a:gd name="connsiteY5-194" fmla="*/ 303904 h 599179"/>
              <a:gd name="connsiteX6-195" fmla="*/ 295275 w 295275"/>
              <a:gd name="connsiteY6-196" fmla="*/ 599179 h 599179"/>
              <a:gd name="connsiteX7-197" fmla="*/ 0 w 295275"/>
              <a:gd name="connsiteY7-198" fmla="*/ 599179 h 599179"/>
              <a:gd name="connsiteX8-199" fmla="*/ 0 w 295275"/>
              <a:gd name="connsiteY8-200" fmla="*/ 303904 h 599179"/>
              <a:gd name="connsiteX9-201" fmla="*/ 5952 w 295275"/>
              <a:gd name="connsiteY9-202" fmla="*/ 269304 h 599179"/>
              <a:gd name="connsiteX10-203" fmla="*/ 204540 w 295275"/>
              <a:gd name="connsiteY10-204" fmla="*/ 547 h 599179"/>
              <a:gd name="connsiteX11-205" fmla="*/ 207995 w 295275"/>
              <a:gd name="connsiteY11-206" fmla="*/ 0 h 599179"/>
              <a:gd name="connsiteX0-207" fmla="*/ 207995 w 295275"/>
              <a:gd name="connsiteY0-208" fmla="*/ 0 h 599179"/>
              <a:gd name="connsiteX1-209" fmla="*/ 218480 w 295275"/>
              <a:gd name="connsiteY1-210" fmla="*/ 17025 h 599179"/>
              <a:gd name="connsiteX2-211" fmla="*/ 263922 w 295275"/>
              <a:gd name="connsiteY2-212" fmla="*/ 59952 h 599179"/>
              <a:gd name="connsiteX3-213" fmla="*/ 275967 w 295275"/>
              <a:gd name="connsiteY3-214" fmla="*/ 66705 h 599179"/>
              <a:gd name="connsiteX4-215" fmla="*/ 152376 w 295275"/>
              <a:gd name="connsiteY4-216" fmla="*/ 303904 h 599179"/>
              <a:gd name="connsiteX5-217" fmla="*/ 295275 w 295275"/>
              <a:gd name="connsiteY5-218" fmla="*/ 303904 h 599179"/>
              <a:gd name="connsiteX6-219" fmla="*/ 295275 w 295275"/>
              <a:gd name="connsiteY6-220" fmla="*/ 599179 h 599179"/>
              <a:gd name="connsiteX7-221" fmla="*/ 0 w 295275"/>
              <a:gd name="connsiteY7-222" fmla="*/ 599179 h 599179"/>
              <a:gd name="connsiteX8-223" fmla="*/ 0 w 295275"/>
              <a:gd name="connsiteY8-224" fmla="*/ 303904 h 599179"/>
              <a:gd name="connsiteX9-225" fmla="*/ 5952 w 295275"/>
              <a:gd name="connsiteY9-226" fmla="*/ 269304 h 599179"/>
              <a:gd name="connsiteX10-227" fmla="*/ 204540 w 295275"/>
              <a:gd name="connsiteY10-228" fmla="*/ 547 h 599179"/>
              <a:gd name="connsiteX11-229" fmla="*/ 207995 w 295275"/>
              <a:gd name="connsiteY11-230" fmla="*/ 0 h 599179"/>
              <a:gd name="connsiteX0-231" fmla="*/ 207995 w 295275"/>
              <a:gd name="connsiteY0-232" fmla="*/ 0 h 599179"/>
              <a:gd name="connsiteX1-233" fmla="*/ 218480 w 295275"/>
              <a:gd name="connsiteY1-234" fmla="*/ 17025 h 599179"/>
              <a:gd name="connsiteX2-235" fmla="*/ 263922 w 295275"/>
              <a:gd name="connsiteY2-236" fmla="*/ 59952 h 599179"/>
              <a:gd name="connsiteX3-237" fmla="*/ 275967 w 295275"/>
              <a:gd name="connsiteY3-238" fmla="*/ 66705 h 599179"/>
              <a:gd name="connsiteX4-239" fmla="*/ 152376 w 295275"/>
              <a:gd name="connsiteY4-240" fmla="*/ 303904 h 599179"/>
              <a:gd name="connsiteX5-241" fmla="*/ 295275 w 295275"/>
              <a:gd name="connsiteY5-242" fmla="*/ 303904 h 599179"/>
              <a:gd name="connsiteX6-243" fmla="*/ 295275 w 295275"/>
              <a:gd name="connsiteY6-244" fmla="*/ 599179 h 599179"/>
              <a:gd name="connsiteX7-245" fmla="*/ 0 w 295275"/>
              <a:gd name="connsiteY7-246" fmla="*/ 599179 h 599179"/>
              <a:gd name="connsiteX8-247" fmla="*/ 0 w 295275"/>
              <a:gd name="connsiteY8-248" fmla="*/ 303904 h 599179"/>
              <a:gd name="connsiteX9-249" fmla="*/ 204540 w 295275"/>
              <a:gd name="connsiteY9-250" fmla="*/ 547 h 599179"/>
              <a:gd name="connsiteX10-251" fmla="*/ 207995 w 295275"/>
              <a:gd name="connsiteY10-252" fmla="*/ 0 h 599179"/>
              <a:gd name="connsiteX0-253" fmla="*/ 207995 w 295275"/>
              <a:gd name="connsiteY0-254" fmla="*/ 0 h 599179"/>
              <a:gd name="connsiteX1-255" fmla="*/ 218480 w 295275"/>
              <a:gd name="connsiteY1-256" fmla="*/ 17025 h 599179"/>
              <a:gd name="connsiteX2-257" fmla="*/ 263922 w 295275"/>
              <a:gd name="connsiteY2-258" fmla="*/ 59952 h 599179"/>
              <a:gd name="connsiteX3-259" fmla="*/ 275967 w 295275"/>
              <a:gd name="connsiteY3-260" fmla="*/ 66705 h 599179"/>
              <a:gd name="connsiteX4-261" fmla="*/ 152376 w 295275"/>
              <a:gd name="connsiteY4-262" fmla="*/ 303904 h 599179"/>
              <a:gd name="connsiteX5-263" fmla="*/ 295275 w 295275"/>
              <a:gd name="connsiteY5-264" fmla="*/ 303904 h 599179"/>
              <a:gd name="connsiteX6-265" fmla="*/ 295275 w 295275"/>
              <a:gd name="connsiteY6-266" fmla="*/ 599179 h 599179"/>
              <a:gd name="connsiteX7-267" fmla="*/ 0 w 295275"/>
              <a:gd name="connsiteY7-268" fmla="*/ 599179 h 599179"/>
              <a:gd name="connsiteX8-269" fmla="*/ 0 w 295275"/>
              <a:gd name="connsiteY8-270" fmla="*/ 303904 h 599179"/>
              <a:gd name="connsiteX9-271" fmla="*/ 204540 w 295275"/>
              <a:gd name="connsiteY9-272" fmla="*/ 547 h 599179"/>
              <a:gd name="connsiteX10-273" fmla="*/ 207995 w 295275"/>
              <a:gd name="connsiteY10-274" fmla="*/ 0 h 599179"/>
              <a:gd name="connsiteX0-275" fmla="*/ 207995 w 295275"/>
              <a:gd name="connsiteY0-276" fmla="*/ 0 h 599179"/>
              <a:gd name="connsiteX1-277" fmla="*/ 218480 w 295275"/>
              <a:gd name="connsiteY1-278" fmla="*/ 17025 h 599179"/>
              <a:gd name="connsiteX2-279" fmla="*/ 263922 w 295275"/>
              <a:gd name="connsiteY2-280" fmla="*/ 59952 h 599179"/>
              <a:gd name="connsiteX3-281" fmla="*/ 275967 w 295275"/>
              <a:gd name="connsiteY3-282" fmla="*/ 66705 h 599179"/>
              <a:gd name="connsiteX4-283" fmla="*/ 152376 w 295275"/>
              <a:gd name="connsiteY4-284" fmla="*/ 303904 h 599179"/>
              <a:gd name="connsiteX5-285" fmla="*/ 295275 w 295275"/>
              <a:gd name="connsiteY5-286" fmla="*/ 303904 h 599179"/>
              <a:gd name="connsiteX6-287" fmla="*/ 295275 w 295275"/>
              <a:gd name="connsiteY6-288" fmla="*/ 599179 h 599179"/>
              <a:gd name="connsiteX7-289" fmla="*/ 0 w 295275"/>
              <a:gd name="connsiteY7-290" fmla="*/ 599179 h 599179"/>
              <a:gd name="connsiteX8-291" fmla="*/ 0 w 295275"/>
              <a:gd name="connsiteY8-292" fmla="*/ 303904 h 599179"/>
              <a:gd name="connsiteX9-293" fmla="*/ 207995 w 295275"/>
              <a:gd name="connsiteY9-294" fmla="*/ 0 h 599179"/>
              <a:gd name="connsiteX0-295" fmla="*/ 207995 w 295275"/>
              <a:gd name="connsiteY0-296" fmla="*/ 0 h 599179"/>
              <a:gd name="connsiteX1-297" fmla="*/ 218480 w 295275"/>
              <a:gd name="connsiteY1-298" fmla="*/ 17025 h 599179"/>
              <a:gd name="connsiteX2-299" fmla="*/ 263922 w 295275"/>
              <a:gd name="connsiteY2-300" fmla="*/ 59952 h 599179"/>
              <a:gd name="connsiteX3-301" fmla="*/ 275967 w 295275"/>
              <a:gd name="connsiteY3-302" fmla="*/ 66705 h 599179"/>
              <a:gd name="connsiteX4-303" fmla="*/ 152376 w 295275"/>
              <a:gd name="connsiteY4-304" fmla="*/ 303904 h 599179"/>
              <a:gd name="connsiteX5-305" fmla="*/ 295275 w 295275"/>
              <a:gd name="connsiteY5-306" fmla="*/ 303904 h 599179"/>
              <a:gd name="connsiteX6-307" fmla="*/ 295275 w 295275"/>
              <a:gd name="connsiteY6-308" fmla="*/ 599179 h 599179"/>
              <a:gd name="connsiteX7-309" fmla="*/ 0 w 295275"/>
              <a:gd name="connsiteY7-310" fmla="*/ 599179 h 599179"/>
              <a:gd name="connsiteX8-311" fmla="*/ 0 w 295275"/>
              <a:gd name="connsiteY8-312" fmla="*/ 303904 h 599179"/>
              <a:gd name="connsiteX9-313" fmla="*/ 207995 w 295275"/>
              <a:gd name="connsiteY9-314" fmla="*/ 0 h 599179"/>
              <a:gd name="connsiteX0-315" fmla="*/ 207995 w 295275"/>
              <a:gd name="connsiteY0-316" fmla="*/ 0 h 599179"/>
              <a:gd name="connsiteX1-317" fmla="*/ 218480 w 295275"/>
              <a:gd name="connsiteY1-318" fmla="*/ 17025 h 599179"/>
              <a:gd name="connsiteX2-319" fmla="*/ 263922 w 295275"/>
              <a:gd name="connsiteY2-320" fmla="*/ 59952 h 599179"/>
              <a:gd name="connsiteX3-321" fmla="*/ 275967 w 295275"/>
              <a:gd name="connsiteY3-322" fmla="*/ 66705 h 599179"/>
              <a:gd name="connsiteX4-323" fmla="*/ 152376 w 295275"/>
              <a:gd name="connsiteY4-324" fmla="*/ 303904 h 599179"/>
              <a:gd name="connsiteX5-325" fmla="*/ 295275 w 295275"/>
              <a:gd name="connsiteY5-326" fmla="*/ 303904 h 599179"/>
              <a:gd name="connsiteX6-327" fmla="*/ 295275 w 295275"/>
              <a:gd name="connsiteY6-328" fmla="*/ 599179 h 599179"/>
              <a:gd name="connsiteX7-329" fmla="*/ 0 w 295275"/>
              <a:gd name="connsiteY7-330" fmla="*/ 599179 h 599179"/>
              <a:gd name="connsiteX8-331" fmla="*/ 0 w 295275"/>
              <a:gd name="connsiteY8-332" fmla="*/ 303904 h 599179"/>
              <a:gd name="connsiteX9-333" fmla="*/ 207995 w 295275"/>
              <a:gd name="connsiteY9-334" fmla="*/ 0 h 599179"/>
              <a:gd name="connsiteX0-335" fmla="*/ 207995 w 295275"/>
              <a:gd name="connsiteY0-336" fmla="*/ 0 h 599179"/>
              <a:gd name="connsiteX1-337" fmla="*/ 218480 w 295275"/>
              <a:gd name="connsiteY1-338" fmla="*/ 17025 h 599179"/>
              <a:gd name="connsiteX2-339" fmla="*/ 263922 w 295275"/>
              <a:gd name="connsiteY2-340" fmla="*/ 59952 h 599179"/>
              <a:gd name="connsiteX3-341" fmla="*/ 275967 w 295275"/>
              <a:gd name="connsiteY3-342" fmla="*/ 66705 h 599179"/>
              <a:gd name="connsiteX4-343" fmla="*/ 152376 w 295275"/>
              <a:gd name="connsiteY4-344" fmla="*/ 303904 h 599179"/>
              <a:gd name="connsiteX5-345" fmla="*/ 295275 w 295275"/>
              <a:gd name="connsiteY5-346" fmla="*/ 303904 h 599179"/>
              <a:gd name="connsiteX6-347" fmla="*/ 295275 w 295275"/>
              <a:gd name="connsiteY6-348" fmla="*/ 599179 h 599179"/>
              <a:gd name="connsiteX7-349" fmla="*/ 0 w 295275"/>
              <a:gd name="connsiteY7-350" fmla="*/ 599179 h 599179"/>
              <a:gd name="connsiteX8-351" fmla="*/ 0 w 295275"/>
              <a:gd name="connsiteY8-352" fmla="*/ 303904 h 599179"/>
              <a:gd name="connsiteX9-353" fmla="*/ 207995 w 295275"/>
              <a:gd name="connsiteY9-354" fmla="*/ 0 h 599179"/>
              <a:gd name="connsiteX0-355" fmla="*/ 207995 w 295275"/>
              <a:gd name="connsiteY0-356" fmla="*/ 0 h 599179"/>
              <a:gd name="connsiteX1-357" fmla="*/ 218480 w 295275"/>
              <a:gd name="connsiteY1-358" fmla="*/ 17025 h 599179"/>
              <a:gd name="connsiteX2-359" fmla="*/ 263922 w 295275"/>
              <a:gd name="connsiteY2-360" fmla="*/ 59952 h 599179"/>
              <a:gd name="connsiteX3-361" fmla="*/ 275967 w 295275"/>
              <a:gd name="connsiteY3-362" fmla="*/ 66705 h 599179"/>
              <a:gd name="connsiteX4-363" fmla="*/ 152376 w 295275"/>
              <a:gd name="connsiteY4-364" fmla="*/ 303904 h 599179"/>
              <a:gd name="connsiteX5-365" fmla="*/ 295275 w 295275"/>
              <a:gd name="connsiteY5-366" fmla="*/ 303904 h 599179"/>
              <a:gd name="connsiteX6-367" fmla="*/ 295275 w 295275"/>
              <a:gd name="connsiteY6-368" fmla="*/ 599179 h 599179"/>
              <a:gd name="connsiteX7-369" fmla="*/ 0 w 295275"/>
              <a:gd name="connsiteY7-370" fmla="*/ 599179 h 599179"/>
              <a:gd name="connsiteX8-371" fmla="*/ 0 w 295275"/>
              <a:gd name="connsiteY8-372" fmla="*/ 303904 h 599179"/>
              <a:gd name="connsiteX9-373" fmla="*/ 207995 w 295275"/>
              <a:gd name="connsiteY9-374" fmla="*/ 0 h 599179"/>
              <a:gd name="connsiteX0-375" fmla="*/ 207995 w 295275"/>
              <a:gd name="connsiteY0-376" fmla="*/ 0 h 599179"/>
              <a:gd name="connsiteX1-377" fmla="*/ 218480 w 295275"/>
              <a:gd name="connsiteY1-378" fmla="*/ 17025 h 599179"/>
              <a:gd name="connsiteX2-379" fmla="*/ 263922 w 295275"/>
              <a:gd name="connsiteY2-380" fmla="*/ 59952 h 599179"/>
              <a:gd name="connsiteX3-381" fmla="*/ 275967 w 295275"/>
              <a:gd name="connsiteY3-382" fmla="*/ 66705 h 599179"/>
              <a:gd name="connsiteX4-383" fmla="*/ 152376 w 295275"/>
              <a:gd name="connsiteY4-384" fmla="*/ 303904 h 599179"/>
              <a:gd name="connsiteX5-385" fmla="*/ 295275 w 295275"/>
              <a:gd name="connsiteY5-386" fmla="*/ 303904 h 599179"/>
              <a:gd name="connsiteX6-387" fmla="*/ 295275 w 295275"/>
              <a:gd name="connsiteY6-388" fmla="*/ 599179 h 599179"/>
              <a:gd name="connsiteX7-389" fmla="*/ 0 w 295275"/>
              <a:gd name="connsiteY7-390" fmla="*/ 599179 h 599179"/>
              <a:gd name="connsiteX8-391" fmla="*/ 0 w 295275"/>
              <a:gd name="connsiteY8-392" fmla="*/ 303904 h 599179"/>
              <a:gd name="connsiteX9-393" fmla="*/ 207995 w 295275"/>
              <a:gd name="connsiteY9-394" fmla="*/ 0 h 599179"/>
              <a:gd name="connsiteX0-395" fmla="*/ 207995 w 295275"/>
              <a:gd name="connsiteY0-396" fmla="*/ 0 h 599179"/>
              <a:gd name="connsiteX1-397" fmla="*/ 218480 w 295275"/>
              <a:gd name="connsiteY1-398" fmla="*/ 17025 h 599179"/>
              <a:gd name="connsiteX2-399" fmla="*/ 263922 w 295275"/>
              <a:gd name="connsiteY2-400" fmla="*/ 59952 h 599179"/>
              <a:gd name="connsiteX3-401" fmla="*/ 275967 w 295275"/>
              <a:gd name="connsiteY3-402" fmla="*/ 66705 h 599179"/>
              <a:gd name="connsiteX4-403" fmla="*/ 152376 w 295275"/>
              <a:gd name="connsiteY4-404" fmla="*/ 303904 h 599179"/>
              <a:gd name="connsiteX5-405" fmla="*/ 295275 w 295275"/>
              <a:gd name="connsiteY5-406" fmla="*/ 303904 h 599179"/>
              <a:gd name="connsiteX6-407" fmla="*/ 295275 w 295275"/>
              <a:gd name="connsiteY6-408" fmla="*/ 599179 h 599179"/>
              <a:gd name="connsiteX7-409" fmla="*/ 0 w 295275"/>
              <a:gd name="connsiteY7-410" fmla="*/ 599179 h 599179"/>
              <a:gd name="connsiteX8-411" fmla="*/ 0 w 295275"/>
              <a:gd name="connsiteY8-412" fmla="*/ 303904 h 599179"/>
              <a:gd name="connsiteX9-413" fmla="*/ 207995 w 295275"/>
              <a:gd name="connsiteY9-414" fmla="*/ 0 h 599179"/>
              <a:gd name="connsiteX0-415" fmla="*/ 207995 w 295275"/>
              <a:gd name="connsiteY0-416" fmla="*/ 0 h 599179"/>
              <a:gd name="connsiteX1-417" fmla="*/ 218480 w 295275"/>
              <a:gd name="connsiteY1-418" fmla="*/ 17025 h 599179"/>
              <a:gd name="connsiteX2-419" fmla="*/ 263922 w 295275"/>
              <a:gd name="connsiteY2-420" fmla="*/ 59952 h 599179"/>
              <a:gd name="connsiteX3-421" fmla="*/ 275967 w 295275"/>
              <a:gd name="connsiteY3-422" fmla="*/ 66705 h 599179"/>
              <a:gd name="connsiteX4-423" fmla="*/ 152376 w 295275"/>
              <a:gd name="connsiteY4-424" fmla="*/ 303904 h 599179"/>
              <a:gd name="connsiteX5-425" fmla="*/ 295275 w 295275"/>
              <a:gd name="connsiteY5-426" fmla="*/ 303904 h 599179"/>
              <a:gd name="connsiteX6-427" fmla="*/ 295275 w 295275"/>
              <a:gd name="connsiteY6-428" fmla="*/ 599179 h 599179"/>
              <a:gd name="connsiteX7-429" fmla="*/ 0 w 295275"/>
              <a:gd name="connsiteY7-430" fmla="*/ 599179 h 599179"/>
              <a:gd name="connsiteX8-431" fmla="*/ 0 w 295275"/>
              <a:gd name="connsiteY8-432" fmla="*/ 334942 h 599179"/>
              <a:gd name="connsiteX9-433" fmla="*/ 207995 w 295275"/>
              <a:gd name="connsiteY9-434" fmla="*/ 0 h 599179"/>
              <a:gd name="connsiteX0-435" fmla="*/ 207995 w 295275"/>
              <a:gd name="connsiteY0-436" fmla="*/ 0 h 599179"/>
              <a:gd name="connsiteX1-437" fmla="*/ 218480 w 295275"/>
              <a:gd name="connsiteY1-438" fmla="*/ 17025 h 599179"/>
              <a:gd name="connsiteX2-439" fmla="*/ 263922 w 295275"/>
              <a:gd name="connsiteY2-440" fmla="*/ 59952 h 599179"/>
              <a:gd name="connsiteX3-441" fmla="*/ 275967 w 295275"/>
              <a:gd name="connsiteY3-442" fmla="*/ 66705 h 599179"/>
              <a:gd name="connsiteX4-443" fmla="*/ 152376 w 295275"/>
              <a:gd name="connsiteY4-444" fmla="*/ 303904 h 599179"/>
              <a:gd name="connsiteX5-445" fmla="*/ 295275 w 295275"/>
              <a:gd name="connsiteY5-446" fmla="*/ 303904 h 599179"/>
              <a:gd name="connsiteX6-447" fmla="*/ 295275 w 295275"/>
              <a:gd name="connsiteY6-448" fmla="*/ 599179 h 599179"/>
              <a:gd name="connsiteX7-449" fmla="*/ 0 w 295275"/>
              <a:gd name="connsiteY7-450" fmla="*/ 599179 h 599179"/>
              <a:gd name="connsiteX8-451" fmla="*/ 0 w 295275"/>
              <a:gd name="connsiteY8-452" fmla="*/ 334942 h 599179"/>
              <a:gd name="connsiteX9-453" fmla="*/ 207995 w 295275"/>
              <a:gd name="connsiteY9-454" fmla="*/ 0 h 599179"/>
              <a:gd name="connsiteX0-455" fmla="*/ 207995 w 295275"/>
              <a:gd name="connsiteY0-456" fmla="*/ 0 h 599179"/>
              <a:gd name="connsiteX1-457" fmla="*/ 218480 w 295275"/>
              <a:gd name="connsiteY1-458" fmla="*/ 17025 h 599179"/>
              <a:gd name="connsiteX2-459" fmla="*/ 263922 w 295275"/>
              <a:gd name="connsiteY2-460" fmla="*/ 59952 h 599179"/>
              <a:gd name="connsiteX3-461" fmla="*/ 275967 w 295275"/>
              <a:gd name="connsiteY3-462" fmla="*/ 66705 h 599179"/>
              <a:gd name="connsiteX4-463" fmla="*/ 152376 w 295275"/>
              <a:gd name="connsiteY4-464" fmla="*/ 303904 h 599179"/>
              <a:gd name="connsiteX5-465" fmla="*/ 295275 w 295275"/>
              <a:gd name="connsiteY5-466" fmla="*/ 303904 h 599179"/>
              <a:gd name="connsiteX6-467" fmla="*/ 295275 w 295275"/>
              <a:gd name="connsiteY6-468" fmla="*/ 599179 h 599179"/>
              <a:gd name="connsiteX7-469" fmla="*/ 0 w 295275"/>
              <a:gd name="connsiteY7-470" fmla="*/ 599179 h 599179"/>
              <a:gd name="connsiteX8-471" fmla="*/ 0 w 295275"/>
              <a:gd name="connsiteY8-472" fmla="*/ 334942 h 599179"/>
              <a:gd name="connsiteX9-473" fmla="*/ 207995 w 295275"/>
              <a:gd name="connsiteY9-474" fmla="*/ 0 h 5991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295275" h="599179">
                <a:moveTo>
                  <a:pt x="207995" y="0"/>
                </a:moveTo>
                <a:lnTo>
                  <a:pt x="218480" y="17025"/>
                </a:lnTo>
                <a:cubicBezTo>
                  <a:pt x="231034" y="32364"/>
                  <a:pt x="246314" y="46986"/>
                  <a:pt x="263922" y="59952"/>
                </a:cubicBezTo>
                <a:lnTo>
                  <a:pt x="275967" y="66705"/>
                </a:lnTo>
                <a:cubicBezTo>
                  <a:pt x="274744" y="66607"/>
                  <a:pt x="166924" y="148026"/>
                  <a:pt x="152376" y="303904"/>
                </a:cubicBezTo>
                <a:lnTo>
                  <a:pt x="295275" y="303904"/>
                </a:lnTo>
                <a:lnTo>
                  <a:pt x="295275" y="599179"/>
                </a:lnTo>
                <a:lnTo>
                  <a:pt x="0" y="599179"/>
                </a:lnTo>
                <a:lnTo>
                  <a:pt x="0" y="334942"/>
                </a:lnTo>
                <a:cubicBezTo>
                  <a:pt x="10368" y="113589"/>
                  <a:pt x="207637" y="2353"/>
                  <a:pt x="207995" y="0"/>
                </a:cubicBezTo>
                <a:close/>
              </a:path>
            </a:pathLst>
          </a:custGeom>
          <a:noFill/>
          <a:ln w="31750" cap="rnd">
            <a:solidFill>
              <a:srgbClr val="6E9FF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1"/>
          <p:cNvSpPr/>
          <p:nvPr>
            <p:custDataLst>
              <p:tags r:id="rId10"/>
            </p:custDataLst>
          </p:nvPr>
        </p:nvSpPr>
        <p:spPr>
          <a:xfrm>
            <a:off x="1676368" y="2194030"/>
            <a:ext cx="8839271" cy="3776741"/>
          </a:xfrm>
          <a:prstGeom prst="rect">
            <a:avLst/>
          </a:prstGeom>
          <a:solidFill>
            <a:srgbClr val="FFFFFF"/>
          </a:solidFill>
          <a:ln w="25400">
            <a:noFill/>
          </a:ln>
          <a:effectLst>
            <a:outerShdw blurRad="50800" dist="76200" dir="5400000" sx="101000" sy="101000" algn="t" rotWithShape="0">
              <a:srgbClr val="000000">
                <a:alpha val="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1962118" y="567850"/>
            <a:ext cx="8229664" cy="39267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algn="ctr"/>
            <a:r>
              <a:rPr lang="zh-CN" altLang="zh-CN" sz="17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judge_Path()</a:t>
            </a:r>
            <a:endParaRPr lang="zh-CN" altLang="zh-CN" sz="1700" b="1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D:\aiwppcache\download\20200828\bca931cb7dcb939c233edf4f836eaac8.pngbca931cb7dcb939c233edf4f836eaac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901065" y="1076325"/>
            <a:ext cx="4086225" cy="5781675"/>
          </a:xfrm>
          <a:prstGeom prst="rect">
            <a:avLst/>
          </a:prstGeom>
        </p:spPr>
      </p:pic>
      <p:pic>
        <p:nvPicPr>
          <p:cNvPr id="12" name="图片 11" descr="D:\aiwppcache\download\20200828\5a2d4bbd2e3459154c01e80ea895d8be.png5a2d4bbd2e3459154c01e80ea895d8be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rcRect/>
          <a:stretch>
            <a:fillRect/>
          </a:stretch>
        </p:blipFill>
        <p:spPr>
          <a:xfrm>
            <a:off x="5807710" y="2765425"/>
            <a:ext cx="5476240" cy="263398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55000"/>
                  </a:srgbClr>
                </a:gs>
                <a:gs pos="100000">
                  <a:srgbClr val="6E9FF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椭圆 3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39000"/>
                  </a:srgbClr>
                </a:gs>
                <a:gs pos="100000">
                  <a:srgbClr val="1B68EF">
                    <a:lumMod val="86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7710170" y="948690"/>
            <a:ext cx="3931920" cy="5243830"/>
          </a:xfrm>
          <a:prstGeom prst="rect">
            <a:avLst/>
          </a:prstGeom>
          <a:solidFill>
            <a:srgbClr val="FFFFFF"/>
          </a:solidFill>
          <a:ln w="254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7795260" y="883285"/>
            <a:ext cx="3931920" cy="5243830"/>
          </a:xfrm>
          <a:prstGeom prst="rect">
            <a:avLst/>
          </a:prstGeom>
          <a:solidFill>
            <a:srgbClr val="FFFFFF"/>
          </a:solidFill>
          <a:ln w="5080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7918450" y="1229995"/>
            <a:ext cx="3261360" cy="135001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r>
              <a:rPr lang="zh-CN" altLang="en-US" b="1" spc="400" dirty="0">
                <a:solidFill>
                  <a:srgbClr val="0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bool eliminate_Chess(Chessboard_cell center):</a:t>
            </a:r>
            <a:endParaRPr lang="zh-CN" altLang="en-US" b="1" spc="400" dirty="0">
              <a:solidFill>
                <a:srgbClr val="0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8047355" y="2780030"/>
            <a:ext cx="762006" cy="254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7918450" y="3034030"/>
            <a:ext cx="3261360" cy="259397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normAutofit lnSpcReduction="10000"/>
          </a:bodyPr>
          <a:lstStyle/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1600" spc="15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调用成员属性：directionNum,cnt,Chessboard[][]。</a:t>
            </a:r>
            <a:endParaRPr lang="zh-CN" altLang="en-US" sz="1600" spc="15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1600" spc="150" dirty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计算各方向的连珠数，并记录连珠方向上的头尾两个邻单元的位置，达到条件就消除（并记录总消除数和消除方向数，以便最后计算得分）。</a:t>
            </a:r>
            <a:endParaRPr lang="zh-CN" altLang="en-US" sz="1600" spc="15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3" name="ECB019B1-382A-4266-B25C-5B523AA43C14-3" descr="qt_temp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42595" y="-224155"/>
            <a:ext cx="8023225" cy="696087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55000"/>
                  </a:srgbClr>
                </a:gs>
                <a:gs pos="100000">
                  <a:srgbClr val="6E9FF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39000"/>
                  </a:srgbClr>
                </a:gs>
                <a:gs pos="100000">
                  <a:srgbClr val="1B68EF">
                    <a:lumMod val="86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D:\aiwppcache\download\20200828\a2b0746e9ad630d0952092558e116d56.jpga2b0746e9ad630d0952092558e116d5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1126333" y="-3"/>
            <a:ext cx="4964345" cy="6858000"/>
          </a:xfrm>
          <a:prstGeom prst="rect">
            <a:avLst/>
          </a:prstGeom>
        </p:spPr>
      </p:pic>
      <p:pic>
        <p:nvPicPr>
          <p:cNvPr id="3" name="图片 2" descr="D:\aiwppcache\download\20200828\e35efc015947261148e0bac39d31c4df.jpge35efc015947261148e0bac39d31c4d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185929" y="-3"/>
            <a:ext cx="4873675" cy="68580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55000"/>
                  </a:srgbClr>
                </a:gs>
                <a:gs pos="100000">
                  <a:srgbClr val="6E9FF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椭圆 2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39000"/>
                  </a:srgbClr>
                </a:gs>
                <a:gs pos="100000">
                  <a:srgbClr val="1B68EF">
                    <a:lumMod val="86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2327275" y="1481455"/>
            <a:ext cx="575945" cy="575945"/>
          </a:xfrm>
          <a:prstGeom prst="ellipse">
            <a:avLst/>
          </a:prstGeom>
          <a:solidFill>
            <a:srgbClr val="6E9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朋友圈_001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2454961" y="1609141"/>
            <a:ext cx="320573" cy="320573"/>
          </a:xfrm>
          <a:custGeom>
            <a:avLst/>
            <a:gdLst>
              <a:gd name="connsiteX0" fmla="*/ 18488 w 609050"/>
              <a:gd name="connsiteY0" fmla="*/ 408715 h 608133"/>
              <a:gd name="connsiteX1" fmla="*/ 313028 w 609050"/>
              <a:gd name="connsiteY1" fmla="*/ 408715 h 608133"/>
              <a:gd name="connsiteX2" fmla="*/ 206953 w 609050"/>
              <a:gd name="connsiteY2" fmla="*/ 592115 h 608133"/>
              <a:gd name="connsiteX3" fmla="*/ 18488 w 609050"/>
              <a:gd name="connsiteY3" fmla="*/ 408715 h 608133"/>
              <a:gd name="connsiteX4" fmla="*/ 399533 w 609050"/>
              <a:gd name="connsiteY4" fmla="*/ 348946 h 608133"/>
              <a:gd name="connsiteX5" fmla="*/ 505460 w 609050"/>
              <a:gd name="connsiteY5" fmla="*/ 532271 h 608133"/>
              <a:gd name="connsiteX6" fmla="*/ 304491 w 609050"/>
              <a:gd name="connsiteY6" fmla="*/ 608133 h 608133"/>
              <a:gd name="connsiteX7" fmla="*/ 252201 w 609050"/>
              <a:gd name="connsiteY7" fmla="*/ 603539 h 608133"/>
              <a:gd name="connsiteX8" fmla="*/ 390862 w 609050"/>
              <a:gd name="connsiteY8" fmla="*/ 244298 h 608133"/>
              <a:gd name="connsiteX9" fmla="*/ 603101 w 609050"/>
              <a:gd name="connsiteY9" fmla="*/ 244298 h 608133"/>
              <a:gd name="connsiteX10" fmla="*/ 609050 w 609050"/>
              <a:gd name="connsiteY10" fmla="*/ 304026 h 608133"/>
              <a:gd name="connsiteX11" fmla="*/ 538004 w 609050"/>
              <a:gd name="connsiteY11" fmla="*/ 498898 h 608133"/>
              <a:gd name="connsiteX12" fmla="*/ 70934 w 609050"/>
              <a:gd name="connsiteY12" fmla="*/ 109165 h 608133"/>
              <a:gd name="connsiteX13" fmla="*/ 218188 w 609050"/>
              <a:gd name="connsiteY13" fmla="*/ 363836 h 608133"/>
              <a:gd name="connsiteX14" fmla="*/ 5949 w 609050"/>
              <a:gd name="connsiteY14" fmla="*/ 363836 h 608133"/>
              <a:gd name="connsiteX15" fmla="*/ 0 w 609050"/>
              <a:gd name="connsiteY15" fmla="*/ 304006 h 608133"/>
              <a:gd name="connsiteX16" fmla="*/ 70934 w 609050"/>
              <a:gd name="connsiteY16" fmla="*/ 109165 h 608133"/>
              <a:gd name="connsiteX17" fmla="*/ 402112 w 609050"/>
              <a:gd name="connsiteY17" fmla="*/ 16018 h 608133"/>
              <a:gd name="connsiteX18" fmla="*/ 590420 w 609050"/>
              <a:gd name="connsiteY18" fmla="*/ 199488 h 608133"/>
              <a:gd name="connsiteX19" fmla="*/ 295951 w 609050"/>
              <a:gd name="connsiteY19" fmla="*/ 199488 h 608133"/>
              <a:gd name="connsiteX20" fmla="*/ 304447 w 609050"/>
              <a:gd name="connsiteY20" fmla="*/ 0 h 608133"/>
              <a:gd name="connsiteX21" fmla="*/ 356849 w 609050"/>
              <a:gd name="connsiteY21" fmla="*/ 4482 h 608133"/>
              <a:gd name="connsiteX22" fmla="*/ 209517 w 609050"/>
              <a:gd name="connsiteY22" fmla="*/ 259187 h 608133"/>
              <a:gd name="connsiteX23" fmla="*/ 103590 w 609050"/>
              <a:gd name="connsiteY23" fmla="*/ 75862 h 608133"/>
              <a:gd name="connsiteX24" fmla="*/ 304447 w 609050"/>
              <a:gd name="connsiteY24" fmla="*/ 0 h 60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09050" h="608133">
                <a:moveTo>
                  <a:pt x="18488" y="408715"/>
                </a:moveTo>
                <a:lnTo>
                  <a:pt x="313028" y="408715"/>
                </a:lnTo>
                <a:lnTo>
                  <a:pt x="206953" y="592115"/>
                </a:lnTo>
                <a:cubicBezTo>
                  <a:pt x="119736" y="562650"/>
                  <a:pt x="50254" y="494757"/>
                  <a:pt x="18488" y="408715"/>
                </a:cubicBezTo>
                <a:close/>
                <a:moveTo>
                  <a:pt x="399533" y="348946"/>
                </a:moveTo>
                <a:lnTo>
                  <a:pt x="505460" y="532271"/>
                </a:lnTo>
                <a:cubicBezTo>
                  <a:pt x="451823" y="579446"/>
                  <a:pt x="381467" y="608133"/>
                  <a:pt x="304491" y="608133"/>
                </a:cubicBezTo>
                <a:cubicBezTo>
                  <a:pt x="286650" y="608133"/>
                  <a:pt x="269145" y="606564"/>
                  <a:pt x="252201" y="603539"/>
                </a:cubicBezTo>
                <a:close/>
                <a:moveTo>
                  <a:pt x="390862" y="244298"/>
                </a:moveTo>
                <a:lnTo>
                  <a:pt x="603101" y="244298"/>
                </a:lnTo>
                <a:cubicBezTo>
                  <a:pt x="606917" y="263684"/>
                  <a:pt x="609050" y="283631"/>
                  <a:pt x="609050" y="304026"/>
                </a:cubicBezTo>
                <a:cubicBezTo>
                  <a:pt x="609050" y="378210"/>
                  <a:pt x="582338" y="446118"/>
                  <a:pt x="538004" y="498898"/>
                </a:cubicBezTo>
                <a:close/>
                <a:moveTo>
                  <a:pt x="70934" y="109165"/>
                </a:moveTo>
                <a:lnTo>
                  <a:pt x="218188" y="363836"/>
                </a:lnTo>
                <a:lnTo>
                  <a:pt x="5949" y="363836"/>
                </a:lnTo>
                <a:cubicBezTo>
                  <a:pt x="2020" y="344453"/>
                  <a:pt x="0" y="324509"/>
                  <a:pt x="0" y="304006"/>
                </a:cubicBezTo>
                <a:cubicBezTo>
                  <a:pt x="0" y="229946"/>
                  <a:pt x="26712" y="162049"/>
                  <a:pt x="70934" y="109165"/>
                </a:cubicBezTo>
                <a:close/>
                <a:moveTo>
                  <a:pt x="402112" y="16018"/>
                </a:moveTo>
                <a:cubicBezTo>
                  <a:pt x="489196" y="45494"/>
                  <a:pt x="558774" y="113413"/>
                  <a:pt x="590420" y="199488"/>
                </a:cubicBezTo>
                <a:lnTo>
                  <a:pt x="295951" y="199488"/>
                </a:lnTo>
                <a:close/>
                <a:moveTo>
                  <a:pt x="304447" y="0"/>
                </a:moveTo>
                <a:cubicBezTo>
                  <a:pt x="322288" y="0"/>
                  <a:pt x="339793" y="1569"/>
                  <a:pt x="356849" y="4482"/>
                </a:cubicBezTo>
                <a:lnTo>
                  <a:pt x="209517" y="259187"/>
                </a:lnTo>
                <a:lnTo>
                  <a:pt x="103590" y="75862"/>
                </a:lnTo>
                <a:cubicBezTo>
                  <a:pt x="157227" y="28686"/>
                  <a:pt x="227583" y="0"/>
                  <a:pt x="304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>
            <p:custDataLst>
              <p:tags r:id="rId6"/>
            </p:custDataLst>
          </p:nvPr>
        </p:nvSpPr>
        <p:spPr>
          <a:xfrm>
            <a:off x="3020695" y="1812925"/>
            <a:ext cx="2879725" cy="147955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26262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调用成员属性：Chessboard[][]，Record。</a:t>
            </a:r>
            <a:endParaRPr lang="zh-CN" altLang="en-US" sz="1400">
              <a:solidFill>
                <a:srgbClr val="26262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26262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清屏 ---&gt; 打印当前棋盘 ---&gt; 棋盘下方显示游戏记录最高分（记录为空则为0）和当前得分。</a:t>
            </a:r>
            <a:endParaRPr lang="zh-CN" altLang="en-US" sz="1400">
              <a:solidFill>
                <a:srgbClr val="26262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2" name="文本框 51"/>
          <p:cNvSpPr txBox="1"/>
          <p:nvPr>
            <p:custDataLst>
              <p:tags r:id="rId7"/>
            </p:custDataLst>
          </p:nvPr>
        </p:nvSpPr>
        <p:spPr>
          <a:xfrm>
            <a:off x="3020695" y="1492250"/>
            <a:ext cx="2879725" cy="365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1600" b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void print_Chessboard():	</a:t>
            </a:r>
            <a:endParaRPr lang="zh-CN" altLang="en-US" sz="1600" b="1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椭圆 44"/>
          <p:cNvSpPr/>
          <p:nvPr>
            <p:custDataLst>
              <p:tags r:id="rId8"/>
            </p:custDataLst>
          </p:nvPr>
        </p:nvSpPr>
        <p:spPr>
          <a:xfrm>
            <a:off x="2326640" y="3601085"/>
            <a:ext cx="575945" cy="575945"/>
          </a:xfrm>
          <a:prstGeom prst="ellipse">
            <a:avLst/>
          </a:prstGeom>
          <a:solidFill>
            <a:srgbClr val="6E9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标签_00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2467910" y="3729450"/>
            <a:ext cx="293406" cy="319894"/>
          </a:xfrm>
          <a:custGeom>
            <a:avLst/>
            <a:gdLst>
              <a:gd name="T0" fmla="*/ 399 w 409"/>
              <a:gd name="T1" fmla="*/ 57 h 446"/>
              <a:gd name="T2" fmla="*/ 241 w 409"/>
              <a:gd name="T3" fmla="*/ 47 h 446"/>
              <a:gd name="T4" fmla="*/ 10 w 409"/>
              <a:gd name="T5" fmla="*/ 278 h 446"/>
              <a:gd name="T6" fmla="*/ 178 w 409"/>
              <a:gd name="T7" fmla="*/ 446 h 446"/>
              <a:gd name="T8" fmla="*/ 409 w 409"/>
              <a:gd name="T9" fmla="*/ 214 h 446"/>
              <a:gd name="T10" fmla="*/ 399 w 409"/>
              <a:gd name="T11" fmla="*/ 57 h 446"/>
              <a:gd name="T12" fmla="*/ 365 w 409"/>
              <a:gd name="T13" fmla="*/ 149 h 446"/>
              <a:gd name="T14" fmla="*/ 307 w 409"/>
              <a:gd name="T15" fmla="*/ 149 h 446"/>
              <a:gd name="T16" fmla="*/ 307 w 409"/>
              <a:gd name="T17" fmla="*/ 91 h 446"/>
              <a:gd name="T18" fmla="*/ 365 w 409"/>
              <a:gd name="T19" fmla="*/ 91 h 446"/>
              <a:gd name="T20" fmla="*/ 365 w 409"/>
              <a:gd name="T21" fmla="*/ 149 h 446"/>
              <a:gd name="T22" fmla="*/ 17 w 409"/>
              <a:gd name="T23" fmla="*/ 248 h 446"/>
              <a:gd name="T24" fmla="*/ 0 w 409"/>
              <a:gd name="T25" fmla="*/ 231 h 446"/>
              <a:gd name="T26" fmla="*/ 231 w 409"/>
              <a:gd name="T27" fmla="*/ 0 h 446"/>
              <a:gd name="T28" fmla="*/ 389 w 409"/>
              <a:gd name="T29" fmla="*/ 10 h 446"/>
              <a:gd name="T30" fmla="*/ 391 w 409"/>
              <a:gd name="T31" fmla="*/ 33 h 446"/>
              <a:gd name="T32" fmla="*/ 241 w 409"/>
              <a:gd name="T33" fmla="*/ 23 h 446"/>
              <a:gd name="T34" fmla="*/ 17 w 409"/>
              <a:gd name="T35" fmla="*/ 248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9" h="446">
                <a:moveTo>
                  <a:pt x="399" y="57"/>
                </a:moveTo>
                <a:lnTo>
                  <a:pt x="241" y="47"/>
                </a:lnTo>
                <a:lnTo>
                  <a:pt x="10" y="278"/>
                </a:lnTo>
                <a:lnTo>
                  <a:pt x="178" y="446"/>
                </a:lnTo>
                <a:lnTo>
                  <a:pt x="409" y="214"/>
                </a:lnTo>
                <a:lnTo>
                  <a:pt x="399" y="57"/>
                </a:lnTo>
                <a:close/>
                <a:moveTo>
                  <a:pt x="365" y="149"/>
                </a:moveTo>
                <a:cubicBezTo>
                  <a:pt x="349" y="165"/>
                  <a:pt x="323" y="165"/>
                  <a:pt x="307" y="149"/>
                </a:cubicBezTo>
                <a:cubicBezTo>
                  <a:pt x="291" y="133"/>
                  <a:pt x="291" y="107"/>
                  <a:pt x="307" y="91"/>
                </a:cubicBezTo>
                <a:cubicBezTo>
                  <a:pt x="323" y="75"/>
                  <a:pt x="349" y="75"/>
                  <a:pt x="365" y="91"/>
                </a:cubicBezTo>
                <a:cubicBezTo>
                  <a:pt x="381" y="107"/>
                  <a:pt x="381" y="133"/>
                  <a:pt x="365" y="149"/>
                </a:cubicBezTo>
                <a:close/>
                <a:moveTo>
                  <a:pt x="17" y="248"/>
                </a:moveTo>
                <a:lnTo>
                  <a:pt x="0" y="231"/>
                </a:lnTo>
                <a:lnTo>
                  <a:pt x="231" y="0"/>
                </a:lnTo>
                <a:lnTo>
                  <a:pt x="389" y="10"/>
                </a:lnTo>
                <a:lnTo>
                  <a:pt x="391" y="33"/>
                </a:lnTo>
                <a:lnTo>
                  <a:pt x="241" y="23"/>
                </a:lnTo>
                <a:lnTo>
                  <a:pt x="17" y="2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3020695" y="3896995"/>
            <a:ext cx="2879725" cy="147955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rgbClr val="26262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调用成员属性：randomPieces[],Chessboard[][]。</a:t>
            </a:r>
            <a:endParaRPr lang="zh-CN" altLang="en-US" sz="1100">
              <a:solidFill>
                <a:srgbClr val="26262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rgbClr val="26262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设定随机数种子 ---&gt; 初始化randomPieces[] ---&gt; 记录空位坐标 ---&gt; 生成3个随机棋子置于空位（空位不足3个则置满为止）</a:t>
            </a:r>
            <a:endParaRPr lang="zh-CN" altLang="en-US" sz="1100">
              <a:solidFill>
                <a:srgbClr val="26262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3020695" y="3576320"/>
            <a:ext cx="2879725" cy="3651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1600" b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void generate_Chess():</a:t>
            </a:r>
            <a:endParaRPr lang="zh-CN" altLang="en-US" sz="1600" b="1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>
            <p:custDataLst>
              <p:tags r:id="rId12"/>
            </p:custDataLst>
          </p:nvPr>
        </p:nvSpPr>
        <p:spPr>
          <a:xfrm>
            <a:off x="6292215" y="1481455"/>
            <a:ext cx="575945" cy="575945"/>
          </a:xfrm>
          <a:prstGeom prst="ellipse">
            <a:avLst/>
          </a:prstGeom>
          <a:solidFill>
            <a:srgbClr val="6E9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发票_001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6443672" y="1609820"/>
            <a:ext cx="273710" cy="319894"/>
          </a:xfrm>
          <a:custGeom>
            <a:avLst/>
            <a:gdLst>
              <a:gd name="T0" fmla="*/ 2388 w 2494"/>
              <a:gd name="T1" fmla="*/ 0 h 2920"/>
              <a:gd name="T2" fmla="*/ 2194 w 2494"/>
              <a:gd name="T3" fmla="*/ 121 h 2920"/>
              <a:gd name="T4" fmla="*/ 2103 w 2494"/>
              <a:gd name="T5" fmla="*/ 210 h 2920"/>
              <a:gd name="T6" fmla="*/ 2044 w 2494"/>
              <a:gd name="T7" fmla="*/ 233 h 2920"/>
              <a:gd name="T8" fmla="*/ 1985 w 2494"/>
              <a:gd name="T9" fmla="*/ 210 h 2920"/>
              <a:gd name="T10" fmla="*/ 1893 w 2494"/>
              <a:gd name="T11" fmla="*/ 121 h 2920"/>
              <a:gd name="T12" fmla="*/ 1651 w 2494"/>
              <a:gd name="T13" fmla="*/ 0 h 2920"/>
              <a:gd name="T14" fmla="*/ 1410 w 2494"/>
              <a:gd name="T15" fmla="*/ 121 h 2920"/>
              <a:gd name="T16" fmla="*/ 1317 w 2494"/>
              <a:gd name="T17" fmla="*/ 210 h 2920"/>
              <a:gd name="T18" fmla="*/ 1258 w 2494"/>
              <a:gd name="T19" fmla="*/ 233 h 2920"/>
              <a:gd name="T20" fmla="*/ 1199 w 2494"/>
              <a:gd name="T21" fmla="*/ 210 h 2920"/>
              <a:gd name="T22" fmla="*/ 1106 w 2494"/>
              <a:gd name="T23" fmla="*/ 121 h 2920"/>
              <a:gd name="T24" fmla="*/ 865 w 2494"/>
              <a:gd name="T25" fmla="*/ 0 h 2920"/>
              <a:gd name="T26" fmla="*/ 623 w 2494"/>
              <a:gd name="T27" fmla="*/ 121 h 2920"/>
              <a:gd name="T28" fmla="*/ 531 w 2494"/>
              <a:gd name="T29" fmla="*/ 210 h 2920"/>
              <a:gd name="T30" fmla="*/ 471 w 2494"/>
              <a:gd name="T31" fmla="*/ 233 h 2920"/>
              <a:gd name="T32" fmla="*/ 412 w 2494"/>
              <a:gd name="T33" fmla="*/ 210 h 2920"/>
              <a:gd name="T34" fmla="*/ 320 w 2494"/>
              <a:gd name="T35" fmla="*/ 121 h 2920"/>
              <a:gd name="T36" fmla="*/ 117 w 2494"/>
              <a:gd name="T37" fmla="*/ 0 h 2920"/>
              <a:gd name="T38" fmla="*/ 0 w 2494"/>
              <a:gd name="T39" fmla="*/ 213 h 2920"/>
              <a:gd name="T40" fmla="*/ 0 w 2494"/>
              <a:gd name="T41" fmla="*/ 2707 h 2920"/>
              <a:gd name="T42" fmla="*/ 117 w 2494"/>
              <a:gd name="T43" fmla="*/ 2920 h 2920"/>
              <a:gd name="T44" fmla="*/ 317 w 2494"/>
              <a:gd name="T45" fmla="*/ 2800 h 2920"/>
              <a:gd name="T46" fmla="*/ 411 w 2494"/>
              <a:gd name="T47" fmla="*/ 2710 h 2920"/>
              <a:gd name="T48" fmla="*/ 471 w 2494"/>
              <a:gd name="T49" fmla="*/ 2687 h 2920"/>
              <a:gd name="T50" fmla="*/ 530 w 2494"/>
              <a:gd name="T51" fmla="*/ 2710 h 2920"/>
              <a:gd name="T52" fmla="*/ 623 w 2494"/>
              <a:gd name="T53" fmla="*/ 2799 h 2920"/>
              <a:gd name="T54" fmla="*/ 865 w 2494"/>
              <a:gd name="T55" fmla="*/ 2920 h 2920"/>
              <a:gd name="T56" fmla="*/ 1106 w 2494"/>
              <a:gd name="T57" fmla="*/ 2799 h 2920"/>
              <a:gd name="T58" fmla="*/ 1199 w 2494"/>
              <a:gd name="T59" fmla="*/ 2710 h 2920"/>
              <a:gd name="T60" fmla="*/ 1258 w 2494"/>
              <a:gd name="T61" fmla="*/ 2687 h 2920"/>
              <a:gd name="T62" fmla="*/ 1317 w 2494"/>
              <a:gd name="T63" fmla="*/ 2710 h 2920"/>
              <a:gd name="T64" fmla="*/ 1410 w 2494"/>
              <a:gd name="T65" fmla="*/ 2799 h 2920"/>
              <a:gd name="T66" fmla="*/ 1651 w 2494"/>
              <a:gd name="T67" fmla="*/ 2920 h 2920"/>
              <a:gd name="T68" fmla="*/ 1893 w 2494"/>
              <a:gd name="T69" fmla="*/ 2799 h 2920"/>
              <a:gd name="T70" fmla="*/ 1986 w 2494"/>
              <a:gd name="T71" fmla="*/ 2710 h 2920"/>
              <a:gd name="T72" fmla="*/ 2045 w 2494"/>
              <a:gd name="T73" fmla="*/ 2687 h 2920"/>
              <a:gd name="T74" fmla="*/ 2104 w 2494"/>
              <a:gd name="T75" fmla="*/ 2710 h 2920"/>
              <a:gd name="T76" fmla="*/ 2197 w 2494"/>
              <a:gd name="T77" fmla="*/ 2799 h 2920"/>
              <a:gd name="T78" fmla="*/ 2388 w 2494"/>
              <a:gd name="T79" fmla="*/ 2920 h 2920"/>
              <a:gd name="T80" fmla="*/ 2494 w 2494"/>
              <a:gd name="T81" fmla="*/ 2707 h 2920"/>
              <a:gd name="T82" fmla="*/ 2494 w 2494"/>
              <a:gd name="T83" fmla="*/ 213 h 2920"/>
              <a:gd name="T84" fmla="*/ 2388 w 2494"/>
              <a:gd name="T85" fmla="*/ 0 h 2920"/>
              <a:gd name="T86" fmla="*/ 1947 w 2494"/>
              <a:gd name="T87" fmla="*/ 2193 h 2920"/>
              <a:gd name="T88" fmla="*/ 1334 w 2494"/>
              <a:gd name="T89" fmla="*/ 2193 h 2920"/>
              <a:gd name="T90" fmla="*/ 1334 w 2494"/>
              <a:gd name="T91" fmla="*/ 1940 h 2920"/>
              <a:gd name="T92" fmla="*/ 1947 w 2494"/>
              <a:gd name="T93" fmla="*/ 1940 h 2920"/>
              <a:gd name="T94" fmla="*/ 1947 w 2494"/>
              <a:gd name="T95" fmla="*/ 2193 h 2920"/>
              <a:gd name="T96" fmla="*/ 1947 w 2494"/>
              <a:gd name="T97" fmla="*/ 1580 h 2920"/>
              <a:gd name="T98" fmla="*/ 560 w 2494"/>
              <a:gd name="T99" fmla="*/ 1580 h 2920"/>
              <a:gd name="T100" fmla="*/ 560 w 2494"/>
              <a:gd name="T101" fmla="*/ 1340 h 2920"/>
              <a:gd name="T102" fmla="*/ 1947 w 2494"/>
              <a:gd name="T103" fmla="*/ 1340 h 2920"/>
              <a:gd name="T104" fmla="*/ 1947 w 2494"/>
              <a:gd name="T105" fmla="*/ 1580 h 2920"/>
              <a:gd name="T106" fmla="*/ 1947 w 2494"/>
              <a:gd name="T107" fmla="*/ 980 h 2920"/>
              <a:gd name="T108" fmla="*/ 560 w 2494"/>
              <a:gd name="T109" fmla="*/ 980 h 2920"/>
              <a:gd name="T110" fmla="*/ 560 w 2494"/>
              <a:gd name="T111" fmla="*/ 727 h 2920"/>
              <a:gd name="T112" fmla="*/ 1947 w 2494"/>
              <a:gd name="T113" fmla="*/ 727 h 2920"/>
              <a:gd name="T114" fmla="*/ 1947 w 2494"/>
              <a:gd name="T115" fmla="*/ 980 h 2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494" h="2920">
                <a:moveTo>
                  <a:pt x="2388" y="0"/>
                </a:moveTo>
                <a:cubicBezTo>
                  <a:pt x="2324" y="0"/>
                  <a:pt x="2231" y="84"/>
                  <a:pt x="2194" y="121"/>
                </a:cubicBezTo>
                <a:lnTo>
                  <a:pt x="2103" y="210"/>
                </a:lnTo>
                <a:cubicBezTo>
                  <a:pt x="2087" y="225"/>
                  <a:pt x="2066" y="233"/>
                  <a:pt x="2044" y="233"/>
                </a:cubicBezTo>
                <a:cubicBezTo>
                  <a:pt x="2021" y="233"/>
                  <a:pt x="2001" y="225"/>
                  <a:pt x="1985" y="210"/>
                </a:cubicBezTo>
                <a:lnTo>
                  <a:pt x="1893" y="121"/>
                </a:lnTo>
                <a:cubicBezTo>
                  <a:pt x="1831" y="61"/>
                  <a:pt x="1728" y="0"/>
                  <a:pt x="1651" y="0"/>
                </a:cubicBezTo>
                <a:cubicBezTo>
                  <a:pt x="1575" y="0"/>
                  <a:pt x="1472" y="61"/>
                  <a:pt x="1410" y="121"/>
                </a:cubicBezTo>
                <a:lnTo>
                  <a:pt x="1317" y="210"/>
                </a:lnTo>
                <a:cubicBezTo>
                  <a:pt x="1302" y="225"/>
                  <a:pt x="1281" y="233"/>
                  <a:pt x="1258" y="233"/>
                </a:cubicBezTo>
                <a:cubicBezTo>
                  <a:pt x="1236" y="233"/>
                  <a:pt x="1215" y="225"/>
                  <a:pt x="1199" y="210"/>
                </a:cubicBezTo>
                <a:lnTo>
                  <a:pt x="1106" y="121"/>
                </a:lnTo>
                <a:cubicBezTo>
                  <a:pt x="1046" y="62"/>
                  <a:pt x="941" y="0"/>
                  <a:pt x="865" y="0"/>
                </a:cubicBezTo>
                <a:cubicBezTo>
                  <a:pt x="789" y="0"/>
                  <a:pt x="684" y="62"/>
                  <a:pt x="623" y="121"/>
                </a:cubicBezTo>
                <a:lnTo>
                  <a:pt x="531" y="210"/>
                </a:lnTo>
                <a:cubicBezTo>
                  <a:pt x="515" y="225"/>
                  <a:pt x="494" y="233"/>
                  <a:pt x="471" y="233"/>
                </a:cubicBezTo>
                <a:cubicBezTo>
                  <a:pt x="449" y="233"/>
                  <a:pt x="428" y="225"/>
                  <a:pt x="412" y="210"/>
                </a:cubicBezTo>
                <a:lnTo>
                  <a:pt x="320" y="121"/>
                </a:lnTo>
                <a:cubicBezTo>
                  <a:pt x="315" y="116"/>
                  <a:pt x="192" y="0"/>
                  <a:pt x="117" y="0"/>
                </a:cubicBezTo>
                <a:cubicBezTo>
                  <a:pt x="33" y="0"/>
                  <a:pt x="0" y="115"/>
                  <a:pt x="0" y="213"/>
                </a:cubicBezTo>
                <a:lnTo>
                  <a:pt x="0" y="2707"/>
                </a:lnTo>
                <a:cubicBezTo>
                  <a:pt x="0" y="2805"/>
                  <a:pt x="33" y="2920"/>
                  <a:pt x="117" y="2920"/>
                </a:cubicBezTo>
                <a:cubicBezTo>
                  <a:pt x="189" y="2920"/>
                  <a:pt x="304" y="2812"/>
                  <a:pt x="317" y="2800"/>
                </a:cubicBezTo>
                <a:lnTo>
                  <a:pt x="411" y="2710"/>
                </a:lnTo>
                <a:cubicBezTo>
                  <a:pt x="426" y="2695"/>
                  <a:pt x="448" y="2687"/>
                  <a:pt x="471" y="2687"/>
                </a:cubicBezTo>
                <a:cubicBezTo>
                  <a:pt x="493" y="2687"/>
                  <a:pt x="514" y="2695"/>
                  <a:pt x="530" y="2710"/>
                </a:cubicBezTo>
                <a:lnTo>
                  <a:pt x="623" y="2799"/>
                </a:lnTo>
                <a:cubicBezTo>
                  <a:pt x="683" y="2858"/>
                  <a:pt x="789" y="2920"/>
                  <a:pt x="865" y="2920"/>
                </a:cubicBezTo>
                <a:cubicBezTo>
                  <a:pt x="940" y="2920"/>
                  <a:pt x="1046" y="2858"/>
                  <a:pt x="1106" y="2799"/>
                </a:cubicBezTo>
                <a:lnTo>
                  <a:pt x="1199" y="2710"/>
                </a:lnTo>
                <a:cubicBezTo>
                  <a:pt x="1214" y="2695"/>
                  <a:pt x="1236" y="2687"/>
                  <a:pt x="1258" y="2687"/>
                </a:cubicBezTo>
                <a:cubicBezTo>
                  <a:pt x="1281" y="2687"/>
                  <a:pt x="1302" y="2695"/>
                  <a:pt x="1317" y="2710"/>
                </a:cubicBezTo>
                <a:lnTo>
                  <a:pt x="1410" y="2799"/>
                </a:lnTo>
                <a:cubicBezTo>
                  <a:pt x="1470" y="2858"/>
                  <a:pt x="1576" y="2920"/>
                  <a:pt x="1651" y="2920"/>
                </a:cubicBezTo>
                <a:cubicBezTo>
                  <a:pt x="1727" y="2920"/>
                  <a:pt x="1832" y="2858"/>
                  <a:pt x="1893" y="2799"/>
                </a:cubicBezTo>
                <a:lnTo>
                  <a:pt x="1986" y="2710"/>
                </a:lnTo>
                <a:cubicBezTo>
                  <a:pt x="2001" y="2695"/>
                  <a:pt x="2022" y="2687"/>
                  <a:pt x="2045" y="2687"/>
                </a:cubicBezTo>
                <a:cubicBezTo>
                  <a:pt x="2067" y="2687"/>
                  <a:pt x="2088" y="2695"/>
                  <a:pt x="2104" y="2710"/>
                </a:cubicBezTo>
                <a:lnTo>
                  <a:pt x="2197" y="2799"/>
                </a:lnTo>
                <a:cubicBezTo>
                  <a:pt x="2243" y="2844"/>
                  <a:pt x="2328" y="2920"/>
                  <a:pt x="2388" y="2920"/>
                </a:cubicBezTo>
                <a:cubicBezTo>
                  <a:pt x="2457" y="2920"/>
                  <a:pt x="2494" y="2844"/>
                  <a:pt x="2494" y="2707"/>
                </a:cubicBezTo>
                <a:lnTo>
                  <a:pt x="2494" y="213"/>
                </a:lnTo>
                <a:cubicBezTo>
                  <a:pt x="2494" y="76"/>
                  <a:pt x="2457" y="0"/>
                  <a:pt x="2388" y="0"/>
                </a:cubicBezTo>
                <a:close/>
                <a:moveTo>
                  <a:pt x="1947" y="2193"/>
                </a:moveTo>
                <a:lnTo>
                  <a:pt x="1334" y="2193"/>
                </a:lnTo>
                <a:lnTo>
                  <a:pt x="1334" y="1940"/>
                </a:lnTo>
                <a:lnTo>
                  <a:pt x="1947" y="1940"/>
                </a:lnTo>
                <a:lnTo>
                  <a:pt x="1947" y="2193"/>
                </a:lnTo>
                <a:close/>
                <a:moveTo>
                  <a:pt x="1947" y="1580"/>
                </a:moveTo>
                <a:lnTo>
                  <a:pt x="560" y="1580"/>
                </a:lnTo>
                <a:lnTo>
                  <a:pt x="560" y="1340"/>
                </a:lnTo>
                <a:lnTo>
                  <a:pt x="1947" y="1340"/>
                </a:lnTo>
                <a:lnTo>
                  <a:pt x="1947" y="1580"/>
                </a:lnTo>
                <a:close/>
                <a:moveTo>
                  <a:pt x="1947" y="980"/>
                </a:moveTo>
                <a:lnTo>
                  <a:pt x="560" y="980"/>
                </a:lnTo>
                <a:lnTo>
                  <a:pt x="560" y="727"/>
                </a:lnTo>
                <a:lnTo>
                  <a:pt x="1947" y="727"/>
                </a:lnTo>
                <a:lnTo>
                  <a:pt x="1947" y="9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6986270" y="1818640"/>
            <a:ext cx="2879725" cy="14795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26262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调用成员属性：Chessboard[][];</a:t>
            </a:r>
            <a:endParaRPr lang="zh-CN" altLang="en-US" sz="1400">
              <a:solidFill>
                <a:srgbClr val="26262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26262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棋盘已满返回true，未满返回false。</a:t>
            </a:r>
            <a:endParaRPr lang="zh-CN" altLang="en-US" sz="1400">
              <a:solidFill>
                <a:srgbClr val="26262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5"/>
            </p:custDataLst>
          </p:nvPr>
        </p:nvSpPr>
        <p:spPr>
          <a:xfrm>
            <a:off x="6986270" y="1492250"/>
            <a:ext cx="2879725" cy="3651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1600" b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bool is_fill():</a:t>
            </a:r>
            <a:endParaRPr lang="zh-CN" altLang="en-US" sz="1600" b="1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椭圆 50"/>
          <p:cNvSpPr/>
          <p:nvPr>
            <p:custDataLst>
              <p:tags r:id="rId16"/>
            </p:custDataLst>
          </p:nvPr>
        </p:nvSpPr>
        <p:spPr>
          <a:xfrm>
            <a:off x="6292215" y="3601085"/>
            <a:ext cx="575945" cy="575945"/>
          </a:xfrm>
          <a:prstGeom prst="ellipse">
            <a:avLst/>
          </a:prstGeom>
          <a:solidFill>
            <a:srgbClr val="6E9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数据库_001"/>
          <p:cNvSpPr>
            <a:spLocks noChangeAspect="1"/>
          </p:cNvSpPr>
          <p:nvPr>
            <p:custDataLst>
              <p:tags r:id="rId17"/>
            </p:custDataLst>
          </p:nvPr>
        </p:nvSpPr>
        <p:spPr bwMode="auto">
          <a:xfrm>
            <a:off x="6442993" y="3729450"/>
            <a:ext cx="274389" cy="319894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05878" h="588607">
                <a:moveTo>
                  <a:pt x="0" y="414864"/>
                </a:moveTo>
                <a:cubicBezTo>
                  <a:pt x="41777" y="443695"/>
                  <a:pt x="127609" y="467215"/>
                  <a:pt x="252939" y="467215"/>
                </a:cubicBezTo>
                <a:cubicBezTo>
                  <a:pt x="378269" y="467215"/>
                  <a:pt x="464101" y="444453"/>
                  <a:pt x="505878" y="414864"/>
                </a:cubicBezTo>
                <a:lnTo>
                  <a:pt x="505878" y="497563"/>
                </a:lnTo>
                <a:cubicBezTo>
                  <a:pt x="505878" y="499080"/>
                  <a:pt x="505878" y="501356"/>
                  <a:pt x="505119" y="502115"/>
                </a:cubicBezTo>
                <a:cubicBezTo>
                  <a:pt x="492206" y="551431"/>
                  <a:pt x="385865" y="588607"/>
                  <a:pt x="252939" y="588607"/>
                </a:cubicBezTo>
                <a:cubicBezTo>
                  <a:pt x="120013" y="588607"/>
                  <a:pt x="12913" y="551431"/>
                  <a:pt x="760" y="502115"/>
                </a:cubicBezTo>
                <a:cubicBezTo>
                  <a:pt x="0" y="500597"/>
                  <a:pt x="0" y="499080"/>
                  <a:pt x="0" y="497563"/>
                </a:cubicBezTo>
                <a:close/>
                <a:moveTo>
                  <a:pt x="0" y="282911"/>
                </a:moveTo>
                <a:cubicBezTo>
                  <a:pt x="12913" y="292016"/>
                  <a:pt x="30383" y="300363"/>
                  <a:pt x="50132" y="307192"/>
                </a:cubicBezTo>
                <a:cubicBezTo>
                  <a:pt x="92668" y="321609"/>
                  <a:pt x="151915" y="332232"/>
                  <a:pt x="226354" y="334508"/>
                </a:cubicBezTo>
                <a:cubicBezTo>
                  <a:pt x="235469" y="334508"/>
                  <a:pt x="243824" y="334508"/>
                  <a:pt x="252939" y="334508"/>
                </a:cubicBezTo>
                <a:cubicBezTo>
                  <a:pt x="262054" y="334508"/>
                  <a:pt x="270409" y="334508"/>
                  <a:pt x="279524" y="334508"/>
                </a:cubicBezTo>
                <a:cubicBezTo>
                  <a:pt x="353203" y="332232"/>
                  <a:pt x="412450" y="322368"/>
                  <a:pt x="454986" y="307192"/>
                </a:cubicBezTo>
                <a:cubicBezTo>
                  <a:pt x="475495" y="300363"/>
                  <a:pt x="492965" y="292016"/>
                  <a:pt x="505878" y="282911"/>
                </a:cubicBezTo>
                <a:lnTo>
                  <a:pt x="505878" y="354995"/>
                </a:lnTo>
                <a:lnTo>
                  <a:pt x="505878" y="360307"/>
                </a:lnTo>
                <a:lnTo>
                  <a:pt x="505878" y="364859"/>
                </a:lnTo>
                <a:lnTo>
                  <a:pt x="505878" y="378518"/>
                </a:lnTo>
                <a:cubicBezTo>
                  <a:pt x="477014" y="408110"/>
                  <a:pt x="380548" y="436185"/>
                  <a:pt x="252939" y="436185"/>
                </a:cubicBezTo>
                <a:cubicBezTo>
                  <a:pt x="125330" y="436185"/>
                  <a:pt x="28864" y="408110"/>
                  <a:pt x="0" y="378518"/>
                </a:cubicBezTo>
                <a:lnTo>
                  <a:pt x="0" y="364859"/>
                </a:lnTo>
                <a:lnTo>
                  <a:pt x="0" y="360307"/>
                </a:lnTo>
                <a:lnTo>
                  <a:pt x="0" y="354995"/>
                </a:lnTo>
                <a:close/>
                <a:moveTo>
                  <a:pt x="0" y="150959"/>
                </a:moveTo>
                <a:cubicBezTo>
                  <a:pt x="49373" y="184325"/>
                  <a:pt x="153435" y="202524"/>
                  <a:pt x="252939" y="202524"/>
                </a:cubicBezTo>
                <a:cubicBezTo>
                  <a:pt x="352444" y="202524"/>
                  <a:pt x="456506" y="184325"/>
                  <a:pt x="505878" y="150959"/>
                </a:cubicBezTo>
                <a:lnTo>
                  <a:pt x="505878" y="222240"/>
                </a:lnTo>
                <a:lnTo>
                  <a:pt x="505878" y="227549"/>
                </a:lnTo>
                <a:lnTo>
                  <a:pt x="505878" y="232857"/>
                </a:lnTo>
                <a:lnTo>
                  <a:pt x="505878" y="245748"/>
                </a:lnTo>
                <a:cubicBezTo>
                  <a:pt x="479293" y="273806"/>
                  <a:pt x="394220" y="299588"/>
                  <a:pt x="280284" y="302622"/>
                </a:cubicBezTo>
                <a:cubicBezTo>
                  <a:pt x="279524" y="302622"/>
                  <a:pt x="278005" y="303380"/>
                  <a:pt x="277246" y="303380"/>
                </a:cubicBezTo>
                <a:cubicBezTo>
                  <a:pt x="273448" y="303380"/>
                  <a:pt x="270409" y="303380"/>
                  <a:pt x="266611" y="303380"/>
                </a:cubicBezTo>
                <a:cubicBezTo>
                  <a:pt x="262054" y="303380"/>
                  <a:pt x="257497" y="303380"/>
                  <a:pt x="252939" y="303380"/>
                </a:cubicBezTo>
                <a:cubicBezTo>
                  <a:pt x="248382" y="303380"/>
                  <a:pt x="243824" y="303380"/>
                  <a:pt x="239267" y="303380"/>
                </a:cubicBezTo>
                <a:cubicBezTo>
                  <a:pt x="235469" y="303380"/>
                  <a:pt x="232431" y="303380"/>
                  <a:pt x="228633" y="303380"/>
                </a:cubicBezTo>
                <a:cubicBezTo>
                  <a:pt x="227873" y="302622"/>
                  <a:pt x="226354" y="302622"/>
                  <a:pt x="225594" y="302622"/>
                </a:cubicBezTo>
                <a:cubicBezTo>
                  <a:pt x="111658" y="299588"/>
                  <a:pt x="26585" y="273806"/>
                  <a:pt x="0" y="245748"/>
                </a:cubicBezTo>
                <a:lnTo>
                  <a:pt x="0" y="232857"/>
                </a:lnTo>
                <a:lnTo>
                  <a:pt x="0" y="227549"/>
                </a:lnTo>
                <a:lnTo>
                  <a:pt x="0" y="222240"/>
                </a:lnTo>
                <a:close/>
                <a:moveTo>
                  <a:pt x="252939" y="0"/>
                </a:moveTo>
                <a:cubicBezTo>
                  <a:pt x="406374" y="0"/>
                  <a:pt x="493725" y="43229"/>
                  <a:pt x="505119" y="86459"/>
                </a:cubicBezTo>
                <a:cubicBezTo>
                  <a:pt x="505878" y="87976"/>
                  <a:pt x="505878" y="89492"/>
                  <a:pt x="505878" y="91009"/>
                </a:cubicBezTo>
                <a:lnTo>
                  <a:pt x="505878" y="96318"/>
                </a:lnTo>
                <a:lnTo>
                  <a:pt x="505878" y="114520"/>
                </a:lnTo>
                <a:cubicBezTo>
                  <a:pt x="477774" y="144098"/>
                  <a:pt x="381308" y="172159"/>
                  <a:pt x="252939" y="172159"/>
                </a:cubicBezTo>
                <a:cubicBezTo>
                  <a:pt x="124571" y="172159"/>
                  <a:pt x="28104" y="144098"/>
                  <a:pt x="0" y="114520"/>
                </a:cubicBezTo>
                <a:lnTo>
                  <a:pt x="0" y="96318"/>
                </a:lnTo>
                <a:lnTo>
                  <a:pt x="0" y="91009"/>
                </a:lnTo>
                <a:cubicBezTo>
                  <a:pt x="0" y="89492"/>
                  <a:pt x="0" y="87217"/>
                  <a:pt x="1519" y="85700"/>
                </a:cubicBezTo>
                <a:cubicBezTo>
                  <a:pt x="12913" y="42471"/>
                  <a:pt x="100264" y="0"/>
                  <a:pt x="2529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18"/>
            </p:custDataLst>
          </p:nvPr>
        </p:nvSpPr>
        <p:spPr>
          <a:xfrm>
            <a:off x="6986270" y="3896995"/>
            <a:ext cx="2879725" cy="147955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26262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调用成员属性：directionNum,cnt,score,totalScore。</a:t>
            </a:r>
            <a:endParaRPr lang="zh-CN" altLang="en-US" sz="1400">
              <a:solidFill>
                <a:srgbClr val="26262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rgbClr val="262626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修正cnt ---&gt; 计算score(= 2 * cnt) ---&gt; 累加分数到totalScore</a:t>
            </a:r>
            <a:endParaRPr lang="zh-CN" altLang="en-US" sz="1400">
              <a:solidFill>
                <a:srgbClr val="262626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19"/>
            </p:custDataLst>
          </p:nvPr>
        </p:nvSpPr>
        <p:spPr>
          <a:xfrm>
            <a:off x="6986270" y="3576320"/>
            <a:ext cx="2879725" cy="36512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1600" b="1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rPr>
              <a:t>void get_Score():</a:t>
            </a:r>
            <a:endParaRPr lang="zh-CN" altLang="en-US" sz="1600" b="1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55000"/>
                  </a:srgbClr>
                </a:gs>
                <a:gs pos="100000">
                  <a:srgbClr val="6E9FF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39000"/>
                  </a:srgbClr>
                </a:gs>
                <a:gs pos="100000">
                  <a:srgbClr val="1B68EF">
                    <a:lumMod val="86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5" name="矩形: 剪去单角 24"/>
          <p:cNvSpPr/>
          <p:nvPr>
            <p:custDataLst>
              <p:tags r:id="rId4"/>
            </p:custDataLst>
          </p:nvPr>
        </p:nvSpPr>
        <p:spPr>
          <a:xfrm flipV="1">
            <a:off x="5245100" y="1104900"/>
            <a:ext cx="6324600" cy="4648200"/>
          </a:xfrm>
          <a:prstGeom prst="snip1Rect">
            <a:avLst>
              <a:gd name="adj" fmla="val 983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5"/>
            </p:custDataLst>
          </p:nvPr>
        </p:nvGrpSpPr>
        <p:grpSpPr>
          <a:xfrm>
            <a:off x="5807800" y="862758"/>
            <a:ext cx="720000" cy="415819"/>
            <a:chOff x="8877300" y="1455791"/>
            <a:chExt cx="720000" cy="415819"/>
          </a:xfrm>
          <a:solidFill>
            <a:schemeClr val="accent2"/>
          </a:solidFill>
        </p:grpSpPr>
        <p:sp>
          <p:nvSpPr>
            <p:cNvPr id="22" name="任意多边形: 形状 21"/>
            <p:cNvSpPr/>
            <p:nvPr>
              <p:custDataLst>
                <p:tags r:id="rId6"/>
              </p:custDataLst>
            </p:nvPr>
          </p:nvSpPr>
          <p:spPr>
            <a:xfrm>
              <a:off x="8877300" y="1455791"/>
              <a:ext cx="340237" cy="415819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rgbClr val="899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>
              <p:custDataLst>
                <p:tags r:id="rId7"/>
              </p:custDataLst>
            </p:nvPr>
          </p:nvSpPr>
          <p:spPr>
            <a:xfrm>
              <a:off x="9257063" y="1455791"/>
              <a:ext cx="340237" cy="415819"/>
            </a:xfrm>
            <a:custGeom>
              <a:avLst/>
              <a:gdLst>
                <a:gd name="connsiteX0" fmla="*/ 174788 w 340237"/>
                <a:gd name="connsiteY0" fmla="*/ 0 h 415819"/>
                <a:gd name="connsiteX1" fmla="*/ 340237 w 340237"/>
                <a:gd name="connsiteY1" fmla="*/ 0 h 415819"/>
                <a:gd name="connsiteX2" fmla="*/ 241322 w 340237"/>
                <a:gd name="connsiteY2" fmla="*/ 415819 h 415819"/>
                <a:gd name="connsiteX3" fmla="*/ 0 w 340237"/>
                <a:gd name="connsiteY3" fmla="*/ 415819 h 415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37" h="415819">
                  <a:moveTo>
                    <a:pt x="174788" y="0"/>
                  </a:moveTo>
                  <a:lnTo>
                    <a:pt x="340237" y="0"/>
                  </a:lnTo>
                  <a:lnTo>
                    <a:pt x="241322" y="415819"/>
                  </a:lnTo>
                  <a:lnTo>
                    <a:pt x="0" y="415819"/>
                  </a:lnTo>
                  <a:close/>
                </a:path>
              </a:pathLst>
            </a:custGeom>
            <a:solidFill>
              <a:srgbClr val="899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5763260" y="2842260"/>
            <a:ext cx="5118100" cy="117348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3600" b="1" spc="300" dirty="0">
                <a:solidFill>
                  <a:srgbClr val="404040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start_Game()</a:t>
            </a:r>
            <a:endParaRPr lang="zh-CN" altLang="en-US" sz="3600" b="1" spc="300" dirty="0">
              <a:solidFill>
                <a:srgbClr val="404040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图片 17" descr="D:\aiwppcache\download\20200828\04e42cb9f74089c43bbbbad7787e9950.png04e42cb9f74089c43bbbbad7787e9950"/>
          <p:cNvPicPr preferRelativeResize="0"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l="-6524" r="-6524"/>
          <a:stretch>
            <a:fillRect/>
          </a:stretch>
        </p:blipFill>
        <p:spPr>
          <a:xfrm>
            <a:off x="673100" y="381000"/>
            <a:ext cx="4572000" cy="6096000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</p:pic>
    </p:spTree>
    <p:custDataLst>
      <p:tags r:id="rId1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4540863" y="2050077"/>
            <a:ext cx="2218139" cy="1323439"/>
            <a:chOff x="5104998" y="1674277"/>
            <a:chExt cx="2218139" cy="1323439"/>
          </a:xfrm>
        </p:grpSpPr>
        <p:sp>
          <p:nvSpPr>
            <p:cNvPr id="6" name="文本框 5"/>
            <p:cNvSpPr txBox="1"/>
            <p:nvPr>
              <p:custDataLst>
                <p:tags r:id="rId2"/>
              </p:custDataLst>
            </p:nvPr>
          </p:nvSpPr>
          <p:spPr>
            <a:xfrm>
              <a:off x="5997133" y="1674277"/>
              <a:ext cx="1326004" cy="132343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zh-CN" sz="8000" b="1" dirty="0">
                  <a:solidFill>
                    <a:srgbClr val="0B44A6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04</a:t>
              </a:r>
              <a:endParaRPr lang="en-US" altLang="zh-CN" sz="8000" b="1" dirty="0">
                <a:solidFill>
                  <a:srgbClr val="0B44A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5104998" y="2399784"/>
              <a:ext cx="962699" cy="369332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/>
              <a:r>
                <a:rPr lang="en-US" altLang="zh-CN" b="1" spc="200" dirty="0">
                  <a:solidFill>
                    <a:srgbClr val="0B44A6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PART.</a:t>
              </a:r>
              <a:endParaRPr lang="en-US" altLang="zh-CN" b="1" spc="200" dirty="0">
                <a:solidFill>
                  <a:srgbClr val="0B44A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262626"/>
                </a:solidFill>
                <a:sym typeface="Arial" panose="020B0604020202020204" pitchFamily="34" charset="0"/>
              </a:rPr>
              <a:t>技术细节</a:t>
            </a:r>
            <a:endParaRPr lang="zh-CN" altLang="en-US" dirty="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55000"/>
                  </a:srgbClr>
                </a:gs>
                <a:gs pos="100000">
                  <a:srgbClr val="6E9FF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39000"/>
                  </a:srgbClr>
                </a:gs>
                <a:gs pos="100000">
                  <a:srgbClr val="1B68EF">
                    <a:lumMod val="86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任意多边形: 形状 6"/>
          <p:cNvSpPr/>
          <p:nvPr>
            <p:custDataLst>
              <p:tags r:id="rId4"/>
            </p:custDataLst>
          </p:nvPr>
        </p:nvSpPr>
        <p:spPr>
          <a:xfrm>
            <a:off x="6429678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6E9FF5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5"/>
            </p:custDataLst>
          </p:nvPr>
        </p:nvSpPr>
        <p:spPr>
          <a:xfrm>
            <a:off x="7202463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6E9FF5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0" y="2171700"/>
            <a:ext cx="12192000" cy="37855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algn="ctr" rotWithShape="0">
              <a:srgbClr val="80808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69925" y="2985373"/>
            <a:ext cx="10852150" cy="215820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42900" lvl="0" indent="-34290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130000"/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在judge_Path()函数中，采用了BFS（广度优先算法），每一个子节点元素都记录了指向父节点的指针，这样在搜索到终点后并要求得到最短路径时，可以从终点一步步往上一步推，直至起点。在记录指向父节点的指针时，注意到队列数组queue中父节点元素会被删除掉，若指针指向queue中的父节点，则在父节点被删除以后就失效了，因此需要先用new开辟父节点的新地址，然后再让指针指向这个新地址。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669925" y="989650"/>
            <a:ext cx="10566484" cy="6299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b="1" spc="3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4.1 </a:t>
            </a:r>
            <a:endParaRPr lang="zh-CN" altLang="en-US" sz="3200" b="1" spc="3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55000"/>
                  </a:srgbClr>
                </a:gs>
                <a:gs pos="100000">
                  <a:srgbClr val="6E9FF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39000"/>
                  </a:srgbClr>
                </a:gs>
                <a:gs pos="100000">
                  <a:srgbClr val="1B68EF">
                    <a:lumMod val="86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任意多边形: 形状 6"/>
          <p:cNvSpPr/>
          <p:nvPr>
            <p:custDataLst>
              <p:tags r:id="rId4"/>
            </p:custDataLst>
          </p:nvPr>
        </p:nvSpPr>
        <p:spPr>
          <a:xfrm>
            <a:off x="6429678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6E9FF5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5"/>
            </p:custDataLst>
          </p:nvPr>
        </p:nvSpPr>
        <p:spPr>
          <a:xfrm>
            <a:off x="7202463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6E9FF5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0" y="2171700"/>
            <a:ext cx="12192000" cy="37855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algn="ctr" rotWithShape="0">
              <a:srgbClr val="80808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69925" y="2985373"/>
            <a:ext cx="10852150" cy="215820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42900" lvl="0" indent="-34290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130000"/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尝试使用DFS（深度优先算法）去实现judge_Path()，不能保证找到最短路径，显示的移动路径总是绕远路。为使棋子在找路过程中更加智能化，应增加“剪枝”（可行性剪枝，最优性剪枝），寻找过滤条件，提前减少不必要的搜索路径，以达到算法优化。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669925" y="989650"/>
            <a:ext cx="10566484" cy="6299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b="1" spc="3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4.2 </a:t>
            </a:r>
            <a:endParaRPr lang="zh-CN" altLang="en-US" sz="3200" b="1" spc="3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4540863" y="2050077"/>
            <a:ext cx="2218139" cy="1323439"/>
            <a:chOff x="5104998" y="1674277"/>
            <a:chExt cx="2218139" cy="1323439"/>
          </a:xfrm>
        </p:grpSpPr>
        <p:sp>
          <p:nvSpPr>
            <p:cNvPr id="6" name="文本框 5"/>
            <p:cNvSpPr txBox="1"/>
            <p:nvPr>
              <p:custDataLst>
                <p:tags r:id="rId2"/>
              </p:custDataLst>
            </p:nvPr>
          </p:nvSpPr>
          <p:spPr>
            <a:xfrm>
              <a:off x="5997133" y="1674277"/>
              <a:ext cx="1326004" cy="132343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altLang="zh-CN" sz="8000" b="1" dirty="0">
                  <a:solidFill>
                    <a:srgbClr val="0B44A6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01</a:t>
              </a:r>
              <a:endParaRPr lang="en-US" altLang="zh-CN" sz="8000" b="1" dirty="0">
                <a:solidFill>
                  <a:srgbClr val="0B44A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5104998" y="2399784"/>
              <a:ext cx="962699" cy="369332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/>
              <a:r>
                <a:rPr lang="en-US" altLang="zh-CN" b="1" spc="200" dirty="0">
                  <a:solidFill>
                    <a:srgbClr val="0B44A6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PART.</a:t>
              </a:r>
              <a:endParaRPr lang="en-US" altLang="zh-CN" b="1" spc="200" dirty="0">
                <a:solidFill>
                  <a:srgbClr val="0B44A6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24341" y="893008"/>
            <a:ext cx="6191885" cy="99034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262626"/>
                </a:solidFill>
                <a:sym typeface="Arial" panose="020B0604020202020204" pitchFamily="34" charset="0"/>
              </a:rPr>
              <a:t>整体设计思路</a:t>
            </a:r>
            <a:endParaRPr lang="zh-CN" altLang="en-US" dirty="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55000"/>
                  </a:srgbClr>
                </a:gs>
                <a:gs pos="100000">
                  <a:srgbClr val="6E9FF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39000"/>
                  </a:srgbClr>
                </a:gs>
                <a:gs pos="100000">
                  <a:srgbClr val="1B68EF">
                    <a:lumMod val="86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任意多边形: 形状 6"/>
          <p:cNvSpPr/>
          <p:nvPr>
            <p:custDataLst>
              <p:tags r:id="rId4"/>
            </p:custDataLst>
          </p:nvPr>
        </p:nvSpPr>
        <p:spPr>
          <a:xfrm>
            <a:off x="6429678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6E9FF5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5"/>
            </p:custDataLst>
          </p:nvPr>
        </p:nvSpPr>
        <p:spPr>
          <a:xfrm>
            <a:off x="7202463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6E9FF5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0" y="2171700"/>
            <a:ext cx="12192000" cy="37855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algn="ctr" rotWithShape="0">
              <a:srgbClr val="80808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69925" y="2985373"/>
            <a:ext cx="10852150" cy="215820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42900" lvl="0" indent="-34290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130000"/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Chessboard_Manager类的成员属性 移动棋子的起止位置，随机分配棋子的位置 均是Chessboard_cell类（属性：r, c, f），而Chessboard_cell* 的指针f对于这几个位置来说并没有用，这就导致了内存空间浪费的问题。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342900" lvl="0" indent="-34290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130000"/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一种解决方案： 用pair&lt;int, int&gt;型数据来记录这些位置。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669925" y="989650"/>
            <a:ext cx="10566484" cy="6299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b="1" spc="3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4.3 </a:t>
            </a:r>
            <a:endParaRPr lang="zh-CN" altLang="en-US" sz="3200" b="1" spc="3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55000"/>
                  </a:srgbClr>
                </a:gs>
                <a:gs pos="100000">
                  <a:srgbClr val="6E9FF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39000"/>
                  </a:srgbClr>
                </a:gs>
                <a:gs pos="100000">
                  <a:srgbClr val="1B68EF">
                    <a:lumMod val="86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任意多边形: 形状 6"/>
          <p:cNvSpPr/>
          <p:nvPr>
            <p:custDataLst>
              <p:tags r:id="rId4"/>
            </p:custDataLst>
          </p:nvPr>
        </p:nvSpPr>
        <p:spPr>
          <a:xfrm>
            <a:off x="6429678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6E9FF5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5"/>
            </p:custDataLst>
          </p:nvPr>
        </p:nvSpPr>
        <p:spPr>
          <a:xfrm>
            <a:off x="7202463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rgbClr val="6E9FF5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0" y="2171700"/>
            <a:ext cx="12192000" cy="37855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algn="ctr" rotWithShape="0">
              <a:srgbClr val="80808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669925" y="2985373"/>
            <a:ext cx="10852150" cy="2158205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342900" lvl="0" indent="-342900" algn="l" font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130000"/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Record存放游戏记录，类型为multimap&lt;int, string, greater&gt;,int型数据记录得分，string型数据记录玩家昵称，multimap容器默认排序规则是按照key值升序排列，为达到降序的效果，加写一个仿函数greater。</a:t>
            </a:r>
            <a:endParaRPr lang="zh-CN" altLang="en-US" sz="18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669925" y="989650"/>
            <a:ext cx="10566484" cy="6299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200" b="1" spc="3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4.4 </a:t>
            </a:r>
            <a:endParaRPr lang="zh-CN" altLang="en-US" sz="3200" b="1" spc="3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55000"/>
                  </a:srgbClr>
                </a:gs>
                <a:gs pos="100000">
                  <a:srgbClr val="6E9FF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39000"/>
                  </a:srgbClr>
                </a:gs>
                <a:gs pos="100000">
                  <a:srgbClr val="1B68EF">
                    <a:lumMod val="86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751965" y="2546350"/>
            <a:ext cx="8688705" cy="15227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7200" b="1" spc="60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</a:rPr>
              <a:t>感谢观看！</a:t>
            </a:r>
            <a:endParaRPr lang="zh-CN" altLang="en-US" sz="7200" b="1" spc="600">
              <a:solidFill>
                <a:srgbClr val="0D0D0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1751330" y="1301750"/>
            <a:ext cx="8688706" cy="4254500"/>
            <a:chOff x="2330450" y="1301750"/>
            <a:chExt cx="7530465" cy="4254500"/>
          </a:xfrm>
        </p:grpSpPr>
        <p:cxnSp>
          <p:nvCxnSpPr>
            <p:cNvPr id="8" name="直接连接符 7"/>
            <p:cNvCxnSpPr/>
            <p:nvPr>
              <p:custDataLst>
                <p:tags r:id="rId6"/>
              </p:custDataLst>
            </p:nvPr>
          </p:nvCxnSpPr>
          <p:spPr>
            <a:xfrm>
              <a:off x="2330450" y="5556250"/>
              <a:ext cx="7530465" cy="0"/>
            </a:xfrm>
            <a:prstGeom prst="line">
              <a:avLst/>
            </a:prstGeom>
            <a:ln w="6350">
              <a:solidFill>
                <a:srgbClr val="7F7F7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>
              <p:custDataLst>
                <p:tags r:id="rId7"/>
              </p:custDataLst>
            </p:nvPr>
          </p:nvCxnSpPr>
          <p:spPr>
            <a:xfrm>
              <a:off x="2330450" y="1301750"/>
              <a:ext cx="7530465" cy="0"/>
            </a:xfrm>
            <a:prstGeom prst="line">
              <a:avLst/>
            </a:prstGeom>
            <a:ln w="6350">
              <a:solidFill>
                <a:srgbClr val="7F7F7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占位符 2"/>
          <p:cNvSpPr txBox="1"/>
          <p:nvPr>
            <p:custDataLst>
              <p:tags r:id="rId8"/>
            </p:custDataLst>
          </p:nvPr>
        </p:nvSpPr>
        <p:spPr>
          <a:xfrm>
            <a:off x="1751326" y="4069080"/>
            <a:ext cx="8688710" cy="368300"/>
          </a:xfrm>
          <a:prstGeom prst="rect">
            <a:avLst/>
          </a:prstGeom>
        </p:spPr>
        <p:txBody>
          <a:bodyPr wrap="square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1800" spc="300">
                <a:solidFill>
                  <a:srgbClr val="595959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Thanks!</a:t>
            </a:r>
            <a:endParaRPr lang="zh-CN" altLang="en-US" sz="1800" spc="300">
              <a:solidFill>
                <a:srgbClr val="595959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0723335" y="6191433"/>
            <a:ext cx="1174530" cy="316800"/>
            <a:chOff x="791845" y="1001713"/>
            <a:chExt cx="601272" cy="162178"/>
          </a:xfrm>
        </p:grpSpPr>
        <p:sp>
          <p:nvSpPr>
            <p:cNvPr id="7" name="矩形: 圆角 6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>
            <a:xfrm>
              <a:off x="791845" y="1001713"/>
              <a:ext cx="162178" cy="162178"/>
            </a:xfrm>
            <a:prstGeom prst="roundRect">
              <a:avLst/>
            </a:prstGeom>
            <a:solidFill>
              <a:srgbClr val="6E9F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矩形: 圆角 7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1016233" y="1006554"/>
              <a:ext cx="152496" cy="152496"/>
            </a:xfrm>
            <a:prstGeom prst="roundRect">
              <a:avLst/>
            </a:prstGeom>
            <a:solidFill>
              <a:srgbClr val="FFFFFF"/>
            </a:solidFill>
            <a:ln w="25400">
              <a:solidFill>
                <a:srgbClr val="6E9F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: 圆角 8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1230939" y="1001713"/>
              <a:ext cx="162178" cy="162178"/>
            </a:xfrm>
            <a:prstGeom prst="roundRect">
              <a:avLst/>
            </a:prstGeom>
            <a:solidFill>
              <a:srgbClr val="E2EC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 flipH="1">
            <a:off x="0" y="0"/>
            <a:ext cx="3901712" cy="6858000"/>
          </a:xfrm>
          <a:custGeom>
            <a:avLst/>
            <a:gdLst>
              <a:gd name="connsiteX0" fmla="*/ 3901712 w 3901712"/>
              <a:gd name="connsiteY0" fmla="*/ 0 h 6858000"/>
              <a:gd name="connsiteX1" fmla="*/ 2145499 w 3901712"/>
              <a:gd name="connsiteY1" fmla="*/ 0 h 6858000"/>
              <a:gd name="connsiteX2" fmla="*/ 2035468 w 3901712"/>
              <a:gd name="connsiteY2" fmla="*/ 53005 h 6858000"/>
              <a:gd name="connsiteX3" fmla="*/ 0 w 3901712"/>
              <a:gd name="connsiteY3" fmla="*/ 3472953 h 6858000"/>
              <a:gd name="connsiteX4" fmla="*/ 1714789 w 3901712"/>
              <a:gd name="connsiteY4" fmla="*/ 6698084 h 6858000"/>
              <a:gd name="connsiteX5" fmla="*/ 1978018 w 3901712"/>
              <a:gd name="connsiteY5" fmla="*/ 6858000 h 6858000"/>
              <a:gd name="connsiteX6" fmla="*/ 3901712 w 3901712"/>
              <a:gd name="connsiteY6" fmla="*/ 6858000 h 6858000"/>
              <a:gd name="connsiteX7" fmla="*/ 3901712 w 3901712"/>
              <a:gd name="connsiteY7" fmla="*/ 6012238 h 6858000"/>
              <a:gd name="connsiteX8" fmla="*/ 3889376 w 3901712"/>
              <a:gd name="connsiteY8" fmla="*/ 6012861 h 6858000"/>
              <a:gd name="connsiteX9" fmla="*/ 1349470 w 3901712"/>
              <a:gd name="connsiteY9" fmla="*/ 3472955 h 6858000"/>
              <a:gd name="connsiteX10" fmla="*/ 3889376 w 3901712"/>
              <a:gd name="connsiteY10" fmla="*/ 933048 h 6858000"/>
              <a:gd name="connsiteX11" fmla="*/ 3901712 w 3901712"/>
              <a:gd name="connsiteY11" fmla="*/ 9336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01712" h="6858000">
                <a:moveTo>
                  <a:pt x="3901712" y="0"/>
                </a:moveTo>
                <a:lnTo>
                  <a:pt x="2145499" y="0"/>
                </a:lnTo>
                <a:lnTo>
                  <a:pt x="2035468" y="53005"/>
                </a:lnTo>
                <a:cubicBezTo>
                  <a:pt x="823052" y="711629"/>
                  <a:pt x="0" y="1996174"/>
                  <a:pt x="0" y="3472953"/>
                </a:cubicBezTo>
                <a:cubicBezTo>
                  <a:pt x="0" y="4815480"/>
                  <a:pt x="680209" y="5999136"/>
                  <a:pt x="1714789" y="6698084"/>
                </a:cubicBezTo>
                <a:lnTo>
                  <a:pt x="1978018" y="6858000"/>
                </a:lnTo>
                <a:lnTo>
                  <a:pt x="3901712" y="6858000"/>
                </a:lnTo>
                <a:lnTo>
                  <a:pt x="3901712" y="6012238"/>
                </a:lnTo>
                <a:lnTo>
                  <a:pt x="3889376" y="6012861"/>
                </a:lnTo>
                <a:cubicBezTo>
                  <a:pt x="2486625" y="6012861"/>
                  <a:pt x="1349470" y="4875706"/>
                  <a:pt x="1349470" y="3472955"/>
                </a:cubicBezTo>
                <a:cubicBezTo>
                  <a:pt x="1349470" y="2070203"/>
                  <a:pt x="2486625" y="933048"/>
                  <a:pt x="3889376" y="933048"/>
                </a:cubicBezTo>
                <a:lnTo>
                  <a:pt x="3901712" y="933671"/>
                </a:lnTo>
                <a:close/>
              </a:path>
            </a:pathLst>
          </a:cu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等腰三角形 15"/>
          <p:cNvSpPr/>
          <p:nvPr>
            <p:custDataLst>
              <p:tags r:id="rId6"/>
            </p:custDataLst>
          </p:nvPr>
        </p:nvSpPr>
        <p:spPr>
          <a:xfrm rot="5400000">
            <a:off x="9377032" y="5212521"/>
            <a:ext cx="1864214" cy="1264917"/>
          </a:xfrm>
          <a:prstGeom prst="triangle">
            <a:avLst/>
          </a:prstGeom>
          <a:pattFill prst="dashDnDiag">
            <a:fgClr>
              <a:srgbClr val="D9D9D9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251212" y="1013021"/>
            <a:ext cx="11940788" cy="483195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651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8"/>
            </p:custDataLst>
          </p:nvPr>
        </p:nvSpPr>
        <p:spPr>
          <a:xfrm rot="10800000">
            <a:off x="10927083" y="5593707"/>
            <a:ext cx="1264917" cy="1264293"/>
          </a:xfrm>
          <a:custGeom>
            <a:avLst/>
            <a:gdLst>
              <a:gd name="connsiteX0" fmla="*/ 518887 w 1037771"/>
              <a:gd name="connsiteY0" fmla="*/ 0 h 1037770"/>
              <a:gd name="connsiteX1" fmla="*/ 1037771 w 1037771"/>
              <a:gd name="connsiteY1" fmla="*/ 0 h 1037770"/>
              <a:gd name="connsiteX2" fmla="*/ 1016687 w 1037771"/>
              <a:gd name="connsiteY2" fmla="*/ 209146 h 1037770"/>
              <a:gd name="connsiteX3" fmla="*/ 0 w 1037771"/>
              <a:gd name="connsiteY3" fmla="*/ 1037770 h 1037770"/>
              <a:gd name="connsiteX4" fmla="*/ 0 w 1037771"/>
              <a:gd name="connsiteY4" fmla="*/ 518885 h 1037770"/>
              <a:gd name="connsiteX5" fmla="*/ 1 w 1037771"/>
              <a:gd name="connsiteY5" fmla="*/ 518885 h 1037770"/>
              <a:gd name="connsiteX6" fmla="*/ 508345 w 1037771"/>
              <a:gd name="connsiteY6" fmla="*/ 104573 h 1037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7771" h="1037770">
                <a:moveTo>
                  <a:pt x="518887" y="0"/>
                </a:moveTo>
                <a:lnTo>
                  <a:pt x="1037771" y="0"/>
                </a:lnTo>
                <a:lnTo>
                  <a:pt x="1016687" y="209146"/>
                </a:lnTo>
                <a:cubicBezTo>
                  <a:pt x="919919" y="682041"/>
                  <a:pt x="501502" y="1037770"/>
                  <a:pt x="0" y="1037770"/>
                </a:cubicBezTo>
                <a:lnTo>
                  <a:pt x="0" y="518885"/>
                </a:lnTo>
                <a:lnTo>
                  <a:pt x="1" y="518885"/>
                </a:lnTo>
                <a:cubicBezTo>
                  <a:pt x="250753" y="518885"/>
                  <a:pt x="459961" y="341020"/>
                  <a:pt x="508345" y="104573"/>
                </a:cubicBezTo>
                <a:close/>
              </a:path>
            </a:pathLst>
          </a:custGeom>
          <a:solidFill>
            <a:srgbClr val="F0F0F5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任意多边形: 形状 13"/>
          <p:cNvSpPr/>
          <p:nvPr>
            <p:custDataLst>
              <p:tags r:id="rId9"/>
            </p:custDataLst>
          </p:nvPr>
        </p:nvSpPr>
        <p:spPr>
          <a:xfrm rot="17100000">
            <a:off x="3572145" y="-140386"/>
            <a:ext cx="601846" cy="684857"/>
          </a:xfrm>
          <a:custGeom>
            <a:avLst/>
            <a:gdLst>
              <a:gd name="connsiteX0" fmla="*/ 418339 w 601846"/>
              <a:gd name="connsiteY0" fmla="*/ 0 h 684857"/>
              <a:gd name="connsiteX1" fmla="*/ 601846 w 601846"/>
              <a:gd name="connsiteY1" fmla="*/ 684857 h 684857"/>
              <a:gd name="connsiteX2" fmla="*/ 0 w 601846"/>
              <a:gd name="connsiteY2" fmla="*/ 684857 h 68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846" h="684857">
                <a:moveTo>
                  <a:pt x="418339" y="0"/>
                </a:moveTo>
                <a:lnTo>
                  <a:pt x="601846" y="684857"/>
                </a:lnTo>
                <a:lnTo>
                  <a:pt x="0" y="684857"/>
                </a:lnTo>
                <a:close/>
              </a:path>
            </a:pathLst>
          </a:custGeom>
          <a:pattFill prst="dashDnDiag">
            <a:fgClr>
              <a:srgbClr val="D9D9D9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10"/>
            </p:custDataLst>
          </p:nvPr>
        </p:nvSpPr>
        <p:spPr>
          <a:xfrm flipH="1">
            <a:off x="649066" y="1013020"/>
            <a:ext cx="3267161" cy="4831960"/>
          </a:xfrm>
          <a:custGeom>
            <a:avLst/>
            <a:gdLst>
              <a:gd name="connsiteX0" fmla="*/ 3267161 w 3267161"/>
              <a:gd name="connsiteY0" fmla="*/ 0 h 4831960"/>
              <a:gd name="connsiteX1" fmla="*/ 877685 w 3267161"/>
              <a:gd name="connsiteY1" fmla="*/ 0 h 4831960"/>
              <a:gd name="connsiteX2" fmla="*/ 858633 w 3267161"/>
              <a:gd name="connsiteY2" fmla="*/ 22127 h 4831960"/>
              <a:gd name="connsiteX3" fmla="*/ 0 w 3267161"/>
              <a:gd name="connsiteY3" fmla="*/ 2459933 h 4831960"/>
              <a:gd name="connsiteX4" fmla="*/ 717570 w 3267161"/>
              <a:gd name="connsiteY4" fmla="*/ 4711444 h 4831960"/>
              <a:gd name="connsiteX5" fmla="*/ 808825 w 3267161"/>
              <a:gd name="connsiteY5" fmla="*/ 4831960 h 4831960"/>
              <a:gd name="connsiteX6" fmla="*/ 2987389 w 3267161"/>
              <a:gd name="connsiteY6" fmla="*/ 4831960 h 4831960"/>
              <a:gd name="connsiteX7" fmla="*/ 2900730 w 3267161"/>
              <a:gd name="connsiteY7" fmla="*/ 4800243 h 4831960"/>
              <a:gd name="connsiteX8" fmla="*/ 1349470 w 3267161"/>
              <a:gd name="connsiteY8" fmla="*/ 2459935 h 4831960"/>
              <a:gd name="connsiteX9" fmla="*/ 3134086 w 3267161"/>
              <a:gd name="connsiteY9" fmla="*/ 34217 h 483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67161" h="4831960">
                <a:moveTo>
                  <a:pt x="3267161" y="0"/>
                </a:moveTo>
                <a:lnTo>
                  <a:pt x="877685" y="0"/>
                </a:lnTo>
                <a:lnTo>
                  <a:pt x="858633" y="22127"/>
                </a:lnTo>
                <a:cubicBezTo>
                  <a:pt x="321505" y="689051"/>
                  <a:pt x="0" y="1536946"/>
                  <a:pt x="0" y="2459933"/>
                </a:cubicBezTo>
                <a:cubicBezTo>
                  <a:pt x="0" y="3299013"/>
                  <a:pt x="265707" y="4076033"/>
                  <a:pt x="717570" y="4711444"/>
                </a:cubicBezTo>
                <a:lnTo>
                  <a:pt x="808825" y="4831960"/>
                </a:lnTo>
                <a:lnTo>
                  <a:pt x="2987389" y="4831960"/>
                </a:lnTo>
                <a:lnTo>
                  <a:pt x="2900730" y="4800243"/>
                </a:lnTo>
                <a:cubicBezTo>
                  <a:pt x="1989120" y="4414664"/>
                  <a:pt x="1349470" y="3511999"/>
                  <a:pt x="1349470" y="2459935"/>
                </a:cubicBezTo>
                <a:cubicBezTo>
                  <a:pt x="1349470" y="1320199"/>
                  <a:pt x="2100170" y="355799"/>
                  <a:pt x="3134086" y="34217"/>
                </a:cubicBezTo>
                <a:close/>
              </a:path>
            </a:pathLst>
          </a:custGeom>
          <a:solidFill>
            <a:srgbClr val="F0F0F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920319" y="1433370"/>
            <a:ext cx="2851150" cy="4311904"/>
          </a:xfrm>
          <a:prstGeom prst="rect">
            <a:avLst/>
          </a:prstGeom>
          <a:noFill/>
        </p:spPr>
        <p:txBody>
          <a:bodyPr wrap="square" lIns="101600" tIns="0" rIns="82550" bIns="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zh-CN" altLang="en-US" sz="21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为用户提供菜单界面，显示五大板块（开始游戏，游戏说明，荣誉榜单，清空记录，退出程序），用户通过输入可自行选择其中一个，完成所选板块的所有流程后按任意键回到上一级——菜单。</a:t>
            </a:r>
            <a:endParaRPr lang="zh-CN" altLang="en-US" sz="21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 descr="D:\aiwppcache\download\20200828\1b464f91541d91a6479d0d26054ebe9d.png1b464f91541d91a6479d0d26054ebe9d"/>
          <p:cNvPicPr preferRelativeResize="0"/>
          <p:nvPr>
            <p:custDataLst>
              <p:tags r:id="rId12"/>
            </p:custDataLst>
          </p:nvPr>
        </p:nvPicPr>
        <p:blipFill rotWithShape="1">
          <a:blip r:embed="rId13"/>
          <a:srcRect t="-825" b="-825"/>
          <a:stretch>
            <a:fillRect/>
          </a:stretch>
        </p:blipFill>
        <p:spPr>
          <a:xfrm>
            <a:off x="4281714" y="1451429"/>
            <a:ext cx="7910286" cy="3955143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</p:pic>
    </p:spTree>
    <p:custDataLst>
      <p:tags r:id="rId1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3" name="椭圆 2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55000"/>
                  </a:srgbClr>
                </a:gs>
                <a:gs pos="100000">
                  <a:srgbClr val="6E9FF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椭圆 3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39000"/>
                  </a:srgbClr>
                </a:gs>
                <a:gs pos="100000">
                  <a:srgbClr val="1B68EF">
                    <a:lumMod val="86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1251901" y="1438275"/>
            <a:ext cx="9688830" cy="3981450"/>
            <a:chOff x="1971" y="2065"/>
            <a:chExt cx="15258" cy="6270"/>
          </a:xfrm>
        </p:grpSpPr>
        <p:cxnSp>
          <p:nvCxnSpPr>
            <p:cNvPr id="10" name="直接连接符 9"/>
            <p:cNvCxnSpPr/>
            <p:nvPr>
              <p:custDataLst>
                <p:tags r:id="rId5"/>
              </p:custDataLst>
            </p:nvPr>
          </p:nvCxnSpPr>
          <p:spPr>
            <a:xfrm>
              <a:off x="1971" y="8335"/>
              <a:ext cx="15259" cy="0"/>
            </a:xfrm>
            <a:prstGeom prst="line">
              <a:avLst/>
            </a:prstGeom>
            <a:ln w="6350">
              <a:solidFill>
                <a:srgbClr val="7F7F7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6"/>
              </p:custDataLst>
            </p:nvPr>
          </p:nvCxnSpPr>
          <p:spPr>
            <a:xfrm>
              <a:off x="1971" y="2065"/>
              <a:ext cx="15259" cy="0"/>
            </a:xfrm>
            <a:prstGeom prst="line">
              <a:avLst/>
            </a:prstGeom>
            <a:ln w="6350">
              <a:solidFill>
                <a:srgbClr val="7F7F7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内容占位符 3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251584" y="1763491"/>
            <a:ext cx="9689465" cy="3331018"/>
          </a:xfrm>
          <a:prstGeom prst="rect">
            <a:avLst/>
          </a:prstGeom>
        </p:spPr>
        <p:txBody>
          <a:bodyPr vert="horz" lIns="101600" tIns="0" rIns="82550" bIns="0" rtlCol="0" anchor="ctr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zh-CN" altLang="en-US" sz="2200">
                <a:solidFill>
                  <a:srgbClr val="595959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构建Chessboard_Manager类，封装功能函数，成员属性设定棋子，棋盘，得分，记录，以及成员函数实现所需的临时属性。创建Chessboard_cell类，表示棋盘上一个单元格的位置，包含在Chessboard_Manager类的头文件中。</a:t>
            </a:r>
            <a:endParaRPr lang="zh-CN" altLang="en-US" sz="2200">
              <a:solidFill>
                <a:srgbClr val="595959"/>
              </a:solidFill>
              <a:uFillTx/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zh-CN" altLang="en-US" sz="2200">
                <a:solidFill>
                  <a:srgbClr val="595959"/>
                </a:solidFill>
                <a:uFillTx/>
                <a:latin typeface="微软雅黑" panose="020B0503020204020204" charset="-122"/>
                <a:cs typeface="微软雅黑" panose="020B0503020204020204" charset="-122"/>
                <a:sym typeface="+mn-ea"/>
              </a:rPr>
              <a:t>main函数中实例化一个Chessboard_Manager类的对象，用switch语句根据用户输入匹配case标签，每个分支下调用成员函数实现相应功能。</a:t>
            </a:r>
            <a:endParaRPr lang="zh-CN" altLang="en-US" sz="2200">
              <a:solidFill>
                <a:srgbClr val="595959"/>
              </a:solidFill>
              <a:uFillTx/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55000"/>
                  </a:srgbClr>
                </a:gs>
                <a:gs pos="100000">
                  <a:srgbClr val="6E9FF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39000"/>
                  </a:srgbClr>
                </a:gs>
                <a:gs pos="100000">
                  <a:srgbClr val="1B68EF">
                    <a:lumMod val="86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8" name="矩形 1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ltDnDiag">
            <a:fgClr>
              <a:srgbClr val="D9D9D9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>
            <p:custDataLst>
              <p:tags r:id="rId5"/>
            </p:custDataLst>
          </p:nvPr>
        </p:nvSpPr>
        <p:spPr>
          <a:xfrm flipH="1">
            <a:off x="495300" y="462694"/>
            <a:ext cx="5268788" cy="59326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1785165" y="2842260"/>
            <a:ext cx="3632200" cy="1173480"/>
          </a:xfrm>
          <a:prstGeom prst="rect">
            <a:avLst/>
          </a:prstGeom>
          <a:noFill/>
        </p:spPr>
        <p:txBody>
          <a:bodyPr wrap="square" lIns="101600" tIns="38100" rIns="63500" bIns="38100" rtlCol="0" anchor="b" anchorCtr="0">
            <a:normAutofit/>
          </a:bodyPr>
          <a:lstStyle/>
          <a:p>
            <a:pPr algn="l" fontAlgn="auto">
              <a:lnSpc>
                <a:spcPct val="100000"/>
              </a:lnSpc>
            </a:pPr>
            <a:r>
              <a:rPr lang="zh-CN" altLang="en-US" sz="3600" b="1" spc="300" dirty="0">
                <a:solidFill>
                  <a:srgbClr val="FFFFFF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main函数</a:t>
            </a:r>
            <a:endParaRPr lang="zh-CN" altLang="en-US" sz="3600" b="1" spc="300" dirty="0">
              <a:solidFill>
                <a:srgbClr val="FFFFFF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任意多边形: 形状 2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747344" y="722800"/>
            <a:ext cx="180000" cy="180000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任意多边形: 形状 2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27365" y="5955200"/>
            <a:ext cx="180000" cy="180000"/>
          </a:xfrm>
          <a:custGeom>
            <a:avLst/>
            <a:gdLst>
              <a:gd name="connsiteX0" fmla="*/ 60236 w 688240"/>
              <a:gd name="connsiteY0" fmla="*/ 149944 h 688240"/>
              <a:gd name="connsiteX1" fmla="*/ 538297 w 688240"/>
              <a:gd name="connsiteY1" fmla="*/ 628005 h 688240"/>
              <a:gd name="connsiteX2" fmla="*/ 536521 w 688240"/>
              <a:gd name="connsiteY2" fmla="*/ 629470 h 688240"/>
              <a:gd name="connsiteX3" fmla="*/ 344120 w 688240"/>
              <a:gd name="connsiteY3" fmla="*/ 688240 h 688240"/>
              <a:gd name="connsiteX4" fmla="*/ 0 w 688240"/>
              <a:gd name="connsiteY4" fmla="*/ 344120 h 688240"/>
              <a:gd name="connsiteX5" fmla="*/ 58770 w 688240"/>
              <a:gd name="connsiteY5" fmla="*/ 151719 h 688240"/>
              <a:gd name="connsiteX6" fmla="*/ 344120 w 688240"/>
              <a:gd name="connsiteY6" fmla="*/ 0 h 688240"/>
              <a:gd name="connsiteX7" fmla="*/ 688240 w 688240"/>
              <a:gd name="connsiteY7" fmla="*/ 344120 h 688240"/>
              <a:gd name="connsiteX8" fmla="*/ 629470 w 688240"/>
              <a:gd name="connsiteY8" fmla="*/ 536521 h 688240"/>
              <a:gd name="connsiteX9" fmla="*/ 628004 w 688240"/>
              <a:gd name="connsiteY9" fmla="*/ 538297 h 688240"/>
              <a:gd name="connsiteX10" fmla="*/ 149944 w 688240"/>
              <a:gd name="connsiteY10" fmla="*/ 60236 h 688240"/>
              <a:gd name="connsiteX11" fmla="*/ 151719 w 688240"/>
              <a:gd name="connsiteY11" fmla="*/ 58770 h 688240"/>
              <a:gd name="connsiteX12" fmla="*/ 344120 w 688240"/>
              <a:gd name="connsiteY12" fmla="*/ 0 h 68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240" h="688240">
                <a:moveTo>
                  <a:pt x="60236" y="149944"/>
                </a:moveTo>
                <a:lnTo>
                  <a:pt x="538297" y="628005"/>
                </a:lnTo>
                <a:lnTo>
                  <a:pt x="536521" y="629470"/>
                </a:lnTo>
                <a:cubicBezTo>
                  <a:pt x="481599" y="666574"/>
                  <a:pt x="415390" y="688240"/>
                  <a:pt x="344120" y="688240"/>
                </a:cubicBezTo>
                <a:cubicBezTo>
                  <a:pt x="154068" y="688240"/>
                  <a:pt x="0" y="534172"/>
                  <a:pt x="0" y="344120"/>
                </a:cubicBezTo>
                <a:cubicBezTo>
                  <a:pt x="0" y="272851"/>
                  <a:pt x="21666" y="206641"/>
                  <a:pt x="58770" y="151719"/>
                </a:cubicBezTo>
                <a:close/>
                <a:moveTo>
                  <a:pt x="344120" y="0"/>
                </a:moveTo>
                <a:cubicBezTo>
                  <a:pt x="534172" y="0"/>
                  <a:pt x="688240" y="154068"/>
                  <a:pt x="688240" y="344120"/>
                </a:cubicBezTo>
                <a:cubicBezTo>
                  <a:pt x="688240" y="415390"/>
                  <a:pt x="666574" y="481599"/>
                  <a:pt x="629470" y="536521"/>
                </a:cubicBezTo>
                <a:lnTo>
                  <a:pt x="628004" y="538297"/>
                </a:lnTo>
                <a:lnTo>
                  <a:pt x="149944" y="60236"/>
                </a:lnTo>
                <a:lnTo>
                  <a:pt x="151719" y="58770"/>
                </a:lnTo>
                <a:cubicBezTo>
                  <a:pt x="206641" y="21666"/>
                  <a:pt x="272851" y="0"/>
                  <a:pt x="344120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 descr="D:\aiwppcache\download\20200828\3974eed576eef42c30aae950ebbca1f1.png3974eed576eef42c30aae950ebbca1f1"/>
          <p:cNvPicPr preferRelativeResize="0"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l="-36221" r="-36221"/>
          <a:stretch>
            <a:fillRect/>
          </a:stretch>
        </p:blipFill>
        <p:spPr>
          <a:xfrm>
            <a:off x="5764088" y="462694"/>
            <a:ext cx="5932612" cy="5932612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</p:pic>
    </p:spTree>
    <p:custDataLst>
      <p:tags r:id="rId1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1"/>
            </p:custDataLst>
          </p:nvPr>
        </p:nvGrpSpPr>
        <p:grpSpPr>
          <a:xfrm>
            <a:off x="11194580" y="20331"/>
            <a:ext cx="997420" cy="864864"/>
            <a:chOff x="10680230" y="2861016"/>
            <a:chExt cx="1444222" cy="1252286"/>
          </a:xfrm>
        </p:grpSpPr>
        <p:sp>
          <p:nvSpPr>
            <p:cNvPr id="18" name="椭圆 17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55000"/>
                  </a:srgbClr>
                </a:gs>
                <a:gs pos="100000">
                  <a:srgbClr val="6E9FF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椭圆 18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39000"/>
                  </a:srgbClr>
                </a:gs>
                <a:gs pos="100000">
                  <a:srgbClr val="1B68EF">
                    <a:lumMod val="86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4778083" y="1855643"/>
            <a:ext cx="6908800" cy="151366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algn="ctr" rotWithShape="0">
              <a:srgbClr val="80808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5868901" y="2644425"/>
            <a:ext cx="5518151" cy="319405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80808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行数r， 列数c， 指针f（用在有效路径判断中）。</a:t>
            </a:r>
            <a:endParaRPr lang="zh-CN" altLang="en-US">
              <a:solidFill>
                <a:srgbClr val="808080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5868901" y="2227836"/>
            <a:ext cx="5518151" cy="416589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 fontAlgn="ctr">
              <a:lnSpc>
                <a:spcPct val="120000"/>
              </a:lnSpc>
            </a:pPr>
            <a:r>
              <a:rPr lang="zh-CN" altLang="en-US" sz="2000" b="1">
                <a:solidFill>
                  <a:srgbClr val="404040"/>
                </a:solidFill>
                <a:uFillTx/>
                <a:sym typeface="Arial" panose="020B0604020202020204" pitchFamily="34" charset="0"/>
              </a:rPr>
              <a:t>成员属性：</a:t>
            </a:r>
            <a:endParaRPr lang="zh-CN" altLang="en-US" sz="2000" b="1">
              <a:solidFill>
                <a:srgbClr val="404040"/>
              </a:solidFill>
              <a:uFillTx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778083" y="3673411"/>
            <a:ext cx="6908800" cy="151366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algn="ctr" rotWithShape="0">
              <a:srgbClr val="80808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5868901" y="4462431"/>
            <a:ext cx="5518151" cy="319405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构造函数；重载==和!=。</a:t>
            </a:r>
            <a:endParaRPr lang="zh-CN" altLang="en-US">
              <a:solidFill>
                <a:srgbClr val="80808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5868901" y="4045841"/>
            <a:ext cx="5518151" cy="416589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 algn="l" fontAlgn="ctr">
              <a:lnSpc>
                <a:spcPct val="120000"/>
              </a:lnSpc>
            </a:pPr>
            <a:r>
              <a:rPr lang="zh-CN" altLang="en-US" sz="2000" b="1">
                <a:solidFill>
                  <a:srgbClr val="404040"/>
                </a:solidFill>
                <a:uFillTx/>
                <a:sym typeface="Arial" panose="020B0604020202020204" pitchFamily="34" charset="0"/>
              </a:rPr>
              <a:t>成员函数：</a:t>
            </a:r>
            <a:endParaRPr lang="zh-CN" altLang="en-US" sz="2000" b="1">
              <a:solidFill>
                <a:srgbClr val="404040"/>
              </a:solidFill>
              <a:uFillTx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5185007" y="2361851"/>
            <a:ext cx="462915" cy="462915"/>
          </a:xfrm>
          <a:prstGeom prst="rect">
            <a:avLst/>
          </a:prstGeom>
          <a:solidFill>
            <a:srgbClr val="6E9FF5"/>
          </a:solidFill>
          <a:ln>
            <a:noFill/>
          </a:ln>
          <a:effectLst>
            <a:outerShdw dist="101600" dir="2700000" algn="tl" rotWithShape="0">
              <a:srgbClr val="D9D9D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5164132" y="2363877"/>
            <a:ext cx="508473" cy="427747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spc="1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n-US" altLang="zh-CN" sz="2000" b="1" spc="15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12"/>
            </p:custDataLst>
          </p:nvPr>
        </p:nvSpPr>
        <p:spPr>
          <a:xfrm>
            <a:off x="5175481" y="4170965"/>
            <a:ext cx="462915" cy="462915"/>
          </a:xfrm>
          <a:prstGeom prst="rect">
            <a:avLst/>
          </a:prstGeom>
          <a:solidFill>
            <a:srgbClr val="6E9FF5"/>
          </a:solidFill>
          <a:ln>
            <a:noFill/>
          </a:ln>
          <a:effectLst>
            <a:outerShdw dist="101600" dir="2700000" algn="tl" rotWithShape="0">
              <a:srgbClr val="D9D9D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3"/>
            </p:custDataLst>
          </p:nvPr>
        </p:nvSpPr>
        <p:spPr>
          <a:xfrm>
            <a:off x="5139049" y="4169817"/>
            <a:ext cx="508475" cy="427747"/>
          </a:xfrm>
          <a:prstGeom prst="rect">
            <a:avLst/>
          </a:prstGeom>
          <a:noFill/>
        </p:spPr>
        <p:txBody>
          <a:bodyPr wrap="square" rtlCol="0" anchor="ctr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spc="1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n-US" altLang="zh-CN" sz="2000" b="1" spc="15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3" name="图片 12" descr="D:\aiwppcache\download\20200828\db8437e894fb4fa902b7f5a98c1391e6.pngdb8437e894fb4fa902b7f5a98c1391e6"/>
          <p:cNvPicPr preferRelativeResize="0"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rcRect t="-16950" b="-16950"/>
          <a:stretch>
            <a:fillRect/>
          </a:stretch>
        </p:blipFill>
        <p:spPr>
          <a:xfrm>
            <a:off x="579009" y="946759"/>
            <a:ext cx="3838640" cy="5149203"/>
          </a:xfrm>
          <a:custGeom>
            <a:avLst/>
            <a:gdLst>
              <a:gd name="connsiteX0" fmla="*/ 0 w 2705099"/>
              <a:gd name="connsiteY0" fmla="*/ 0 h 3628656"/>
              <a:gd name="connsiteX1" fmla="*/ 2705099 w 2705099"/>
              <a:gd name="connsiteY1" fmla="*/ 0 h 3628656"/>
              <a:gd name="connsiteX2" fmla="*/ 2705099 w 2705099"/>
              <a:gd name="connsiteY2" fmla="*/ 3628656 h 3628656"/>
              <a:gd name="connsiteX3" fmla="*/ 0 w 2705099"/>
              <a:gd name="connsiteY3" fmla="*/ 3628656 h 3628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099" h="3628656">
                <a:moveTo>
                  <a:pt x="0" y="0"/>
                </a:moveTo>
                <a:lnTo>
                  <a:pt x="2705099" y="0"/>
                </a:lnTo>
                <a:lnTo>
                  <a:pt x="2705099" y="3628656"/>
                </a:lnTo>
                <a:lnTo>
                  <a:pt x="0" y="3628656"/>
                </a:lnTo>
                <a:close/>
              </a:path>
            </a:pathLst>
          </a:custGeom>
          <a:blipFill rotWithShape="1">
            <a:blip r:embed="rId16"/>
            <a:stretch>
              <a:fillRect/>
            </a:stretch>
          </a:blipFill>
        </p:spPr>
      </p:pic>
      <p:sp>
        <p:nvSpPr>
          <p:cNvPr id="14" name="标题 1"/>
          <p:cNvSpPr>
            <a:spLocks noGrp="1"/>
          </p:cNvSpPr>
          <p:nvPr>
            <p:custDataLst>
              <p:tags r:id="rId17"/>
            </p:custDataLst>
          </p:nvPr>
        </p:nvSpPr>
        <p:spPr>
          <a:xfrm>
            <a:off x="669883" y="443231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200">
                <a:solidFill>
                  <a:srgbClr val="000000"/>
                </a:solidFill>
                <a:latin typeface="微软雅黑" panose="020B0503020204020204" charset="-122"/>
                <a:cs typeface="微软雅黑" panose="020B0503020204020204" charset="-122"/>
              </a:rPr>
              <a:t>Chessboard_cell 类</a:t>
            </a:r>
            <a:endParaRPr lang="zh-CN" altLang="en-US" sz="2200">
              <a:solidFill>
                <a:srgbClr val="00000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1"/>
            </p:custDataLst>
          </p:nvPr>
        </p:nvGrpSpPr>
        <p:grpSpPr>
          <a:xfrm>
            <a:off x="10723335" y="6191433"/>
            <a:ext cx="1174531" cy="316800"/>
            <a:chOff x="791845" y="1001713"/>
            <a:chExt cx="601272" cy="162178"/>
          </a:xfrm>
        </p:grpSpPr>
        <p:sp>
          <p:nvSpPr>
            <p:cNvPr id="3" name="矩形: 圆角 6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>
            <a:xfrm>
              <a:off x="791845" y="1001713"/>
              <a:ext cx="162178" cy="162178"/>
            </a:xfrm>
            <a:prstGeom prst="roundRect">
              <a:avLst/>
            </a:prstGeom>
            <a:solidFill>
              <a:srgbClr val="6E9F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" name="矩形: 圆角 7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1016233" y="1006554"/>
              <a:ext cx="152496" cy="152496"/>
            </a:xfrm>
            <a:prstGeom prst="roundRect">
              <a:avLst/>
            </a:prstGeom>
            <a:solidFill>
              <a:srgbClr val="FFFFFF"/>
            </a:solidFill>
            <a:ln w="25400">
              <a:solidFill>
                <a:srgbClr val="6E9F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矩形: 圆角 8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>
              <a:off x="1230939" y="1001713"/>
              <a:ext cx="162178" cy="162178"/>
            </a:xfrm>
            <a:prstGeom prst="roundRect">
              <a:avLst/>
            </a:prstGeom>
            <a:solidFill>
              <a:srgbClr val="E2EC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0" y="4762500"/>
            <a:ext cx="12192000" cy="2095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5" name="图片 4" descr="D:\aiwppcache\download\20200828\a1d58d97a38096459e03f7aab34fd1f6.pnga1d58d97a38096459e03f7aab34fd1f6"/>
          <p:cNvPicPr preferRelativeResize="0"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l="-13768" r="-13768"/>
          <a:stretch>
            <a:fillRect/>
          </a:stretch>
        </p:blipFill>
        <p:spPr>
          <a:xfrm>
            <a:off x="2504103" y="1944913"/>
            <a:ext cx="7183795" cy="3629608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</p:pic>
      <p:sp>
        <p:nvSpPr>
          <p:cNvPr id="6" name="文本框 4"/>
          <p:cNvSpPr txBox="1"/>
          <p:nvPr>
            <p:custDataLst>
              <p:tags r:id="rId9"/>
            </p:custDataLst>
          </p:nvPr>
        </p:nvSpPr>
        <p:spPr>
          <a:xfrm>
            <a:off x="3289113" y="757832"/>
            <a:ext cx="5613775" cy="430119"/>
          </a:xfrm>
          <a:prstGeom prst="rect">
            <a:avLst/>
          </a:prstGeom>
        </p:spPr>
        <p:txBody>
          <a:bodyPr wrap="square" lIns="90000" tIns="0" rIns="90000" bIns="0">
            <a:normAutofit lnSpcReduction="20000"/>
          </a:bodyPr>
          <a:lstStyle>
            <a:defPPr>
              <a:defRPr lang="zh-CN"/>
            </a:defPPr>
            <a:lvl1pPr>
              <a:lnSpc>
                <a:spcPct val="120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 defTabSz="685800">
              <a:lnSpc>
                <a:spcPct val="130000"/>
              </a:lnSpc>
            </a:pPr>
            <a:r>
              <a:rPr lang="da-DK" altLang="zh-CN" sz="24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Chessboard_Manager 类</a:t>
            </a:r>
            <a:endParaRPr lang="da-DK" altLang="zh-CN" sz="24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10"/>
            </p:custDataLst>
          </p:nvPr>
        </p:nvSpPr>
        <p:spPr>
          <a:xfrm>
            <a:off x="4664359" y="1260316"/>
            <a:ext cx="2863284" cy="335156"/>
          </a:xfrm>
          <a:prstGeom prst="rect">
            <a:avLst/>
          </a:prstGeom>
        </p:spPr>
        <p:txBody>
          <a:bodyPr wrap="square" tIns="0" bIns="0">
            <a:norm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120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private: 成员属性</a:t>
            </a:r>
            <a:endParaRPr lang="en-US" altLang="zh-CN" sz="120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1194580" y="20331"/>
            <a:ext cx="997420" cy="864864"/>
            <a:chOff x="10680230" y="2861016"/>
            <a:chExt cx="1444222" cy="1252286"/>
          </a:xfrm>
        </p:grpSpPr>
        <p:sp>
          <p:nvSpPr>
            <p:cNvPr id="7" name="椭圆 6"/>
            <p:cNvSpPr/>
            <p:nvPr userDrawn="1">
              <p:custDataLst>
                <p:tags r:id="rId2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55000"/>
                  </a:srgbClr>
                </a:gs>
                <a:gs pos="100000">
                  <a:srgbClr val="6E9FF5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3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rgbClr val="A8C5F9">
                    <a:lumMod val="60000"/>
                    <a:lumOff val="40000"/>
                    <a:alpha val="39000"/>
                  </a:srgbClr>
                </a:gs>
                <a:gs pos="100000">
                  <a:srgbClr val="1B68EF">
                    <a:lumMod val="86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8229667" y="2133527"/>
            <a:ext cx="3352800" cy="1066939"/>
          </a:xfrm>
          <a:prstGeom prst="rect">
            <a:avLst/>
          </a:prstGeom>
          <a:noFill/>
        </p:spPr>
        <p:txBody>
          <a:bodyPr wrap="square" rtlCol="0" anchor="b">
            <a:normAutofit lnSpcReduction="20000"/>
          </a:bodyPr>
          <a:p>
            <a:pPr algn="l"/>
            <a:r>
              <a:rPr lang="zh-CN" altLang="zh-CN" sz="3200" b="1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Chessboard_Manager 类</a:t>
            </a:r>
            <a:endParaRPr lang="zh-CN" altLang="zh-CN" sz="3200" b="1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8229667" y="3352873"/>
            <a:ext cx="3352800" cy="13716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1440" tIns="45720" rIns="91440" bIns="4572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200" dirty="0">
                <a:ln w="3175">
                  <a:noFill/>
                  <a:prstDash val="dash"/>
                </a:ln>
                <a:solidFill>
                  <a:srgbClr val="40404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private: 成员函数</a:t>
            </a:r>
            <a:endParaRPr lang="zh-CN" altLang="en-US" sz="1800" spc="200" dirty="0">
              <a:ln w="3175">
                <a:noFill/>
                <a:prstDash val="dash"/>
              </a:ln>
              <a:solidFill>
                <a:srgbClr val="404040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11442707" y="304803"/>
            <a:ext cx="762007" cy="152401"/>
          </a:xfrm>
          <a:prstGeom prst="rect">
            <a:avLst/>
          </a:prstGeom>
          <a:solidFill>
            <a:srgbClr val="6E9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D:\aiwppcache\download\20200828\c3e53f2db7bd7477c3c4e7cf426101c0.pngc3e53f2db7bd7477c3c4e7cf426101c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762007" y="1007673"/>
            <a:ext cx="3660835" cy="4831100"/>
          </a:xfrm>
          <a:prstGeom prst="rect">
            <a:avLst/>
          </a:prstGeom>
        </p:spPr>
      </p:pic>
      <p:pic>
        <p:nvPicPr>
          <p:cNvPr id="4" name="图片 3" descr="D:\aiwppcache\download\20200828\278574ce7fbc65e56731d5c7cc29acd3.png278574ce7fbc65e56731d5c7cc29acd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4518091" y="1007673"/>
            <a:ext cx="3101967" cy="48311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xx3065199_2*i*5"/>
  <p:tag name="KSO_WM_TEMPLATE_CATEGORY" val="xx"/>
  <p:tag name="KSO_WM_TEMPLATE_INDEX" val="3065199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68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68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TEMPLATE_THUMBS_INDEX" val="1、4、6、7、9、10、12、15、16、17、18、19、20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3868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3868_1*i*1"/>
  <p:tag name="KSO_WM_TEMPLATE_CATEGORY" val="custom"/>
  <p:tag name="KSO_WM_TEMPLATE_INDEX" val="20203868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68_1*a*1"/>
  <p:tag name="KSO_WM_TEMPLATE_CATEGORY" val="custom"/>
  <p:tag name="KSO_WM_TEMPLATE_INDEX" val="20203868"/>
  <p:tag name="KSO_WM_UNIT_LAYERLEVEL" val="1"/>
  <p:tag name="KSO_WM_TAG_VERSION" val="1.0"/>
  <p:tag name="KSO_WM_BEAUTIFY_FLAG" val="#wm#"/>
  <p:tag name="KSO_WM_UNIT_PRESET_TEXT" val="简约工作汇报总结"/>
  <p:tag name="KSO_WM_UNIT_TEXT_FILL_FORE_SCHEMECOLOR_INDEX_BRIGHTNESS" val="0.15"/>
  <p:tag name="KSO_WM_UNIT_TEXT_FILL_FORE_SCHEMECOLOR_INDEX" val="13"/>
  <p:tag name="KSO_WM_UNIT_TEXT_FILL_TYPE" val="1"/>
</p:tagLst>
</file>

<file path=ppt/tags/tag2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3868_1*b*1"/>
  <p:tag name="KSO_WM_TEMPLATE_CATEGORY" val="custom"/>
  <p:tag name="KSO_WM_TEMPLATE_INDEX" val="20203868"/>
  <p:tag name="KSO_WM_UNIT_LAYERLEVEL" val="1"/>
  <p:tag name="KSO_WM_TAG_VERSION" val="1.0"/>
  <p:tag name="KSO_WM_BEAUTIFY_FLAG" val="#wm#"/>
  <p:tag name="KSO_WM_UNIT_PRESET_TEXT" val="单击此处添加副标题内容"/>
  <p:tag name="KSO_WM_UNIT_TEXT_FILL_FORE_SCHEMECOLOR_INDEX_BRIGHTNESS" val="0.25"/>
  <p:tag name="KSO_WM_UNIT_TEXT_FILL_FORE_SCHEMECOLOR_INDEX" val="13"/>
  <p:tag name="KSO_WM_UNIT_TEXT_FILL_TYPE" val="1"/>
</p:tagLst>
</file>

<file path=ppt/tags/tag2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3868_1*b*2"/>
  <p:tag name="KSO_WM_TEMPLATE_CATEGORY" val="custom"/>
  <p:tag name="KSO_WM_TEMPLATE_INDEX" val="20203868"/>
  <p:tag name="KSO_WM_UNIT_LAYERLEVEL" val="1"/>
  <p:tag name="KSO_WM_TAG_VERSION" val="1.0"/>
  <p:tag name="KSO_WM_BEAUTIFY_FLAG" val="#wm#"/>
  <p:tag name="KSO_WM_UNIT_PRESET_TEXT" val="汇报人姓名"/>
  <p:tag name="KSO_WM_UNIT_TEXT_FILL_FORE_SCHEMECOLOR_INDEX_BRIGHTNESS" val="0.25"/>
  <p:tag name="KSO_WM_UNIT_TEXT_FILL_FORE_SCHEMECOLOR_INDEX" val="13"/>
  <p:tag name="KSO_WM_UNIT_TEXT_FILL_TYPE" val="1"/>
</p:tagLst>
</file>

<file path=ppt/tags/tag253.xml><?xml version="1.0" encoding="utf-8"?>
<p:tagLst xmlns:p="http://schemas.openxmlformats.org/presentationml/2006/main">
  <p:tag name="KSO_WM_TEMPLATE_THUMBS_INDEX" val="1、4、6、7、9、10、12、15、16、17、18、19、20"/>
  <p:tag name="KSO_WM_SLIDE_ID" val="custom20203868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3868"/>
  <p:tag name="KSO_WM_SLIDE_LAYOUT" val="a_b_j_k"/>
  <p:tag name="KSO_WM_SLIDE_LAYOUT_CNT" val="1_3_1_1"/>
</p:tagLst>
</file>

<file path=ppt/tags/tag254.xml><?xml version="1.0" encoding="utf-8"?>
<p:tagLst xmlns:p="http://schemas.openxmlformats.org/presentationml/2006/main">
  <p:tag name="KSO_WM_SLIDE_BACKGROUND_TYPE" val="general"/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5.xml><?xml version="1.0" encoding="utf-8"?>
<p:tagLst xmlns:p="http://schemas.openxmlformats.org/presentationml/2006/main">
  <p:tag name="KSO_WM_SLIDE_BACKGROUND_TYPE" val="general"/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6.xml><?xml version="1.0" encoding="utf-8"?>
<p:tagLst xmlns:p="http://schemas.openxmlformats.org/presentationml/2006/main">
  <p:tag name="KSO_WM_SLIDE_BACKGROUND_TYPE" val="general"/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57.xml><?xml version="1.0" encoding="utf-8"?>
<p:tagLst xmlns:p="http://schemas.openxmlformats.org/presentationml/2006/main">
  <p:tag name="KSO_WM_SLIDE_BACKGROUND_TYPE" val="general"/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696_4*i*1"/>
  <p:tag name="KSO_WM_TEMPLATE_CATEGORY" val="custom"/>
  <p:tag name="KSO_WM_TEMPLATE_INDEX" val="20202696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2696_4*i*2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2696_4*i*3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02696_4*i*4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LINE_FORE_SCHEMECOLOR_INDEX_BRIGHTNESS" val="0.15"/>
  <p:tag name="KSO_WM_UNIT_LINE_FORE_SCHEMECOLOR_INDEX" val="13"/>
  <p:tag name="KSO_WM_UNIT_LINE_FILL_TYPE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202696_4*i*5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LINE_FORE_SCHEMECOLOR_INDEX_BRIGHTNESS" val="0.15"/>
  <p:tag name="KSO_WM_UNIT_LINE_FORE_SCHEMECOLOR_INDEX" val="13"/>
  <p:tag name="KSO_WM_UNIT_LINE_FILL_TYPE" val="2"/>
</p:tagLst>
</file>

<file path=ppt/tags/tag263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696_4*a*1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PRESET_TEXT" val="目 录"/>
  <p:tag name="KSO_WM_UNIT_TEXT_FILL_FORE_SCHEMECOLOR_INDEX_BRIGHTNESS" val="0"/>
  <p:tag name="KSO_WM_UNIT_TEXT_FILL_FORE_SCHEMECOLOR_INDEX" val="5"/>
  <p:tag name="KSO_WM_UNIT_TEXT_FILL_TYPE" val="1"/>
</p:tagLst>
</file>

<file path=ppt/tags/tag2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696_4*b*1"/>
  <p:tag name="KSO_WM_TEMPLATE_CATEGORY" val="custom"/>
  <p:tag name="KSO_WM_TEMPLATE_INDEX" val="20202696"/>
  <p:tag name="KSO_WM_UNIT_LAYERLEVEL" val="1"/>
  <p:tag name="KSO_WM_TAG_VERSION" val="1.0"/>
  <p:tag name="KSO_WM_BEAUTIFY_FLAG" val="#wm#"/>
  <p:tag name="KSO_WM_UNIT_PRESET_TEXT" val="CONTENTS"/>
  <p:tag name="KSO_WM_UNIT_TEXT_FILL_FORE_SCHEMECOLOR_INDEX_BRIGHTNESS" val="0"/>
  <p:tag name="KSO_WM_UNIT_TEXT_FILL_FORE_SCHEMECOLOR_INDEX" val="5"/>
  <p:tag name="KSO_WM_UNIT_TEXT_FILL_TYPE" val="1"/>
</p:tagLst>
</file>

<file path=ppt/tags/tag26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2696_4*l_h_f*1_4_1"/>
  <p:tag name="KSO_WM_TEMPLATE_CATEGORY" val="custom"/>
  <p:tag name="KSO_WM_TEMPLATE_INDEX" val="20202696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_BRIGHTNESS" val="0"/>
  <p:tag name="KSO_WM_UNIT_TEXT_FILL_FORE_SCHEMECOLOR_INDEX" val="5"/>
  <p:tag name="KSO_WM_UNIT_TEXT_FILL_TYPE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696_4*l_h_i*1_4_1"/>
  <p:tag name="KSO_WM_TEMPLATE_CATEGORY" val="custom"/>
  <p:tag name="KSO_WM_TEMPLATE_INDEX" val="20202696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26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696_4*l_h_f*1_3_1"/>
  <p:tag name="KSO_WM_TEMPLATE_CATEGORY" val="custom"/>
  <p:tag name="KSO_WM_TEMPLATE_INDEX" val="20202696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_BRIGHTNESS" val="0"/>
  <p:tag name="KSO_WM_UNIT_TEXT_FILL_FORE_SCHEMECOLOR_INDEX" val="5"/>
  <p:tag name="KSO_WM_UNIT_TEXT_FILL_TYPE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696_4*l_h_i*1_3_1"/>
  <p:tag name="KSO_WM_TEMPLATE_CATEGORY" val="custom"/>
  <p:tag name="KSO_WM_TEMPLATE_INDEX" val="20202696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26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696_4*l_h_f*1_2_1"/>
  <p:tag name="KSO_WM_TEMPLATE_CATEGORY" val="custom"/>
  <p:tag name="KSO_WM_TEMPLATE_INDEX" val="20202696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_BRIGHTNESS" val="0"/>
  <p:tag name="KSO_WM_UNIT_TEXT_FILL_FORE_SCHEMECOLOR_INDEX" val="5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96_4*l_h_i*1_2_1"/>
  <p:tag name="KSO_WM_TEMPLATE_CATEGORY" val="custom"/>
  <p:tag name="KSO_WM_TEMPLATE_INDEX" val="20202696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271.xml><?xml version="1.0" encoding="utf-8"?>
<p:tagLst xmlns:p="http://schemas.openxmlformats.org/presentationml/2006/main">
  <p:tag name="KSO_WM_UNIT_SUBTYPE" val="a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696_4*l_h_f*1_1_1"/>
  <p:tag name="KSO_WM_TEMPLATE_CATEGORY" val="custom"/>
  <p:tag name="KSO_WM_TEMPLATE_INDEX" val="20202696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_BRIGHTNESS" val="0"/>
  <p:tag name="KSO_WM_UNIT_TEXT_FILL_FORE_SCHEMECOLOR_INDEX" val="5"/>
  <p:tag name="KSO_WM_UNIT_TEXT_FILL_TYPE" val="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96_4*l_h_i*1_1_1"/>
  <p:tag name="KSO_WM_TEMPLATE_CATEGORY" val="custom"/>
  <p:tag name="KSO_WM_TEMPLATE_INDEX" val="20202696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273.xml><?xml version="1.0" encoding="utf-8"?>
<p:tagLst xmlns:p="http://schemas.openxmlformats.org/presentationml/2006/main">
  <p:tag name="KSO_WM_SLIDE_ID" val="custom20202696_4"/>
  <p:tag name="KSO_WM_TEMPLATE_SUBCATEGORY" val="17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696"/>
  <p:tag name="KSO_WM_SLIDE_LAYOUT" val="a_b_l"/>
  <p:tag name="KSO_WM_SLIDE_LAYOUT_CNT" val="1_1_1"/>
  <p:tag name="KSO_WM_SLIDE_BK_DARK_LIGHT" val="2"/>
  <p:tag name="KSO_WM_SLIDE_BACKGROUND_TYPE" val="general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7*i*1"/>
  <p:tag name="KSO_WM_TEMPLATE_CATEGORY" val="custom"/>
  <p:tag name="KSO_WM_TEMPLATE_INDEX" val="20204978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978_7*e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978_7*i*2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27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7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8.xml><?xml version="1.0" encoding="utf-8"?>
<p:tagLst xmlns:p="http://schemas.openxmlformats.org/presentationml/2006/main">
  <p:tag name="KSO_WM_SLIDE_ID" val="custom2020497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978"/>
  <p:tag name="KSO_WM_SLIDE_LAYOUT" val="a_b_e"/>
  <p:tag name="KSO_WM_SLIDE_LAYOUT_CNT" val="1_1_1"/>
</p:tagLst>
</file>

<file path=ppt/tags/tag279.xml><?xml version="1.0" encoding="utf-8"?>
<p:tagLst xmlns:p="http://schemas.openxmlformats.org/presentationml/2006/main">
  <p:tag name="KSO_WM_SLIDE_BACKGROUND_TYPE" val="general"/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general"/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1.xml><?xml version="1.0" encoding="utf-8"?>
<p:tagLst xmlns:p="http://schemas.openxmlformats.org/presentationml/2006/main">
  <p:tag name="KSO_WM_SLIDE_BACKGROUND_TYPE" val="general"/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82.xml><?xml version="1.0" encoding="utf-8"?>
<p:tagLst xmlns:p="http://schemas.openxmlformats.org/presentationml/2006/main">
  <p:tag name="KSO_WM_SLIDE_BACKGROUND_TYPE" val="general"/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1318_1*i*1"/>
  <p:tag name="KSO_WM_TEMPLATE_CATEGORY" val="diagram"/>
  <p:tag name="KSO_WM_TEMPLATE_INDEX" val="20191318"/>
  <p:tag name="KSO_WM_UNIT_LAYERLEVEL" val="1"/>
  <p:tag name="KSO_WM_TAG_VERSION" val="1.0"/>
  <p:tag name="KSO_WM_BEAUTIFY_FLAG" val="#wm#"/>
  <p:tag name="KSO_WM_UNIT_ADJUSTLAYOUT_ID" val="11"/>
  <p:tag name="KSO_WM_UNIT_COLOR_SCHEME_SHAPE_ID" val="11"/>
  <p:tag name="KSO_WM_UNIT_COLOR_SCHEME_PARENT_PAGE" val="0_1"/>
  <p:tag name="KSO_WM_UNIT_FOIL_COLOR" val="1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1318_1*i*2"/>
  <p:tag name="KSO_WM_TEMPLATE_CATEGORY" val="diagram"/>
  <p:tag name="KSO_WM_TEMPLATE_INDEX" val="20191318"/>
  <p:tag name="KSO_WM_UNIT_LAYERLEVEL" val="1"/>
  <p:tag name="KSO_WM_TAG_VERSION" val="1.0"/>
  <p:tag name="KSO_WM_BEAUTIFY_FLAG" val="#wm#"/>
  <p:tag name="KSO_WM_UNIT_ADJUSTLAYOUT_ID" val="16"/>
  <p:tag name="KSO_WM_UNIT_COLOR_SCHEME_SHAPE_ID" val="16"/>
  <p:tag name="KSO_WM_UNIT_COLOR_SCHEME_PARENT_PAGE" val="0_1"/>
  <p:tag name="KSO_WM_UNIT_DECOLORIZATION" val="1"/>
  <p:tag name="KSO_WM_UNIT_FILL_FORE_SCHEMECOLOR_INDEX_BRIGHTNESS" val="-0.15"/>
  <p:tag name="KSO_WM_UNIT_FILL_FORE_SCHEMECOLOR_INDEX" val="14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1318_1*i*3"/>
  <p:tag name="KSO_WM_TEMPLATE_CATEGORY" val="diagram"/>
  <p:tag name="KSO_WM_TEMPLATE_INDEX" val="20191318"/>
  <p:tag name="KSO_WM_UNIT_LAYERLEVEL" val="1"/>
  <p:tag name="KSO_WM_TAG_VERSION" val="1.0"/>
  <p:tag name="KSO_WM_BEAUTIFY_FLAG" val="#wm#"/>
  <p:tag name="KSO_WM_UNIT_ADJUSTLAYOUT_ID" val="12"/>
  <p:tag name="KSO_WM_UNIT_COLOR_SCHEME_SHAPE_ID" val="12"/>
  <p:tag name="KSO_WM_UNIT_COLOR_SCHEME_PARENT_PAGE" val="0_1"/>
  <p:tag name="KSO_WM_UNIT_FOIL_COLOR" val="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1318_1*i*4"/>
  <p:tag name="KSO_WM_TEMPLATE_CATEGORY" val="diagram"/>
  <p:tag name="KSO_WM_TEMPLATE_INDEX" val="20191318"/>
  <p:tag name="KSO_WM_UNIT_LAYERLEVEL" val="1"/>
  <p:tag name="KSO_WM_TAG_VERSION" val="1.0"/>
  <p:tag name="KSO_WM_BEAUTIFY_FLAG" val="#wm#"/>
  <p:tag name="KSO_WM_UNIT_ADJUSTLAYOUT_ID" val="13"/>
  <p:tag name="KSO_WM_UNIT_COLOR_SCHEME_SHAPE_ID" val="13"/>
  <p:tag name="KSO_WM_UNIT_COLOR_SCHEME_PARENT_PAGE" val="0_1"/>
  <p:tag name="KSO_WM_UNIT_FOIL_COLOR" val="1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1318_1*i*5"/>
  <p:tag name="KSO_WM_TEMPLATE_CATEGORY" val="diagram"/>
  <p:tag name="KSO_WM_TEMPLATE_INDEX" val="20191318"/>
  <p:tag name="KSO_WM_UNIT_LAYERLEVEL" val="1"/>
  <p:tag name="KSO_WM_TAG_VERSION" val="1.0"/>
  <p:tag name="KSO_WM_BEAUTIFY_FLAG" val="#wm#"/>
  <p:tag name="KSO_WM_UNIT_ADJUSTLAYOUT_ID" val="14"/>
  <p:tag name="KSO_WM_UNIT_COLOR_SCHEME_SHAPE_ID" val="14"/>
  <p:tag name="KSO_WM_UNIT_COLOR_SCHEME_PARENT_PAGE" val="0_1"/>
  <p:tag name="KSO_WM_UNIT_DECOLORIZATION" val="1"/>
  <p:tag name="KSO_WM_UNIT_FILL_FORE_SCHEMECOLOR_INDEX_BRIGHTNESS" val="-0.15"/>
  <p:tag name="KSO_WM_UNIT_FILL_FORE_SCHEMECOLOR_INDEX" val="14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1318_1*i*6"/>
  <p:tag name="KSO_WM_TEMPLATE_CATEGORY" val="diagram"/>
  <p:tag name="KSO_WM_TEMPLATE_INDEX" val="20191318"/>
  <p:tag name="KSO_WM_UNIT_LAYERLEVEL" val="1"/>
  <p:tag name="KSO_WM_TAG_VERSION" val="1.0"/>
  <p:tag name="KSO_WM_BEAUTIFY_FLAG" val="#wm#"/>
  <p:tag name="KSO_WM_UNIT_ADJUSTLAYOUT_ID" val="19"/>
  <p:tag name="KSO_WM_UNIT_COLOR_SCHEME_SHAPE_ID" val="19"/>
  <p:tag name="KSO_WM_UNIT_COLOR_SCHEME_PARENT_PAGE" val="0_1"/>
  <p:tag name="KSO_WM_UNIT_FILL_FORE_SCHEMECOLOR_INDEX_BRIGHTNESS" val="0.8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89.xml><?xml version="1.0" encoding="utf-8"?>
<p:tagLst xmlns:p="http://schemas.openxmlformats.org/presentationml/2006/main">
  <p:tag name="KSO_WM_UNIT_PRESET_TEXT" val="点击此处添加正文，文字是您思想的提炼。&#13;为了演示的良好效果，请尽可能言简意赅的阐述您的观点。&#13;恰如其分的表达观点，往往可以事半功倍。&#13;您输入的文字到这里时，就是最佳视觉效果，请您务必注意。&#13;祝愿您演讲顺利。"/>
  <p:tag name="KSO_WM_UNIT_TEXT_PART_ID" val="1-e"/>
  <p:tag name="KSO_WM_UNIT_TEXT_PART_SIZE" val="339.52*224.5"/>
  <p:tag name="KSO_WM_UNIT_VALUE" val="16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1318_1*f*1"/>
  <p:tag name="KSO_WM_TEMPLATE_CATEGORY" val="diagram"/>
  <p:tag name="KSO_WM_TEMPLATE_INDEX" val="20191318"/>
  <p:tag name="KSO_WM_UNIT_LAYERLEVEL" val="1"/>
  <p:tag name="KSO_WM_TAG_VERSION" val="1.0"/>
  <p:tag name="KSO_WM_BEAUTIFY_FLAG" val="#wm#"/>
  <p:tag name="KSO_WM_UNIT_ADJUSTLAYOUT_ID" val="15"/>
  <p:tag name="KSO_WM_UNIT_COLOR_SCHEME_SHAPE_ID" val="15"/>
  <p:tag name="KSO_WM_UNIT_COLOR_SCHEME_PARENT_PAGE" val="0_1"/>
  <p:tag name="KSO_WM_UNIT_TEXT_PART_ID_V2" val="d-1-1"/>
  <p:tag name="KSO_WM_UNIT_TEXT_FILL_FORE_SCHEMECOLOR_INDEX_BRIGHTNESS" val="0.15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VALUE" val="1098*219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1318_1*d*1"/>
  <p:tag name="KSO_WM_TEMPLATE_CATEGORY" val="diagram"/>
  <p:tag name="KSO_WM_TEMPLATE_INDEX" val="20191318"/>
  <p:tag name="KSO_WM_UNIT_LAYERLEVEL" val="1"/>
  <p:tag name="KSO_WM_TAG_VERSION" val="1.0"/>
  <p:tag name="KSO_WM_BEAUTIFY_FLAG" val="#wm#"/>
  <p:tag name="KSO_WM_UNIT_ADJUSTLAYOUT_ID" val="10"/>
  <p:tag name="KSO_WM_UNIT_PICTURE_CLIP_FLAG" val="1"/>
  <p:tag name="KSO_WM_UNIT_COLOR_SCHEME_SHAPE_ID" val="10"/>
  <p:tag name="KSO_WM_UNIT_COLOR_SCHEME_PARENT_PAGE" val="0_1"/>
</p:tagLst>
</file>

<file path=ppt/tags/tag291.xml><?xml version="1.0" encoding="utf-8"?>
<p:tagLst xmlns:p="http://schemas.openxmlformats.org/presentationml/2006/main">
  <p:tag name="KSO_WM_SLIDE_ID" val="diagram20191318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1318"/>
  <p:tag name="KSO_WM_SLIDE_LAYOUT" val="d_f"/>
  <p:tag name="KSO_WM_SLIDE_LAYOUT_CNT" val="1_1"/>
  <p:tag name="KSO_WM_SLIDE_TYPE" val="text"/>
  <p:tag name="KSO_WM_SLIDE_SUBTYPE" val="picTxt"/>
  <p:tag name="KSO_WM_SLIDE_SIZE" val="959*551"/>
  <p:tag name="KSO_WM_SLIDE_POSITION" val="0*-11"/>
  <p:tag name="KSO_WM_SLIDE_CONSTRAINT" val="%7b%22slideConstraint%22%3a%7b%22seriesAreas%22%3a%5b%5d%2c%22singleAreas%22%3a%5b%7b%22shapes%22%3a%5b10%5d%2c%22serialConstraintIndex%22%3a-1%2c%22areatextmark%22%3a0%2c%22pictureprocessmark%22%3a0%7d%5d%7d%7d"/>
  <p:tag name="KSO_WM_SLIDE_COLORSCHEME_VERSION" val="3.2"/>
  <p:tag name="KSO_WM_SLIDE_BK_DARK_LIGHT" val="2"/>
  <p:tag name="KSO_WM_SLIDE_BACKGROUND_TYPE" val="general"/>
</p:tagLst>
</file>

<file path=ppt/tags/tag29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9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990_16*i*1"/>
  <p:tag name="KSO_WM_TEMPLATE_CATEGORY" val="custom"/>
  <p:tag name="KSO_WM_TEMPLATE_INDEX" val="20202990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2990_16*i*2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LINE_FORE_SCHEMECOLOR_INDEX_BRIGHTNESS" val="-0.5"/>
  <p:tag name="KSO_WM_UNIT_LINE_FORE_SCHEMECOLOR_INDEX" val="14"/>
  <p:tag name="KSO_WM_UNIT_LINE_FILL_TYPE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2990_16*i*3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LINE_FORE_SCHEMECOLOR_INDEX_BRIGHTNESS" val="-0.5"/>
  <p:tag name="KSO_WM_UNIT_LINE_FORE_SCHEMECOLOR_INDEX" val="14"/>
  <p:tag name="KSO_WM_UNIT_LINE_FILL_TYPE" val="2"/>
</p:tagLst>
</file>

<file path=ppt/tags/tag298.xml><?xml version="1.0" encoding="utf-8"?>
<p:tagLst xmlns:p="http://schemas.openxmlformats.org/presentationml/2006/main">
  <p:tag name="KSO_WM_UNIT_SUBTYPE" val="a"/>
  <p:tag name="KSO_WM_UNIT_NOCLEAR" val="0"/>
  <p:tag name="KSO_WM_UNIT_VALUE" val="41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16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299.xml><?xml version="1.0" encoding="utf-8"?>
<p:tagLst xmlns:p="http://schemas.openxmlformats.org/presentationml/2006/main">
  <p:tag name="KSO_WM_SLIDE_ID" val="custom20202990_16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16"/>
  <p:tag name="KSO_WM_SLIDE_SIZE" val="762*313"/>
  <p:tag name="KSO_WM_SLIDE_POSITION" val="98*113"/>
  <p:tag name="KSO_WM_TAG_VERSION" val="1.0"/>
  <p:tag name="KSO_WM_BEAUTIFY_FLAG" val="#wm#"/>
  <p:tag name="KSO_WM_TEMPLATE_CATEGORY" val="custom"/>
  <p:tag name="KSO_WM_TEMPLATE_INDEX" val="20202990"/>
  <p:tag name="KSO_WM_SLIDE_LAYOUT" val="f"/>
  <p:tag name="KSO_WM_SLIDE_LAYOUT_CNT" val="1"/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0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03.xml><?xml version="1.0" encoding="utf-8"?>
<p:tagLst xmlns:p="http://schemas.openxmlformats.org/presentationml/2006/main">
  <p:tag name="KSO_WM_UNIT_COLOR_SCHEME_SHAPE_ID" val="18"/>
  <p:tag name="KSO_WM_UNIT_COLOR_SCHEME_PARENT_PAGE" val="0_1"/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1281_1*i*1"/>
  <p:tag name="KSO_WM_TEMPLATE_CATEGORY" val="diagram"/>
  <p:tag name="KSO_WM_TEMPLATE_INDEX" val="20191281"/>
  <p:tag name="KSO_WM_UNIT_LAYERLEVEL" val="1"/>
  <p:tag name="KSO_WM_TAG_VERSION" val="1.0"/>
  <p:tag name="KSO_WM_BEAUTIFY_FLAG" val="#wm#"/>
  <p:tag name="KSO_WM_UNIT_FOIL_COLOR" val="1"/>
  <p:tag name="KSO_WM_UNIT_FILL_FORE_SCHEMECOLOR_INDEX_BRIGHTNESS" val="-0.15"/>
  <p:tag name="KSO_WM_UNIT_FILL_FORE_SCHEMECOLOR_INDEX" val="14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14"/>
  <p:tag name="KSO_WM_UNIT_TEXT_FILL_TYPE" val="1"/>
</p:tagLst>
</file>

<file path=ppt/tags/tag304.xml><?xml version="1.0" encoding="utf-8"?>
<p:tagLst xmlns:p="http://schemas.openxmlformats.org/presentationml/2006/main">
  <p:tag name="KSO_WM_UNIT_COLOR_SCHEME_SHAPE_ID" val="36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1281_1*i*2"/>
  <p:tag name="KSO_WM_TEMPLATE_CATEGORY" val="diagram"/>
  <p:tag name="KSO_WM_TEMPLATE_INDEX" val="20191281"/>
  <p:tag name="KSO_WM_UNIT_LAYERLEVEL" val="1"/>
  <p:tag name="KSO_WM_TAG_VERSION" val="1.0"/>
  <p:tag name="KSO_WM_BEAUTIFY_FLAG" val="#wm#"/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05.xml><?xml version="1.0" encoding="utf-8"?>
<p:tagLst xmlns:p="http://schemas.openxmlformats.org/presentationml/2006/main">
  <p:tag name="KSO_WM_UNIT_ISCONTENTSTITLE" val="0"/>
  <p:tag name="KSO_WM_UNIT_PRESET_TEXT" val="单击此处&#13;添加大标题"/>
  <p:tag name="KSO_WM_UNIT_TEXT_PART_ID" val="4-X"/>
  <p:tag name="KSO_WM_UNIT_TEXT_PART_SIZE" val="92.4*286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1281_1*a*1"/>
  <p:tag name="KSO_WM_TEMPLATE_CATEGORY" val="diagram"/>
  <p:tag name="KSO_WM_TEMPLATE_INDEX" val="20191281"/>
  <p:tag name="KSO_WM_UNIT_LAYERLEVEL" val="1"/>
  <p:tag name="KSO_WM_TAG_VERSION" val="1.0"/>
  <p:tag name="KSO_WM_BEAUTIFY_FLAG" val="#wm#"/>
  <p:tag name="KSO_WM_UNIT_COLOR_SCHEME_SHAPE_ID" val="16"/>
  <p:tag name="KSO_WM_UNIT_COLOR_SCHEME_PARENT_PAGE" val="0_1"/>
  <p:tag name="KSO_WM_UNIT_TEXT_PART_ID_V2" val="a-1-1"/>
  <p:tag name="KSO_WM_UNIT_TEXT_FILL_FORE_SCHEMECOLOR_INDEX_BRIGHTNESS" val="0"/>
  <p:tag name="KSO_WM_UNIT_TEXT_FILL_FORE_SCHEMECOLOR_INDEX" val="14"/>
  <p:tag name="KSO_WM_UNIT_TEXT_FILL_TYPE" val="1"/>
</p:tagLst>
</file>

<file path=ppt/tags/tag306.xml><?xml version="1.0" encoding="utf-8"?>
<p:tagLst xmlns:p="http://schemas.openxmlformats.org/presentationml/2006/main">
  <p:tag name="KSO_WM_UNIT_COLOR_SCHEME_SHAPE_ID" val="21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1281_1*i*3"/>
  <p:tag name="KSO_WM_TEMPLATE_CATEGORY" val="diagram"/>
  <p:tag name="KSO_WM_TEMPLATE_INDEX" val="20191281"/>
  <p:tag name="KSO_WM_UNIT_LAYERLEVEL" val="1"/>
  <p:tag name="KSO_WM_TAG_VERSION" val="1.0"/>
  <p:tag name="KSO_WM_BEAUTIFY_FLAG" val="#wm#"/>
  <p:tag name="KSO_WM_UNIT_FILL_FORE_SCHEMECOLOR_INDEX_BRIGHTNESS" val="0.3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7.xml><?xml version="1.0" encoding="utf-8"?>
<p:tagLst xmlns:p="http://schemas.openxmlformats.org/presentationml/2006/main">
  <p:tag name="KSO_WM_UNIT_COLOR_SCHEME_SHAPE_ID" val="22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1281_1*i*4"/>
  <p:tag name="KSO_WM_TEMPLATE_CATEGORY" val="diagram"/>
  <p:tag name="KSO_WM_TEMPLATE_INDEX" val="20191281"/>
  <p:tag name="KSO_WM_UNIT_LAYERLEVEL" val="1"/>
  <p:tag name="KSO_WM_TAG_VERSION" val="1.0"/>
  <p:tag name="KSO_WM_BEAUTIFY_FLAG" val="#wm#"/>
  <p:tag name="KSO_WM_UNIT_FILL_FORE_SCHEMECOLOR_INDEX_BRIGHTNESS" val="0.3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8.xml><?xml version="1.0" encoding="utf-8"?>
<p:tagLst xmlns:p="http://schemas.openxmlformats.org/presentationml/2006/main">
  <p:tag name="KSO_WM_UNIT_COLOR_SCHEME_SHAPE_ID" val="13"/>
  <p:tag name="KSO_WM_UNIT_COLOR_SCHEME_PARENT_PAGE" val="0_1"/>
  <p:tag name="KSO_WM_UNIT_VALUE" val="1647*164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1281_1*d*1"/>
  <p:tag name="KSO_WM_TEMPLATE_CATEGORY" val="diagram"/>
  <p:tag name="KSO_WM_TEMPLATE_INDEX" val="20191281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BEAUTIFY_FLAG" val="#wm#"/>
  <p:tag name="KSO_WM_TEMPLATE_CATEGORY" val="diagram"/>
  <p:tag name="KSO_WM_TEMPLATE_INDEX" val="20191281"/>
  <p:tag name="KSO_WM_SLIDE_COLORSCHEME_VERSION" val="3.2"/>
  <p:tag name="KSO_WM_SLIDE_ID" val="diagram20191281_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"/>
  <p:tag name="KSO_WM_SLIDE_LAYOUT_CNT" val="1_1"/>
  <p:tag name="KSO_WM_TEMPLATE_SUBCATEGORY" val="0"/>
  <p:tag name="KSO_WM_TEMPLATE_MASTER_TYPE" val="0"/>
  <p:tag name="KSO_WM_TEMPLATE_COLOR_TYPE" val="0"/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13.xml><?xml version="1.0" encoding="utf-8"?>
<p:tagLst xmlns:p="http://schemas.openxmlformats.org/presentationml/2006/main">
  <p:tag name="KSO_WM_UNIT_COLOR_SCHEME_SHAPE_ID" val="15"/>
  <p:tag name="KSO_WM_UNIT_COLOR_SCHEME_PARENT_PAGE" val="0_1"/>
  <p:tag name="KSO_WM_UNIT_FOIL_COLOR" val="1"/>
  <p:tag name="KSO_WM_UNIT_ADJUSTLAYOUT_ID" val="15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1_1"/>
  <p:tag name="KSO_WM_UNIT_ID" val="diagram20196518_1*l_h_i*1_1_1"/>
  <p:tag name="KSO_WM_TEMPLATE_CATEGORY" val="diagram"/>
  <p:tag name="KSO_WM_TEMPLATE_INDEX" val="2019651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314.xml><?xml version="1.0" encoding="utf-8"?>
<p:tagLst xmlns:p="http://schemas.openxmlformats.org/presentationml/2006/main">
  <p:tag name="KSO_WM_UNIT_TEXT_PART_ID_V2" val="d-2-1"/>
  <p:tag name="KSO_WM_UNIT_COLOR_SCHEME_SHAPE_ID" val="57"/>
  <p:tag name="KSO_WM_UNIT_COLOR_SCHEME_PARENT_PAGE" val="0_1"/>
  <p:tag name="KSO_WM_UNIT_ADJUSTLAYOUT_ID" val="57"/>
  <p:tag name="KSO_WM_UNIT_DIAGRAM_MODELTYPE" val="stripeEnum"/>
  <p:tag name="KSO_WM_UNIT_SUBTYPE" val="a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96518_1*l_h_f*1_1_1"/>
  <p:tag name="KSO_WM_TEMPLATE_CATEGORY" val="diagram"/>
  <p:tag name="KSO_WM_TEMPLATE_INDEX" val="20196518"/>
  <p:tag name="KSO_WM_UNIT_LAYERLEVEL" val="1_1_1"/>
  <p:tag name="KSO_WM_TAG_VERSION" val="1.0"/>
  <p:tag name="KSO_WM_BEAUTIFY_FLAG" val="#wm#"/>
  <p:tag name="KSO_WM_UNIT_PRESET_TEXT" val="点击此处添加正文内容，请尽量言简意赅的阐述观点。"/>
  <p:tag name="KSO_WM_UNIT_TEXT_FILL_FORE_SCHEMECOLOR_INDEX_BRIGHTNESS" val="0.5"/>
  <p:tag name="KSO_WM_UNIT_TEXT_FILL_FORE_SCHEMECOLOR_INDEX" val="13"/>
  <p:tag name="KSO_WM_UNIT_TEXT_FILL_TYPE" val="1"/>
</p:tagLst>
</file>

<file path=ppt/tags/tag315.xml><?xml version="1.0" encoding="utf-8"?>
<p:tagLst xmlns:p="http://schemas.openxmlformats.org/presentationml/2006/main">
  <p:tag name="KSO_WM_UNIT_TEXT_PART_ID_V2" val="c-5-1"/>
  <p:tag name="KSO_WM_UNIT_COLOR_SCHEME_SHAPE_ID" val="58"/>
  <p:tag name="KSO_WM_UNIT_COLOR_SCHEME_PARENT_PAGE" val="0_1"/>
  <p:tag name="KSO_WM_UNIT_ADJUSTLAYOUT_ID" val="58"/>
  <p:tag name="KSO_WM_UNIT_DIAGRAM_MODELTYPE" val="stripeEnum"/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96518_1*l_h_a*1_1_1"/>
  <p:tag name="KSO_WM_TEMPLATE_CATEGORY" val="diagram"/>
  <p:tag name="KSO_WM_TEMPLATE_INDEX" val="20196518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25"/>
  <p:tag name="KSO_WM_UNIT_TEXT_FILL_FORE_SCHEMECOLOR_INDEX" val="13"/>
  <p:tag name="KSO_WM_UNIT_TEXT_FILL_TYPE" val="1"/>
</p:tagLst>
</file>

<file path=ppt/tags/tag316.xml><?xml version="1.0" encoding="utf-8"?>
<p:tagLst xmlns:p="http://schemas.openxmlformats.org/presentationml/2006/main">
  <p:tag name="KSO_WM_UNIT_COLOR_SCHEME_SHAPE_ID" val="55"/>
  <p:tag name="KSO_WM_UNIT_COLOR_SCHEME_PARENT_PAGE" val="0_1"/>
  <p:tag name="KSO_WM_UNIT_FOIL_COLOR" val="1"/>
  <p:tag name="KSO_WM_UNIT_ADJUSTLAYOUT_ID" val="55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2_1"/>
  <p:tag name="KSO_WM_UNIT_ID" val="diagram20196518_1*l_h_i*1_2_1"/>
  <p:tag name="KSO_WM_TEMPLATE_CATEGORY" val="diagram"/>
  <p:tag name="KSO_WM_TEMPLATE_INDEX" val="2019651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317.xml><?xml version="1.0" encoding="utf-8"?>
<p:tagLst xmlns:p="http://schemas.openxmlformats.org/presentationml/2006/main">
  <p:tag name="KSO_WM_UNIT_TEXT_PART_ID_V2" val="d-2-1"/>
  <p:tag name="KSO_WM_UNIT_COLOR_SCHEME_SHAPE_ID" val="61"/>
  <p:tag name="KSO_WM_UNIT_COLOR_SCHEME_PARENT_PAGE" val="0_1"/>
  <p:tag name="KSO_WM_UNIT_ADJUSTLAYOUT_ID" val="61"/>
  <p:tag name="KSO_WM_UNIT_DIAGRAM_MODELTYPE" val="stripeEnum"/>
  <p:tag name="KSO_WM_UNIT_SUBTYPE" val="a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96518_1*l_h_f*1_2_1"/>
  <p:tag name="KSO_WM_TEMPLATE_CATEGORY" val="diagram"/>
  <p:tag name="KSO_WM_TEMPLATE_INDEX" val="20196518"/>
  <p:tag name="KSO_WM_UNIT_LAYERLEVEL" val="1_1_1"/>
  <p:tag name="KSO_WM_TAG_VERSION" val="1.0"/>
  <p:tag name="KSO_WM_BEAUTIFY_FLAG" val="#wm#"/>
  <p:tag name="KSO_WM_UNIT_PRESET_TEXT" val="点击此处添加正文内容，请尽量言简意赅的阐述观点。"/>
  <p:tag name="KSO_WM_UNIT_TEXT_FILL_FORE_SCHEMECOLOR_INDEX_BRIGHTNESS" val="0.5"/>
  <p:tag name="KSO_WM_UNIT_TEXT_FILL_FORE_SCHEMECOLOR_INDEX" val="13"/>
  <p:tag name="KSO_WM_UNIT_TEXT_FILL_TYPE" val="1"/>
</p:tagLst>
</file>

<file path=ppt/tags/tag318.xml><?xml version="1.0" encoding="utf-8"?>
<p:tagLst xmlns:p="http://schemas.openxmlformats.org/presentationml/2006/main">
  <p:tag name="KSO_WM_UNIT_TEXT_PART_ID_V2" val="c-5-1"/>
  <p:tag name="KSO_WM_UNIT_COLOR_SCHEME_SHAPE_ID" val="62"/>
  <p:tag name="KSO_WM_UNIT_COLOR_SCHEME_PARENT_PAGE" val="0_1"/>
  <p:tag name="KSO_WM_UNIT_ADJUSTLAYOUT_ID" val="62"/>
  <p:tag name="KSO_WM_UNIT_DIAGRAM_MODELTYPE" val="stripeEnum"/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96518_1*l_h_a*1_2_1"/>
  <p:tag name="KSO_WM_TEMPLATE_CATEGORY" val="diagram"/>
  <p:tag name="KSO_WM_TEMPLATE_INDEX" val="20196518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_BRIGHTNESS" val="0.25"/>
  <p:tag name="KSO_WM_UNIT_TEXT_FILL_FORE_SCHEMECOLOR_INDEX" val="13"/>
  <p:tag name="KSO_WM_UNIT_TEXT_FILL_TYPE" val="1"/>
</p:tagLst>
</file>

<file path=ppt/tags/tag319.xml><?xml version="1.0" encoding="utf-8"?>
<p:tagLst xmlns:p="http://schemas.openxmlformats.org/presentationml/2006/main">
  <p:tag name="KSO_WM_UNIT_COLOR_SCHEME_SHAPE_ID" val="64"/>
  <p:tag name="KSO_WM_UNIT_COLOR_SCHEME_PARENT_PAGE" val="0_1"/>
  <p:tag name="KSO_WM_UNIT_ADJUSTLAYOUT_ID" val="64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6518_1*l_h_i*1_1_2"/>
  <p:tag name="KSO_WM_TEMPLATE_CATEGORY" val="diagram"/>
  <p:tag name="KSO_WM_TEMPLATE_INDEX" val="2019651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14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COLOR_SCHEME_SHAPE_ID" val="65"/>
  <p:tag name="KSO_WM_UNIT_COLOR_SCHEME_PARENT_PAGE" val="0_1"/>
  <p:tag name="KSO_WM_UNIT_ADJUSTLAYOUT_ID" val="65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3"/>
  <p:tag name="KSO_WM_UNIT_ID" val="diagram20196518_1*l_h_i*1_1_3"/>
  <p:tag name="KSO_WM_TEMPLATE_CATEGORY" val="diagram"/>
  <p:tag name="KSO_WM_TEMPLATE_INDEX" val="2019651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321.xml><?xml version="1.0" encoding="utf-8"?>
<p:tagLst xmlns:p="http://schemas.openxmlformats.org/presentationml/2006/main">
  <p:tag name="KSO_WM_UNIT_COLOR_SCHEME_SHAPE_ID" val="67"/>
  <p:tag name="KSO_WM_UNIT_COLOR_SCHEME_PARENT_PAGE" val="0_1"/>
  <p:tag name="KSO_WM_UNIT_ADJUSTLAYOUT_ID" val="67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2_2"/>
  <p:tag name="KSO_WM_UNIT_ID" val="diagram20196518_1*l_h_i*1_2_2"/>
  <p:tag name="KSO_WM_TEMPLATE_CATEGORY" val="diagram"/>
  <p:tag name="KSO_WM_TEMPLATE_INDEX" val="20196518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14"/>
  <p:tag name="KSO_WM_UNIT_TEXT_FILL_TYPE" val="1"/>
</p:tagLst>
</file>

<file path=ppt/tags/tag322.xml><?xml version="1.0" encoding="utf-8"?>
<p:tagLst xmlns:p="http://schemas.openxmlformats.org/presentationml/2006/main">
  <p:tag name="KSO_WM_UNIT_COLOR_SCHEME_SHAPE_ID" val="68"/>
  <p:tag name="KSO_WM_UNIT_COLOR_SCHEME_PARENT_PAGE" val="0_1"/>
  <p:tag name="KSO_WM_UNIT_ADJUSTLAYOUT_ID" val="68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3"/>
  <p:tag name="KSO_WM_UNIT_ID" val="diagram20196518_1*l_h_i*1_2_3"/>
  <p:tag name="KSO_WM_TEMPLATE_CATEGORY" val="diagram"/>
  <p:tag name="KSO_WM_TEMPLATE_INDEX" val="20196518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323.xml><?xml version="1.0" encoding="utf-8"?>
<p:tagLst xmlns:p="http://schemas.openxmlformats.org/presentationml/2006/main">
  <p:tag name="KSO_WM_UNIT_PICTURE_CLIP_FLAG" val="1"/>
  <p:tag name="KSO_WM_UNIT_COLOR_SCHEME_SHAPE_ID" val="32"/>
  <p:tag name="KSO_WM_UNIT_COLOR_SCHEME_PARENT_PAGE" val="0_2"/>
  <p:tag name="KSO_WM_UNIT_ADJUSTLAYOUT_ID" val="32"/>
  <p:tag name="KSO_WM_UNIT_VALUE" val="1429*106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diagram20196518_1*d*1"/>
  <p:tag name="KSO_WM_TEMPLATE_CATEGORY" val="diagram"/>
  <p:tag name="KSO_WM_TEMPLATE_INDEX" val="20196518"/>
  <p:tag name="KSO_WM_UNIT_SUPPORT_UNIT_TYPE" val="[]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196518_1*a*1"/>
  <p:tag name="KSO_WM_TEMPLATE_CATEGORY" val="diagram"/>
  <p:tag name="KSO_WM_TEMPLATE_INDEX" val="20196518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_BRIGHTNESS" val="0"/>
  <p:tag name="KSO_WM_UNIT_TEXT_FILL_FORE_SCHEMECOLOR_INDEX" val="13"/>
  <p:tag name="KSO_WM_UNIT_TEXT_FILL_TYPE" val="1"/>
</p:tagLst>
</file>

<file path=ppt/tags/tag325.xml><?xml version="1.0" encoding="utf-8"?>
<p:tagLst xmlns:p="http://schemas.openxmlformats.org/presentationml/2006/main">
  <p:tag name="KSO_WM_SLIDE_COLORSCHEME_VERSION" val="3.2"/>
  <p:tag name="KSO_WM_SLIDE_CONSTRAINT" val="%7b%22slideConstraint%22%3a%7b%22seriesAreas%22%3a%5b%5d%2c%22singleAreas%22%3a%5b%7b%22shapes%22%3a%5b32%5d%2c%22serialConstraintIndex%22%3a-1%2c%22areatextmark%22%3a0%2c%22pictureprocessmark%22%3a0%7d%5d%7d%7d"/>
  <p:tag name="KSO_WM_SLIDE_ID" val="diagram20196518_1"/>
  <p:tag name="KSO_WM_TEMPLATE_SUBCATEGORY" val="0"/>
  <p:tag name="KSO_WM_TEMPLATE_MASTER_TYPE" val="1"/>
  <p:tag name="KSO_WM_TEMPLATE_COLOR_TYPE" val="1"/>
  <p:tag name="KSO_WM_SLIDE_TYPE" val="text"/>
  <p:tag name="KSO_WM_SLIDE_SUBTYPE" val="diag"/>
  <p:tag name="KSO_WM_SLIDE_ITEM_CNT" val="2"/>
  <p:tag name="KSO_WM_SLIDE_INDEX" val="1"/>
  <p:tag name="KSO_WM_SLIDE_SIZE" val="544*262.318"/>
  <p:tag name="KSO_WM_SLIDE_POSITION" val="376.227*146.114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196518"/>
  <p:tag name="KSO_WM_SLIDE_LAYOUT" val="a_d_l"/>
  <p:tag name="KSO_WM_SLIDE_LAYOUT_CNT" val="1_1_1"/>
  <p:tag name="KSO_WM_SLIDE_BACKGROUND_TYPE" val="general"/>
</p:tagLst>
</file>

<file path=ppt/tags/tag326.xml><?xml version="1.0" encoding="utf-8"?>
<p:tagLst xmlns:p="http://schemas.openxmlformats.org/presentationml/2006/main">
  <p:tag name="KSO_WM_SLIDE_BACKGROUND_TYPE" val="general"/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27.xml><?xml version="1.0" encoding="utf-8"?>
<p:tagLst xmlns:p="http://schemas.openxmlformats.org/presentationml/2006/main">
  <p:tag name="KSO_WM_SLIDE_BACKGROUND_TYPE" val="general"/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8.xml><?xml version="1.0" encoding="utf-8"?>
<p:tagLst xmlns:p="http://schemas.openxmlformats.org/presentationml/2006/main">
  <p:tag name="KSO_WM_SLIDE_BACKGROUND_TYPE" val="general"/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29.xml><?xml version="1.0" encoding="utf-8"?>
<p:tagLst xmlns:p="http://schemas.openxmlformats.org/presentationml/2006/main">
  <p:tag name="KSO_WM_SLIDE_BACKGROUND_TYPE" val="general"/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30177734_1*i*0"/>
  <p:tag name="KSO_WM_TEMPLATE_CATEGORY" val="diagram"/>
  <p:tag name="KSO_WM_TEMPLATE_INDEX" val="30177734"/>
  <p:tag name="KSO_WM_UNIT_INDEX" val="0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1.xml><?xml version="1.0" encoding="utf-8"?>
<p:tagLst xmlns:p="http://schemas.openxmlformats.org/presentationml/2006/main">
  <p:tag name="KSO_WM_TEMPLATE_CATEGORY" val="diagram"/>
  <p:tag name="KSO_WM_TEMPLATE_INDEX" val="30177734"/>
  <p:tag name="KSO_WM_TAG_VERSION" val="1.0"/>
  <p:tag name="KSO_WM_UNIT_TYPE" val="d"/>
  <p:tag name="KSO_WM_UNIT_INDEX" val="1"/>
  <p:tag name="KSO_WM_UNIT_ID" val="diagram30177734_1*d*1"/>
  <p:tag name="KSO_WM_UNIT_LAYERLEVEL" val="1"/>
  <p:tag name="KSO_WM_UNIT_VALUE" val="1007*1994"/>
  <p:tag name="KSO_WM_UNIT_HIGHLIGHT" val="0"/>
  <p:tag name="KSO_WM_UNIT_COMPATIBLE" val="0"/>
  <p:tag name="KSO_WM_UNIT_CLEAR" val="0"/>
  <p:tag name="KSO_WM_BEAUTIFY_FLAG" val="#wm#"/>
</p:tagLst>
</file>

<file path=ppt/tags/tag332.xml><?xml version="1.0" encoding="utf-8"?>
<p:tagLst xmlns:p="http://schemas.openxmlformats.org/presentationml/2006/main">
  <p:tag name="KSO_WM_TEMPLATE_CATEGORY" val="diagram"/>
  <p:tag name="KSO_WM_TEMPLATE_INDEX" val="30177734"/>
  <p:tag name="KSO_WM_TAG_VERSION" val="1.0"/>
  <p:tag name="KSO_WM_UNIT_TYPE" val="a"/>
  <p:tag name="KSO_WM_UNIT_INDEX" val="1"/>
  <p:tag name="KSO_WM_UNIT_ID" val="diagram30177734_1*a*1"/>
  <p:tag name="KSO_WM_UNIT_LAYERLEVEL" val="1"/>
  <p:tag name="KSO_WM_UNIT_VALUE" val="21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Lorem ipsum dolor sit amet"/>
  <p:tag name="KSO_WM_UNIT_TEXT_FILL_FORE_SCHEMECOLOR_INDEX_BRIGHTNESS" val="0"/>
  <p:tag name="KSO_WM_UNIT_TEXT_FILL_FORE_SCHEMECOLOR_INDEX" val="13"/>
  <p:tag name="KSO_WM_UNIT_TEXT_FILL_TYPE" val="1"/>
</p:tagLst>
</file>

<file path=ppt/tags/tag333.xml><?xml version="1.0" encoding="utf-8"?>
<p:tagLst xmlns:p="http://schemas.openxmlformats.org/presentationml/2006/main">
  <p:tag name="KSO_WM_TEMPLATE_CATEGORY" val="diagram"/>
  <p:tag name="KSO_WM_TEMPLATE_INDEX" val="30177734"/>
  <p:tag name="KSO_WM_TAG_VERSION" val="1.0"/>
  <p:tag name="KSO_WM_UNIT_TYPE" val="b"/>
  <p:tag name="KSO_WM_UNIT_INDEX" val="1"/>
  <p:tag name="KSO_WM_UNIT_ID" val="diagram30177734_1*b*1"/>
  <p:tag name="KSO_WM_UNIT_LAYERLEVEL" val="1"/>
  <p:tag name="KSO_WM_UNIT_VALUE" val="17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Unified fonts make reading more fluent."/>
</p:tagLst>
</file>

<file path=ppt/tags/tag334.xml><?xml version="1.0" encoding="utf-8"?>
<p:tagLst xmlns:p="http://schemas.openxmlformats.org/presentationml/2006/main">
  <p:tag name="KSO_WM_TEMPLATE_CATEGORY" val="diagram"/>
  <p:tag name="KSO_WM_TEMPLATE_INDEX" val="30177734"/>
  <p:tag name="KSO_WM_TAG_VERSION" val="1.0"/>
  <p:tag name="KSO_WM_SLIDE_ID" val="diagram30177734_1"/>
  <p:tag name="KSO_WM_SLIDE_INDEX" val="1"/>
  <p:tag name="KSO_WM_SLIDE_ITEM_CNT" val="1"/>
  <p:tag name="KSO_WM_SLIDE_LAYOUT" val="a_b_d"/>
  <p:tag name="KSO_WM_SLIDE_LAYOUT_CNT" val="1_1_1"/>
  <p:tag name="KSO_WM_SLIDE_TYPE" val="text"/>
  <p:tag name="KSO_WM_SLIDE_SUBTYPE" val="picTxt"/>
  <p:tag name="KSO_WM_BEAUTIFY_FLAG" val="#wm#"/>
  <p:tag name="KSO_WM_SLIDE_POSITION" val="197*99"/>
  <p:tag name="KSO_WM_SLIDE_SIZE" val="565*339"/>
  <p:tag name="KSO_WM_SLIDE_BK_DARK_LIGHT" val="2"/>
  <p:tag name="KSO_WM_SLIDE_BACKGROUND_TYPE" val="general"/>
</p:tagLst>
</file>

<file path=ppt/tags/tag33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3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183_1*a*1"/>
  <p:tag name="KSO_WM_TEMPLATE_CATEGORY" val="diagram"/>
  <p:tag name="KSO_WM_TEMPLATE_INDEX" val="20208183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d092bdd75bb4ca98483f32a518fb3df"/>
  <p:tag name="KSO_WM_ASSEMBLE_CHIP_INDEX" val="d368d066419b4cb0ba172111190f4166"/>
  <p:tag name="KSO_WM_UNIT_TEXT_FILL_FORE_SCHEMECOLOR_INDEX_BRIGHTNESS" val="0"/>
  <p:tag name="KSO_WM_UNIT_TEXT_FILL_FORE_SCHEMECOLOR_INDEX" val="13"/>
  <p:tag name="KSO_WM_UNIT_TEXT_FILL_TYPE" val="1"/>
  <p:tag name="KSO_WM_TEMPLATE_ASSEMBLE_XID" val="5f239834671cac347436d7f6"/>
  <p:tag name="KSO_WM_TEMPLATE_ASSEMBLE_GROUPID" val="5f239834671cac347436d7f6"/>
</p:tagLst>
</file>

<file path=ppt/tags/tag33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183_1*f*1"/>
  <p:tag name="KSO_WM_TEMPLATE_CATEGORY" val="diagram"/>
  <p:tag name="KSO_WM_TEMPLATE_INDEX" val="2020818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6"/>
  <p:tag name="KSO_WM_UNIT_SHOW_EDIT_AREA_INDICATION" val="1"/>
  <p:tag name="KSO_WM_CHIP_GROUPID" val="5e6b05596848fb12bee65ac8"/>
  <p:tag name="KSO_WM_CHIP_XID" val="5e6b05596848fb12bee65aca"/>
  <p:tag name="KSO_WM_UNIT_DEC_AREA_ID" val="317692ebe72e4a60ba4a3f830bf29976"/>
  <p:tag name="KSO_WM_ASSEMBLE_CHIP_INDEX" val="39e0f00a38314c3da642dfdfb3f4914c"/>
  <p:tag name="KSO_WM_UNIT_TEXT_FILL_FORE_SCHEMECOLOR_INDEX_BRIGHTNESS" val="0.25"/>
  <p:tag name="KSO_WM_UNIT_TEXT_FILL_FORE_SCHEMECOLOR_INDEX" val="13"/>
  <p:tag name="KSO_WM_UNIT_TEXT_FILL_TYPE" val="1"/>
  <p:tag name="KSO_WM_TEMPLATE_ASSEMBLE_XID" val="5f239834671cac347436d7f6"/>
  <p:tag name="KSO_WM_TEMPLATE_ASSEMBLE_GROUPID" val="5f239834671cac347436d7f6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183_1*i*1"/>
  <p:tag name="KSO_WM_TEMPLATE_CATEGORY" val="diagram"/>
  <p:tag name="KSO_WM_TEMPLATE_INDEX" val="20208183"/>
  <p:tag name="KSO_WM_UNIT_LAYERLEVEL" val="1"/>
  <p:tag name="KSO_WM_TAG_VERSION" val="1.0"/>
  <p:tag name="KSO_WM_BEAUTIFY_FLAG" val="#wm#"/>
  <p:tag name="KSO_WM_UNIT_BLOCK" val="0"/>
  <p:tag name="KSO_WM_UNIT_SM_LIMIT_TYPE" val="1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UNIT_DEC_AREA_ID" val="ea1f6b76c75143b084b50d3a08d3d9c2"/>
  <p:tag name="KSO_WM_CHIP_GROUPID" val="5e9e580e73d2384101fd953b"/>
  <p:tag name="KSO_WM_CHIP_XID" val="5e9e580e73d2384101fd953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"/>
  <p:tag name="KSO_WM_TEMPLATE_ASSEMBLE_XID" val="5f239834671cac347436d7f6"/>
  <p:tag name="KSO_WM_TEMPLATE_ASSEMBLE_GROUPID" val="5f239834671cac347436d7f6"/>
</p:tagLst>
</file>

<file path=ppt/tags/tag341.xml><?xml version="1.0" encoding="utf-8"?>
<p:tagLst xmlns:p="http://schemas.openxmlformats.org/presentationml/2006/main">
  <p:tag name="KSO_WM_UNIT_VALUE" val="1269*190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8183_1*d*1"/>
  <p:tag name="KSO_WM_TEMPLATE_CATEGORY" val="diagram"/>
  <p:tag name="KSO_WM_TEMPLATE_INDEX" val="2020818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f7fb3f73c1a4315aa0f2670e10d10f9"/>
  <p:tag name="KSO_WM_ASSEMBLE_CHIP_INDEX" val="5775d218530144d69f70c2989c3ef68e"/>
  <p:tag name="KSO_WM_UNIT_PLACING_PICTURE" val="5775d218530144d69f70c2989c3ef68e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5f239834671cac347436d7f6"/>
  <p:tag name="KSO_WM_TEMPLATE_ASSEMBLE_GROUPID" val="5f239834671cac347436d7f6"/>
  <p:tag name="KSO_WM_UNIT_PLACING_PICTURE_INFO" val="{&quot;code&quot;:&quot;a&quot;,&quot;full_picture&quot;:true,&quot;last_full_picture&quot;:&quot;a&quot;,&quot;margin&quot;:{&quot;bottom&quot;:6.0054516027784643,&quot;top&quot;:5.0957847462324253},&quot;scheme&quot;:&quot;2-0&quot;,&quot;spacing&quot;:5}"/>
  <p:tag name="KSO_WM_UNIT_PLACING_PICTURE_USER_VIEWPORT_SMARTMENU" val="{&quot;height&quot;:7608.0320357150949,&quot;width&quot;:5765.0928315351503}"/>
  <p:tag name="KSO_WM_UNIT_PLACING_PICTURE_USER_RELATIVERECTANGLE_SMARTMENU" val="{&quot;bottom&quot;:0,&quot;left&quot;:0,&quot;right&quot;:0,&quot;top&quot;:0}"/>
</p:tagLst>
</file>

<file path=ppt/tags/tag342.xml><?xml version="1.0" encoding="utf-8"?>
<p:tagLst xmlns:p="http://schemas.openxmlformats.org/presentationml/2006/main">
  <p:tag name="KSO_WM_UNIT_VALUE" val="1269*190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8183_1*d*1"/>
  <p:tag name="KSO_WM_TEMPLATE_CATEGORY" val="diagram"/>
  <p:tag name="KSO_WM_TEMPLATE_INDEX" val="2020818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f7fb3f73c1a4315aa0f2670e10d10f9"/>
  <p:tag name="KSO_WM_ASSEMBLE_CHIP_INDEX" val="5775d218530144d69f70c2989c3ef68e"/>
  <p:tag name="KSO_WM_UNIT_PLACING_PICTURE" val="5775d218530144d69f70c2989c3ef68e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5f239834671cac347436d7f6"/>
  <p:tag name="KSO_WM_TEMPLATE_ASSEMBLE_GROUPID" val="5f239834671cac347436d7f6"/>
  <p:tag name="KSO_WM_UNIT_PLACING_PICTURE_INFO" val="{&quot;code&quot;:&quot;a&quot;,&quot;full_picture&quot;:true,&quot;last_full_picture&quot;:&quot;a&quot;,&quot;margin&quot;:{&quot;bottom&quot;:6.0054516027784643,&quot;top&quot;:5.0957847462324253},&quot;scheme&quot;:&quot;2-0&quot;,&quot;spacing&quot;:5}"/>
  <p:tag name="KSO_WM_UNIT_PLACING_PICTURE_USER_VIEWPORT_SMARTMENU" val="{&quot;height&quot;:7608.0320357150949,&quot;width&quot;:4884.9877348710988}"/>
  <p:tag name="KSO_WM_UNIT_PLACING_PICTURE_USER_RELATIVERECTANGLE_SMARTMENU" val="{&quot;bottom&quot;:0,&quot;left&quot;:0,&quot;right&quot;:0,&quot;top&quot;:0}"/>
</p:tagLst>
</file>

<file path=ppt/tags/tag343.xml><?xml version="1.0" encoding="utf-8"?>
<p:tagLst xmlns:p="http://schemas.openxmlformats.org/presentationml/2006/main">
  <p:tag name="KSO_WM_BEAUTIFY_FLAG" val="#wm#"/>
  <p:tag name="KSO_WM_TEMPLATE_CATEGORY" val="diagram"/>
  <p:tag name="KSO_WM_TEMPLATE_INDEX" val="20208183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7-31T12:04:04&quot;,&quot;maxSize&quot;:{&quot;size1&quot;:65},&quot;minSize&quot;:{&quot;size1&quot;:65},&quot;normalSize&quot;:{&quot;size1&quot;:65},&quot;subLayout&quot;:[{&quot;id&quot;:&quot;2020-07-31T12:04:04&quot;,&quot;margin&quot;:{&quot;bottom&quot;:2.1170001029968262,&quot;left&quot;:2.1170001029968262,&quot;right&quot;:0.84700000286102295,&quot;top&quot;:2.1170001029968262},&quot;type&quot;:0},{&quot;id&quot;:&quot;2020-07-31T12:04:04&quot;,&quot;maxSize&quot;:{&quot;size1&quot;:51.122910103974519},&quot;minSize&quot;:{&quot;size1&quot;:40.022910103974517},&quot;normalSize&quot;:{&quot;size1&quot;:46.622910103974519},&quot;subLayout&quot;:[{&quot;id&quot;:&quot;2020-07-31T12:04:04&quot;,&quot;margin&quot;:{&quot;bottom&quot;:0,&quot;left&quot;:0.84700000286102295,&quot;right&quot;:1.6929999589920044,&quot;top&quot;:5.5029997825622559},&quot;type&quot;:0},{&quot;id&quot;:&quot;2020-07-31T12:04:04&quot;,&quot;margin&quot;:{&quot;bottom&quot;:5.0799999237060547,&quot;left&quot;:0.84700000286102295,&quot;right&quot;:1.6929999589920044,&quot;top&quot;:0.42300000786781311},&quot;type&quot;:0}],&quot;type&quot;:0}],&quot;type&quot;:0}"/>
  <p:tag name="KSO_WM_SLIDE_BACKGROUND" val="[&quot;general&quot;]"/>
  <p:tag name="KSO_WM_SLIDE_RATIO" val="1.777778"/>
  <p:tag name="KSO_WM_CHIP_INFOS" val="{&quot;layout_type&quot;:&quot;leftright&quot;,&quot;tags&quot;:{&quot;style&quot;:[&quot;商务&quot;,&quot;简约&quot;,&quot;文艺清新&quot;,&quot;卡通&quot;,&quot;欧美风&quot;,&quot;黑板风&quot;,&quot;渐变风&quot;,&quot;党政风&quot;]},&quot;slide_type&quot;:[&quot;text&quot;],&quot;aspect_ratio&quot;:&quot;16:9&quot;}"/>
  <p:tag name="KSO_WM_CHIP_XID" val="5e9e580e73d2384101fd953c"/>
  <p:tag name="KSO_WM_CHIP_FILLPROP" val="[[{&quot;fill_id&quot;:&quot;b65846cd445d4d1583a065ba62d6aedd&quot;,&quot;fill_align&quot;:&quot;cm&quot;,&quot;text_align&quot;:&quot;lm&quot;,&quot;text_direction&quot;:&quot;horizontal&quot;,&quot;chip_types&quot;:[&quot;diagram&quot;,&quot;picture&quot;,&quot;chart&quot;,&quot;table&quot;,&quot;video&quot;]},{&quot;fill_id&quot;:&quot;5d207215ddee4279ba33d9631abf83e4&quot;,&quot;fill_align&quot;:&quot;lb&quot;,&quot;text_align&quot;:&quot;lb&quot;,&quot;text_direction&quot;:&quot;horizontal&quot;,&quot;chip_types&quot;:[&quot;text&quot;,&quot;header&quot;]},{&quot;fill_id&quot;:&quot;a3cb1cb1581745268eab03ecb1d66a07&quot;,&quot;fill_align&quot;:&quot;lt&quot;,&quot;text_align&quot;:&quot;lt&quot;,&quot;text_direction&quot;:&quot;horizontal&quot;,&quot;chip_types&quot;:[&quot;text&quot;]}]]"/>
  <p:tag name="KSO_WM_SLIDE_ID" val="diagram2020818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01*425"/>
  <p:tag name="KSO_WM_SLIDE_POSITION" val="60*24"/>
  <p:tag name="KSO_WM_TAG_VERSION" val="1.0"/>
  <p:tag name="KSO_WM_SLIDE_LAYOUT" val="a_d_f"/>
  <p:tag name="KSO_WM_SLIDE_LAYOUT_CNT" val="1_1_1"/>
  <p:tag name="KSO_WM_CHIP_GROUPID" val="5e9e580e73d2384101fd953b"/>
  <p:tag name="KSO_WM_SLIDE_BK_DARK_LIGHT" val="2"/>
  <p:tag name="KSO_WM_SLIDE_BACKGROUND_TYPE" val="general"/>
  <p:tag name="KSO_WM_SLIDE_SUPPORT_FEATURE_TYPE" val="0"/>
  <p:tag name="KSO_WM_TEMPLATE_ASSEMBLE_XID" val="5f239834671cac347436d7f6"/>
  <p:tag name="KSO_WM_TEMPLATE_ASSEMBLE_GROUPID" val="5f239834671cac347436d7f6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7*i*1"/>
  <p:tag name="KSO_WM_TEMPLATE_CATEGORY" val="custom"/>
  <p:tag name="KSO_WM_TEMPLATE_INDEX" val="20204978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978_7*e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978_7*i*2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34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7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48.xml><?xml version="1.0" encoding="utf-8"?>
<p:tagLst xmlns:p="http://schemas.openxmlformats.org/presentationml/2006/main">
  <p:tag name="KSO_WM_SLIDE_ID" val="custom2020497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978"/>
  <p:tag name="KSO_WM_SLIDE_LAYOUT" val="a_b_e"/>
  <p:tag name="KSO_WM_SLIDE_LAYOUT_CNT" val="1_1_1"/>
</p:tagLst>
</file>

<file path=ppt/tags/tag349.xml><?xml version="1.0" encoding="utf-8"?>
<p:tagLst xmlns:p="http://schemas.openxmlformats.org/presentationml/2006/main">
  <p:tag name="KSO_WM_SLIDE_BACKGROUND_TYPE" val="general"/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BACKGROUND_TYPE" val="general"/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1.xml><?xml version="1.0" encoding="utf-8"?>
<p:tagLst xmlns:p="http://schemas.openxmlformats.org/presentationml/2006/main">
  <p:tag name="KSO_WM_SLIDE_BACKGROUND_TYPE" val="general"/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52.xml><?xml version="1.0" encoding="utf-8"?>
<p:tagLst xmlns:p="http://schemas.openxmlformats.org/presentationml/2006/main">
  <p:tag name="KSO_WM_SLIDE_BACKGROUND_TYPE" val="general"/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733_1*i*1"/>
  <p:tag name="KSO_WM_TEMPLATE_CATEGORY" val="diagram"/>
  <p:tag name="KSO_WM_TEMPLATE_INDEX" val="20194733"/>
  <p:tag name="KSO_WM_UNIT_LAYERLEVEL" val="1"/>
  <p:tag name="KSO_WM_TAG_VERSION" val="1.0"/>
  <p:tag name="KSO_WM_BEAUTIFY_FLAG" val="#wm#"/>
  <p:tag name="KSO_WM_UNIT_COLOR_SCHEME_SHAPE_ID" val="13"/>
  <p:tag name="KSO_WM_UNIT_COLOR_SCHEME_PARENT_PAGE" val="0_1"/>
  <p:tag name="KSO_WM_UNIT_FILL_FORE_SCHEMECOLOR_INDEX_BRIGHTNESS" val="-0.05"/>
  <p:tag name="KSO_WM_UNIT_FILL_FORE_SCHEMECOLOR_INDEX" val="14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733_1*i*3"/>
  <p:tag name="KSO_WM_TEMPLATE_CATEGORY" val="diagram"/>
  <p:tag name="KSO_WM_TEMPLATE_INDEX" val="20194733"/>
  <p:tag name="KSO_WM_UNIT_LAYERLEVEL" val="1"/>
  <p:tag name="KSO_WM_TAG_VERSION" val="1.0"/>
  <p:tag name="KSO_WM_BEAUTIFY_FLAG" val="#wm#"/>
  <p:tag name="KSO_WM_UNIT_COLOR_SCHEME_SHAPE_ID" val="11"/>
  <p:tag name="KSO_WM_UNIT_COLOR_SCHEME_PARENT_PAGE" val="0_1"/>
  <p:tag name="KSO_WM_UNIT_FILL_FORE_SCHEMECOLOR_INDEX_BRIGHTNESS" val="-0.05"/>
  <p:tag name="KSO_WM_UNIT_FILL_FORE_SCHEMECOLOR_INDEX" val="14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4733_1*i*5"/>
  <p:tag name="KSO_WM_TEMPLATE_CATEGORY" val="diagram"/>
  <p:tag name="KSO_WM_TEMPLATE_INDEX" val="20194733"/>
  <p:tag name="KSO_WM_UNIT_LAYERLEVEL" val="1"/>
  <p:tag name="KSO_WM_TAG_VERSION" val="1.0"/>
  <p:tag name="KSO_WM_BEAUTIFY_FLAG" val="#wm#"/>
  <p:tag name="KSO_WM_UNIT_COLOR_SCHEME_SHAPE_ID" val="14"/>
  <p:tag name="KSO_WM_UNIT_COLOR_SCHEME_PARENT_PAGE" val="0_1"/>
  <p:tag name="KSO_WM_UNIT_FILL_FORE_SCHEMECOLOR_INDEX_BRIGHTNESS" val="-0.05"/>
  <p:tag name="KSO_WM_UNIT_FILL_FORE_SCHEMECOLOR_INDEX" val="14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733_1*i*4"/>
  <p:tag name="KSO_WM_TEMPLATE_CATEGORY" val="diagram"/>
  <p:tag name="KSO_WM_TEMPLATE_INDEX" val="20194733"/>
  <p:tag name="KSO_WM_UNIT_LAYERLEVEL" val="1"/>
  <p:tag name="KSO_WM_TAG_VERSION" val="1.0"/>
  <p:tag name="KSO_WM_BEAUTIFY_FLAG" val="#wm#"/>
  <p:tag name="KSO_WM_UNIT_COLOR_SCHEME_SHAPE_ID" val="15"/>
  <p:tag name="KSO_WM_UNIT_COLOR_SCHEME_PARENT_PAGE" val="0_1"/>
  <p:tag name="KSO_WM_UNIT_BK_DARK_LIGHT" val="2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57.xml><?xml version="1.0" encoding="utf-8"?>
<p:tagLst xmlns:p="http://schemas.openxmlformats.org/presentationml/2006/main">
  <p:tag name="KSO_WM_UNIT_TEXT_PART_ID_V2" val="d-3-2"/>
  <p:tag name="KSO_WM_UNIT_PRESET_TEXT" val="单击此处添加小标题:&#13;点击此处添加正文，文字是您思想的提炼，为了最终呈现发布的良好效果。&#13;请言简意赅的阐述观点，并根据需要酌情增减文字。&#13;单击此处添加小标题:&#13;您的正文已经字字珠玑，但信息却千丝万缕，需要用更多的文字来表述。&#13;但请您尽可能提炼思想的精髓，恰如其分的表达观点，往往事半功倍。"/>
  <p:tag name="KSO_WM_UNIT_NOCLEAR" val="1"/>
  <p:tag name="KSO_WM_UNIT_VALUE" val="27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733_1*f*1"/>
  <p:tag name="KSO_WM_TEMPLATE_CATEGORY" val="diagram"/>
  <p:tag name="KSO_WM_TEMPLATE_INDEX" val="20194733"/>
  <p:tag name="KSO_WM_UNIT_LAYERLEVEL" val="1"/>
  <p:tag name="KSO_WM_TAG_VERSION" val="1.0"/>
  <p:tag name="KSO_WM_BEAUTIFY_FLAG" val="#wm#"/>
  <p:tag name="KSO_WM_UNIT_COLOR_SCHEME_SHAPE_ID" val="3"/>
  <p:tag name="KSO_WM_UNIT_COLOR_SCHEME_PARENT_PAGE" val="0_1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358.xml><?xml version="1.0" encoding="utf-8"?>
<p:tagLst xmlns:p="http://schemas.openxmlformats.org/presentationml/2006/main">
  <p:tag name="KSO_WM_UNIT_TEXT_PART_ID_V2" val="a-3-2"/>
  <p:tag name="KSO_WM_UNIT_ISCONTENTSTITLE" val="0"/>
  <p:tag name="KSO_WM_UNIT_PRESET_TEXT" val="单击添加大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33_1*a*1"/>
  <p:tag name="KSO_WM_TEMPLATE_CATEGORY" val="diagram"/>
  <p:tag name="KSO_WM_TEMPLATE_INDEX" val="20194733"/>
  <p:tag name="KSO_WM_UNIT_LAYERLEVEL" val="1"/>
  <p:tag name="KSO_WM_TAG_VERSION" val="1.0"/>
  <p:tag name="KSO_WM_BEAUTIFY_FLAG" val="#wm#"/>
  <p:tag name="KSO_WM_UNIT_COLOR_SCHEME_SHAPE_ID" val="16"/>
  <p:tag name="KSO_WM_UNIT_COLOR_SCHEME_PARENT_PAGE" val="0_1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4733_1*i*6"/>
  <p:tag name="KSO_WM_TEMPLATE_CATEGORY" val="diagram"/>
  <p:tag name="KSO_WM_TEMPLATE_INDEX" val="2019473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733_1*i*7"/>
  <p:tag name="KSO_WM_TEMPLATE_CATEGORY" val="diagram"/>
  <p:tag name="KSO_WM_TEMPLATE_INDEX" val="2019473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733_1*i*8"/>
  <p:tag name="KSO_WM_TEMPLATE_CATEGORY" val="diagram"/>
  <p:tag name="KSO_WM_TEMPLATE_INDEX" val="2019473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733_1*i*9"/>
  <p:tag name="KSO_WM_TEMPLATE_CATEGORY" val="diagram"/>
  <p:tag name="KSO_WM_TEMPLATE_INDEX" val="2019473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0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3.xml><?xml version="1.0" encoding="utf-8"?>
<p:tagLst xmlns:p="http://schemas.openxmlformats.org/presentationml/2006/main">
  <p:tag name="KSO_WM_SLIDE_ID" val="diagram20194733_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194733"/>
  <p:tag name="KSO_WM_SLIDE_LAYOUT" val="a_f_i"/>
  <p:tag name="KSO_WM_SLIDE_LAYOUT_CNT" val="1_1_1"/>
  <p:tag name="KSO_WM_SLIDE_TYPE" val="text"/>
  <p:tag name="KSO_WM_SLIDE_SUBTYPE" val="pureTxt"/>
  <p:tag name="KSO_WM_SLIDE_SIZE" val="934*540"/>
  <p:tag name="KSO_WM_SLIDE_POSITION" val="26*0"/>
  <p:tag name="KSO_WM_SLIDE_COLORSCHEME_VERSION" val="3.2"/>
  <p:tag name="KSO_WM_TEMPLATE_SUBCATEGORY" val="0"/>
  <p:tag name="KSO_WM_TEMPLATE_MASTER_TYPE" val="0"/>
  <p:tag name="KSO_WM_TEMPLATE_COLOR_TYPE" val="1"/>
  <p:tag name="KSO_WM_SLIDE_BK_DARK_LIGHT" val="2"/>
  <p:tag name="KSO_WM_SLIDE_BACKGROUND_TYPE" val="general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7*i*1"/>
  <p:tag name="KSO_WM_TEMPLATE_CATEGORY" val="custom"/>
  <p:tag name="KSO_WM_TEMPLATE_INDEX" val="20204978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978_7*e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978_7*i*2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3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7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68.xml><?xml version="1.0" encoding="utf-8"?>
<p:tagLst xmlns:p="http://schemas.openxmlformats.org/presentationml/2006/main">
  <p:tag name="KSO_WM_SLIDE_ID" val="custom2020497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978"/>
  <p:tag name="KSO_WM_SLIDE_LAYOUT" val="a_b_e"/>
  <p:tag name="KSO_WM_SLIDE_LAYOUT_CNT" val="1_1_1"/>
</p:tagLst>
</file>

<file path=ppt/tags/tag3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7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31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标题"/>
  <p:tag name="KSO_WM_UNIT_TEXT_FILL_FORE_SCHEMECOLOR_INDEX_BRIGHTNESS" val="0.15"/>
  <p:tag name="KSO_WM_UNIT_TEXT_FILL_FORE_SCHEMECOLOR_INDEX" val="13"/>
  <p:tag name="KSO_WM_UNIT_TEXT_FILL_TYPE" val="1"/>
</p:tagLst>
</file>

<file path=ppt/tags/tag373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31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SLIDE_ID" val="custom20202990_3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31"/>
  <p:tag name="KSO_WM_SLIDE_SIZE" val="863*400"/>
  <p:tag name="KSO_WM_SLIDE_POSITION" val="48*84"/>
  <p:tag name="KSO_WM_TAG_VERSION" val="1.0"/>
  <p:tag name="KSO_WM_BEAUTIFY_FLAG" val="#wm#"/>
  <p:tag name="KSO_WM_TEMPLATE_CATEGORY" val="custom"/>
  <p:tag name="KSO_WM_TEMPLATE_INDEX" val="20202990"/>
  <p:tag name="KSO_WM_SLIDE_LAYOUT" val="a_b_d"/>
  <p:tag name="KSO_WM_SLIDE_LAYOUT_CNT" val="1_1_1"/>
  <p:tag name="KSO_WM_SLIDE_BACKGROUND_TYPE" val="general"/>
</p:tagLst>
</file>

<file path=ppt/tags/tag375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76.xml><?xml version="1.0" encoding="utf-8"?>
<p:tagLst xmlns:p="http://schemas.openxmlformats.org/presentationml/2006/main">
  <p:tag name="KSO_WM_UNIT_TYPE" val="i"/>
</p:tagLst>
</file>

<file path=ppt/tags/tag377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78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79.xml><?xml version="1.0" encoding="utf-8"?>
<p:tagLst xmlns:p="http://schemas.openxmlformats.org/presentationml/2006/main">
  <p:tag name="KSO_WM_UNIT_TYPE" val="i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81.xml><?xml version="1.0" encoding="utf-8"?>
<p:tagLst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82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204767"/>
  <p:tag name="KSO_WM_TEMPLATE_CATEGORY" val="diagram"/>
  <p:tag name="KSO_WM_UNIT_ID" val="diagram20204767_2*a*1"/>
  <p:tag name="KSO_WM_UNIT_INDEX" val="1"/>
  <p:tag name="KSO_WM_UNIT_TYPE" val="a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26"/>
  <p:tag name="KSO_WM_UNIT_NOCLEAR" val="0"/>
  <p:tag name="KSO_WM_UNIT_PRESET_TEXT" val="点击此处添加标题"/>
  <p:tag name="KSO_WM_UNIT_ISCONTENTSTITLE" val="0"/>
  <p:tag name="KSO_WM_UNIT_TEXT_FILL_FORE_SCHEMECOLOR_INDEX_BRIGHTNESS" val="0.15"/>
  <p:tag name="KSO_WM_UNIT_TEXT_FILL_FORE_SCHEMECOLOR_INDEX" val="13"/>
  <p:tag name="KSO_WM_UNIT_TEXT_FILL_TYPE" val="1"/>
</p:tagLst>
</file>

<file path=ppt/tags/tag383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204767"/>
  <p:tag name="KSO_WM_TEMPLATE_CATEGORY" val="diagram"/>
  <p:tag name="KSO_WM_UNIT_ID" val="diagram20204767_2*l_h_f*1_1_1"/>
  <p:tag name="KSO_WM_UNIT_INDEX" val="1_1_1"/>
  <p:tag name="KSO_WM_UNIT_TYPE" val="l_h_f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130"/>
  <p:tag name="KSO_WM_UNIT_NOCLEAR" val="0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明了。"/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IS_LAYOUT_DIAGRAM" val="1"/>
  <p:tag name="KSO_WM_UNIT_TEXT_FILL_FORE_SCHEMECOLOR_INDEX_BRIGHTNESS" val="0.35"/>
  <p:tag name="KSO_WM_UNIT_TEXT_FILL_FORE_SCHEMECOLOR_INDEX" val="13"/>
  <p:tag name="KSO_WM_UNIT_TEXT_FILL_TYPE" val="1"/>
</p:tagLst>
</file>

<file path=ppt/tags/tag384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204767"/>
  <p:tag name="KSO_WM_TEMPLATE_CATEGORY" val="diagram"/>
  <p:tag name="KSO_WM_UNIT_ID" val="diagram20204767_2*l_h_a*1_1_1"/>
  <p:tag name="KSO_WM_UNIT_INDEX" val="1_1_1"/>
  <p:tag name="KSO_WM_UNIT_TYPE" val="l_h_a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12"/>
  <p:tag name="KSO_WM_UNIT_NOCLEAR" val="0"/>
  <p:tag name="KSO_WM_UNIT_PRESET_TEXT" val="点击此处添加标题"/>
  <p:tag name="KSO_WM_UNIT_ISCONTENTSTITLE" val="0"/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IS_LAYOUT_DIAGRAM" val="1"/>
  <p:tag name="KSO_WM_UNIT_TEXT_FILL_FORE_SCHEMECOLOR_INDEX_BRIGHTNESS" val="0.15"/>
  <p:tag name="KSO_WM_UNIT_TEXT_FILL_FORE_SCHEMECOLOR_INDEX" val="13"/>
  <p:tag name="KSO_WM_UNIT_TEXT_FILL_TYPE" val="1"/>
</p:tagLst>
</file>

<file path=ppt/tags/tag385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204767"/>
  <p:tag name="KSO_WM_TEMPLATE_CATEGORY" val="diagram"/>
  <p:tag name="KSO_WM_UNIT_ID" val="diagram20204767_2*l_h_f*1_2_1"/>
  <p:tag name="KSO_WM_UNIT_INDEX" val="1_2_1"/>
  <p:tag name="KSO_WM_UNIT_TYPE" val="l_h_f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130"/>
  <p:tag name="KSO_WM_UNIT_NOCLEAR" val="0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明了。"/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IS_LAYOUT_DIAGRAM" val="1"/>
  <p:tag name="KSO_WM_UNIT_TEXT_FILL_FORE_SCHEMECOLOR_INDEX_BRIGHTNESS" val="0.35"/>
  <p:tag name="KSO_WM_UNIT_TEXT_FILL_FORE_SCHEMECOLOR_INDEX" val="13"/>
  <p:tag name="KSO_WM_UNIT_TEXT_FILL_TYPE" val="1"/>
</p:tagLst>
</file>

<file path=ppt/tags/tag386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204767"/>
  <p:tag name="KSO_WM_TEMPLATE_CATEGORY" val="diagram"/>
  <p:tag name="KSO_WM_UNIT_ID" val="diagram20204767_2*l_h_a*1_2_1"/>
  <p:tag name="KSO_WM_UNIT_INDEX" val="1_2_1"/>
  <p:tag name="KSO_WM_UNIT_TYPE" val="l_h_a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12"/>
  <p:tag name="KSO_WM_UNIT_NOCLEAR" val="0"/>
  <p:tag name="KSO_WM_UNIT_PRESET_TEXT" val="点击此处添加标题"/>
  <p:tag name="KSO_WM_UNIT_ISCONTENTSTITLE" val="0"/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IS_LAYOUT_DIAGRAM" val="1"/>
  <p:tag name="KSO_WM_UNIT_TEXT_FILL_FORE_SCHEMECOLOR_INDEX_BRIGHTNESS" val="0.15"/>
  <p:tag name="KSO_WM_UNIT_TEXT_FILL_FORE_SCHEMECOLOR_INDEX" val="13"/>
  <p:tag name="KSO_WM_UNIT_TEXT_FILL_TYPE" val="1"/>
</p:tagLst>
</file>

<file path=ppt/tags/tag387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204767"/>
  <p:tag name="KSO_WM_TEMPLATE_CATEGORY" val="diagram"/>
  <p:tag name="KSO_WM_UNIT_ID" val="diagram20204767_2*l_h_f*1_3_1"/>
  <p:tag name="KSO_WM_UNIT_INDEX" val="1_3_1"/>
  <p:tag name="KSO_WM_UNIT_TYPE" val="l_h_f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130"/>
  <p:tag name="KSO_WM_UNIT_NOCLEAR" val="0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明了。"/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IS_LAYOUT_DIAGRAM" val="1"/>
  <p:tag name="KSO_WM_UNIT_TEXT_FILL_FORE_SCHEMECOLOR_INDEX_BRIGHTNESS" val="0.35"/>
  <p:tag name="KSO_WM_UNIT_TEXT_FILL_FORE_SCHEMECOLOR_INDEX" val="13"/>
  <p:tag name="KSO_WM_UNIT_TEXT_FILL_TYPE" val="1"/>
</p:tagLst>
</file>

<file path=ppt/tags/tag388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204767"/>
  <p:tag name="KSO_WM_TEMPLATE_CATEGORY" val="diagram"/>
  <p:tag name="KSO_WM_UNIT_ID" val="diagram20204767_2*l_h_a*1_3_1"/>
  <p:tag name="KSO_WM_UNIT_INDEX" val="1_3_1"/>
  <p:tag name="KSO_WM_UNIT_TYPE" val="l_h_a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12"/>
  <p:tag name="KSO_WM_UNIT_NOCLEAR" val="0"/>
  <p:tag name="KSO_WM_UNIT_PRESET_TEXT" val="点击此处添加标题"/>
  <p:tag name="KSO_WM_UNIT_ISCONTENTSTITLE" val="0"/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IS_LAYOUT_DIAGRAM" val="1"/>
  <p:tag name="KSO_WM_UNIT_TEXT_FILL_FORE_SCHEMECOLOR_INDEX_BRIGHTNESS" val="0.15"/>
  <p:tag name="KSO_WM_UNIT_TEXT_FILL_FORE_SCHEMECOLOR_INDEX" val="13"/>
  <p:tag name="KSO_WM_UNIT_TEXT_FILL_TYPE" val="1"/>
</p:tagLst>
</file>

<file path=ppt/tags/tag389.xml><?xml version="1.0" encoding="utf-8"?>
<p:tagLst xmlns:p="http://schemas.openxmlformats.org/presentationml/2006/main">
  <p:tag name="KSO_WM_BEAUTIFY_FLAG" val="#wm#"/>
  <p:tag name="KSO_WM_TAG_VERSION" val="1.0"/>
  <p:tag name="KSO_WM_UNIT_LAYERLEVEL" val="1_1"/>
  <p:tag name="KSO_WM_TEMPLATE_INDEX" val="20204767"/>
  <p:tag name="KSO_WM_TEMPLATE_CATEGORY" val="diagram"/>
  <p:tag name="KSO_WM_UNIT_ID" val="diagram20204767_2*l_z*1_1"/>
  <p:tag name="KSO_WM_UNIT_INDEX" val="1_1"/>
  <p:tag name="KSO_WM_UNIT_TYPE" val="l_z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IS_LAYOUT_DIAGRAM" val="1"/>
  <p:tag name="KSO_WM_UNIT_LINE_FORE_SCHEMECOLOR_INDEX_BRIGHTNESS" val="-0.15"/>
  <p:tag name="KSO_WM_UNIT_LINE_FORE_SCHEMECOLOR_INDEX" val="14"/>
  <p:tag name="KSO_WM_UNIT_LINE_FILL_TYPE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#wm#"/>
  <p:tag name="KSO_WM_TAG_VERSION" val="1.0"/>
  <p:tag name="KSO_WM_UNIT_LAYERLEVEL" val="1_1"/>
  <p:tag name="KSO_WM_TEMPLATE_INDEX" val="20204767"/>
  <p:tag name="KSO_WM_TEMPLATE_CATEGORY" val="diagram"/>
  <p:tag name="KSO_WM_UNIT_ID" val="diagram20204767_2*l_z*1_2"/>
  <p:tag name="KSO_WM_UNIT_INDEX" val="1_2"/>
  <p:tag name="KSO_WM_UNIT_TYPE" val="l_z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IS_LAYOUT_DIAGRAM" val="1"/>
  <p:tag name="KSO_WM_UNIT_LINE_FORE_SCHEMECOLOR_INDEX_BRIGHTNESS" val="-0.15"/>
  <p:tag name="KSO_WM_UNIT_LINE_FORE_SCHEMECOLOR_INDEX" val="14"/>
  <p:tag name="KSO_WM_UNIT_LINE_FILL_TYPE" val="2"/>
</p:tagLst>
</file>

<file path=ppt/tags/tag391.xml><?xml version="1.0" encoding="utf-8"?>
<p:tagLst xmlns:p="http://schemas.openxmlformats.org/presentationml/2006/main">
  <p:tag name="KSO_WM_SLIDE_ID" val="diagram20204767_2"/>
  <p:tag name="KSO_WM_TEMPLATE_SUBCATEGORY" val="17"/>
  <p:tag name="KSO_WM_TEMPLATE_MASTER_TYPE" val="0"/>
  <p:tag name="KSO_WM_TEMPLATE_COLOR_TYPE" val="1"/>
  <p:tag name="KSO_WM_SLIDE_TYPE" val="text"/>
  <p:tag name="KSO_WM_SLIDE_SUBTYPE" val="diag"/>
  <p:tag name="KSO_WM_SLIDE_ITEM_CNT" val="3"/>
  <p:tag name="KSO_WM_SLIDE_INDEX" val="2"/>
  <p:tag name="KSO_WM_SLIDE_SIZE" val="863.749*294.772"/>
  <p:tag name="KSO_WM_SLIDE_POSITION" val="48.1*191.433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04767"/>
  <p:tag name="KSO_WM_SLIDE_LAYOUT" val="a_b_l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id&quot;:&quot;2020-08-28T14:42:31&quot;,&quot;type&quot;:0}"/>
  <p:tag name="KSO_WM_SLIDE_BACKGROUND" val="[&quot;general&quot;,&quot;frame&quot;]"/>
  <p:tag name="KSO_WM_SLIDE_RATIO" val="1.777778"/>
  <p:tag name="KSO_WM_SLIDE_BACKGROUND_TYPE" val="frame"/>
</p:tagLst>
</file>

<file path=ppt/tags/tag39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9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9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95.xml><?xml version="1.0" encoding="utf-8"?>
<p:tagLst xmlns:p="http://schemas.openxmlformats.org/presentationml/2006/main">
  <p:tag name="KSO_WM_UNIT_VALUE" val="832*1479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32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VALUE" val="832*1479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2990_32*d*2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32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标题"/>
  <p:tag name="KSO_WM_UNIT_TEXT_FILL_FORE_SCHEMECOLOR_INDEX_BRIGHTNESS" val="0.15"/>
  <p:tag name="KSO_WM_UNIT_TEXT_FILL_FORE_SCHEMECOLOR_INDEX" val="13"/>
  <p:tag name="KSO_WM_UNIT_TEXT_FILL_TYPE" val="1"/>
</p:tagLst>
</file>

<file path=ppt/tags/tag398.xml><?xml version="1.0" encoding="utf-8"?>
<p:tagLst xmlns:p="http://schemas.openxmlformats.org/presentationml/2006/main">
  <p:tag name="KSO_WM_SLIDE_ID" val="custom20202990_32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32"/>
  <p:tag name="KSO_WM_SLIDE_SIZE" val="864*403"/>
  <p:tag name="KSO_WM_SLIDE_POSITION" val="47*29"/>
  <p:tag name="KSO_WM_TAG_VERSION" val="1.0"/>
  <p:tag name="KSO_WM_BEAUTIFY_FLAG" val="#wm#"/>
  <p:tag name="KSO_WM_TEMPLATE_CATEGORY" val="custom"/>
  <p:tag name="KSO_WM_TEMPLATE_INDEX" val="20202990"/>
  <p:tag name="KSO_WM_SLIDE_LAYOUT" val="a_b_d"/>
  <p:tag name="KSO_WM_SLIDE_LAYOUT_CNT" val="1_1_2"/>
  <p:tag name="KSO_WM_SLIDE_BACKGROUND_TYPE" val="general"/>
</p:tagLst>
</file>

<file path=ppt/tags/tag39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31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标题"/>
  <p:tag name="KSO_WM_UNIT_TEXT_FILL_FORE_SCHEMECOLOR_INDEX_BRIGHTNESS" val="0.15"/>
  <p:tag name="KSO_WM_UNIT_TEXT_FILL_FORE_SCHEMECOLOR_INDEX" val="13"/>
  <p:tag name="KSO_WM_UNIT_TEXT_FILL_TYPE" val="1"/>
</p:tagLst>
</file>

<file path=ppt/tags/tag403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31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SLIDE_ID" val="custom20202990_3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31"/>
  <p:tag name="KSO_WM_SLIDE_SIZE" val="863*400"/>
  <p:tag name="KSO_WM_SLIDE_POSITION" val="48*84"/>
  <p:tag name="KSO_WM_TAG_VERSION" val="1.0"/>
  <p:tag name="KSO_WM_BEAUTIFY_FLAG" val="#wm#"/>
  <p:tag name="KSO_WM_TEMPLATE_CATEGORY" val="custom"/>
  <p:tag name="KSO_WM_TEMPLATE_INDEX" val="20202990"/>
  <p:tag name="KSO_WM_SLIDE_LAYOUT" val="a_b_d"/>
  <p:tag name="KSO_WM_SLIDE_LAYOUT_CNT" val="1_1_1"/>
  <p:tag name="KSO_WM_SLIDE_BACKGROUND_TYPE" val="general"/>
</p:tagLst>
</file>

<file path=ppt/tags/tag40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0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4031_1*i*1"/>
  <p:tag name="KSO_WM_TEMPLATE_CATEGORY" val="diagram"/>
  <p:tag name="KSO_WM_TEMPLATE_INDEX" val="20204031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4031_1*i*2"/>
  <p:tag name="KSO_WM_TEMPLATE_CATEGORY" val="diagram"/>
  <p:tag name="KSO_WM_TEMPLATE_INDEX" val="20204031"/>
  <p:tag name="KSO_WM_UNIT_LAYERLEVEL" val="1"/>
  <p:tag name="KSO_WM_TAG_VERSION" val="1.0"/>
  <p:tag name="KSO_WM_BEAUTIFY_FLAG" val="#wm#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4031_1*i*3"/>
  <p:tag name="KSO_WM_TEMPLATE_CATEGORY" val="diagram"/>
  <p:tag name="KSO_WM_TEMPLATE_INDEX" val="20204031"/>
  <p:tag name="KSO_WM_UNIT_LAYERLEVEL" val="1"/>
  <p:tag name="KSO_WM_TAG_VERSION" val="1.0"/>
  <p:tag name="KSO_WM_BEAUTIFY_FLAG" val="#wm#"/>
  <p:tag name="KSO_WM_UNIT_LINE_FORE_SCHEMECOLOR_INDEX_BRIGHTNESS" val="0.6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4031_1*i*4"/>
  <p:tag name="KSO_WM_TEMPLATE_CATEGORY" val="diagram"/>
  <p:tag name="KSO_WM_TEMPLATE_INDEX" val="20204031"/>
  <p:tag name="KSO_WM_UNIT_LAYERLEVEL" val="1"/>
  <p:tag name="KSO_WM_TAG_VERSION" val="1.0"/>
  <p:tag name="KSO_WM_BEAUTIFY_FLAG" val="#wm#"/>
  <p:tag name="KSO_WM_UNIT_LINE_FORE_SCHEMECOLOR_INDEX_BRIGHTNESS" val="0.6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1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"/>
  <p:tag name="KSO_WM_UNIT_NOCLEAR" val="0"/>
  <p:tag name="KSO_WM_UNIT_VALUE" val="30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4031_1*f*1"/>
  <p:tag name="KSO_WM_TEMPLATE_CATEGORY" val="diagram"/>
  <p:tag name="KSO_WM_TEMPLATE_INDEX" val="20204031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413.xml><?xml version="1.0" encoding="utf-8"?>
<p:tagLst xmlns:p="http://schemas.openxmlformats.org/presentationml/2006/main">
  <p:tag name="KSO_WM_SLIDE_ID" val="diagram2020403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32*542"/>
  <p:tag name="KSO_WM_SLIDE_POSITION" val="0*0"/>
  <p:tag name="KSO_WM_TAG_VERSION" val="1.0"/>
  <p:tag name="KSO_WM_BEAUTIFY_FLAG" val="#wm#"/>
  <p:tag name="KSO_WM_TEMPLATE_CATEGORY" val="diagram"/>
  <p:tag name="KSO_WM_TEMPLATE_INDEX" val="20204031"/>
  <p:tag name="KSO_WM_SLIDE_LAYOUT" val="f"/>
  <p:tag name="KSO_WM_SLIDE_LAYOUT_CNT" val="1"/>
  <p:tag name="KSO_WM_SLIDE_BACKGROUND_TYPE" val="general"/>
</p:tagLst>
</file>

<file path=ppt/tags/tag4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1283_1*i*1"/>
  <p:tag name="KSO_WM_TEMPLATE_CATEGORY" val="diagram"/>
  <p:tag name="KSO_WM_TEMPLATE_INDEX" val="20191283"/>
  <p:tag name="KSO_WM_UNIT_LAYERLEVEL" val="1"/>
  <p:tag name="KSO_WM_TAG_VERSION" val="1.0"/>
  <p:tag name="KSO_WM_BEAUTIFY_FLAG" val="#wm#"/>
  <p:tag name="KSO_WM_UNIT_ADJUSTLAYOUT_ID" val="2"/>
  <p:tag name="KSO_WM_UNIT_COLOR_SCHEME_SHAPE_ID" val="2"/>
  <p:tag name="KSO_WM_UNIT_COLOR_SCHEME_PARENT_PAGE" val="0_1"/>
  <p:tag name="KSO_WM_UNIT_FILL_FORE_SCHEMECOLOR_INDEX_BRIGHTNESS" val="-0.25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1283_1*i*2"/>
  <p:tag name="KSO_WM_TEMPLATE_CATEGORY" val="diagram"/>
  <p:tag name="KSO_WM_TEMPLATE_INDEX" val="20191283"/>
  <p:tag name="KSO_WM_UNIT_LAYERLEVEL" val="1"/>
  <p:tag name="KSO_WM_TAG_VERSION" val="1.0"/>
  <p:tag name="KSO_WM_BEAUTIFY_FLAG" val="#wm#"/>
  <p:tag name="KSO_WM_UNIT_ADJUSTLAYOUT_ID" val="4"/>
  <p:tag name="KSO_WM_UNIT_COLOR_SCHEME_SHAPE_ID" val="4"/>
  <p:tag name="KSO_WM_UNIT_COLOR_SCHEME_PARENT_PAGE" val="0_1"/>
  <p:tag name="KSO_WM_UNIT_FILL_FORE_SCHEMECOLOR_INDEX_BRIGHTNESS" val="-0.25"/>
  <p:tag name="KSO_WM_UNIT_FILL_FORE_SCHEMECOLOR_INDEX" val="15"/>
  <p:tag name="KSO_WM_UNIT_FILL_BACK_SCHEMECOLOR_INDEX_BRIGHTNESS" val="-0.5"/>
  <p:tag name="KSO_WM_UNIT_FILL_BACK_SCHEMECOLOR_INDEX" val="15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419.xml><?xml version="1.0" encoding="utf-8"?>
<p:tagLst xmlns:p="http://schemas.openxmlformats.org/presentationml/2006/main">
  <p:tag name="KSO_WM_UNIT_ISCONTENTSTITLE" val="0"/>
  <p:tag name="KSO_WM_UNIT_PRESET_TEXT" val="单击添加大标题"/>
  <p:tag name="KSO_WM_UNIT_TEXT_PART_ID" val="3-X"/>
  <p:tag name="KSO_WM_UNIT_TEXT_PART_SIZE" val="49.2*832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1283_1*a*1"/>
  <p:tag name="KSO_WM_TEMPLATE_CATEGORY" val="diagram"/>
  <p:tag name="KSO_WM_TEMPLATE_INDEX" val="20191283"/>
  <p:tag name="KSO_WM_UNIT_LAYERLEVEL" val="1"/>
  <p:tag name="KSO_WM_TAG_VERSION" val="1.0"/>
  <p:tag name="KSO_WM_BEAUTIFY_FLAG" val="#wm#"/>
  <p:tag name="KSO_WM_UNIT_COLOR_SCHEME_SHAPE_ID" val="6"/>
  <p:tag name="KSO_WM_UNIT_COLOR_SCHEME_PARENT_PAGE" val="0_1"/>
  <p:tag name="KSO_WM_UNIT_NOCLEAR" val="0"/>
  <p:tag name="KSO_WM_UNIT_TEXT_PART_ID_V2" val="a-4-1"/>
  <p:tag name="KSO_WM_UNIT_TEXT_FILL_FORE_SCHEMECOLOR_INDEX_BRIGHTNESS" val="0.25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BEAUTIFY_FLAG" val="#wm#"/>
  <p:tag name="KSO_WM_TEMPLATE_CATEGORY" val="diagram"/>
  <p:tag name="KSO_WM_TEMPLATE_INDEX" val="20191283"/>
  <p:tag name="KSO_WM_SLIDE_ID" val="diagram20191283_1"/>
  <p:tag name="KSO_WM_SLIDE_ITEM_CNT" val="0"/>
  <p:tag name="KSO_WM_SLIDE_INDEX" val="1"/>
  <p:tag name="KSO_WM_TAG_VERSION" val="1.0"/>
  <p:tag name="KSO_WM_SLIDE_TYPE" val="text"/>
  <p:tag name="KSO_WM_SLIDE_SUBTYPE" val="picTxt"/>
  <p:tag name="KSO_WM_SLIDE_SIZE" val="960*487"/>
  <p:tag name="KSO_WM_SLIDE_POSITION" val="0*52"/>
  <p:tag name="KSO_WM_SLIDE_LAYOUT" val="a_d"/>
  <p:tag name="KSO_WM_SLIDE_LAYOUT_CNT" val="1_1"/>
  <p:tag name="KSO_WM_SLIDE_CONSTRAINT" val="%7b%22slideConstraint%22%3a%7b%22seriesAreas%22%3a%5b%5d%2c%22singleAreas%22%3a%5b%7b%22shapes%22%3a%5b13%5d%2c%22serialConstraintIndex%22%3a-1%2c%22areatextmark%22%3a0%2c%22pictureprocessmark%22%3a0%7d%5d%7d%7d"/>
  <p:tag name="KSO_WM_SLIDE_COLORSCHEME_VERSION" val="3.2"/>
  <p:tag name="KSO_WM_TEMPLATE_SUBCATEGORY" val="0"/>
  <p:tag name="KSO_WM_TEMPLATE_MASTER_TYPE" val="0"/>
  <p:tag name="KSO_WM_TEMPLATE_COLOR_TYPE" val="0"/>
  <p:tag name="KSO_WM_SLIDE_BACKGROUND_TYPE" val="general"/>
</p:tagLst>
</file>

<file path=ppt/tags/tag42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2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2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24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SUBTYPE" val="a"/>
  <p:tag name="KSO_WM_UNIT_NOCLEAR" val="0"/>
  <p:tag name="KSO_WM_UNIT_VALUE" val="63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990_37*f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正文，文字是您思想的提炼，请您尽可能提炼思想的精髓，然后简单的阐述您的观点。如果您的内容确实非常重要又难以精简，也请使用分段处理，对内容进行简单的梳理和提炼，这样会使逻辑框架相对清晰明了。"/>
  <p:tag name="KSO_WM_UNIT_TEXT_FILL_FORE_SCHEMECOLOR_INDEX_BRIGHTNESS" val="0.35"/>
  <p:tag name="KSO_WM_UNIT_TEXT_FILL_FORE_SCHEMECOLOR_INDEX" val="13"/>
  <p:tag name="KSO_WM_UNIT_TEXT_FILL_TYPE" val="1"/>
</p:tagLst>
</file>

<file path=ppt/tags/tag425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37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标题"/>
  <p:tag name="KSO_WM_UNIT_TEXT_FILL_FORE_SCHEMECOLOR_INDEX_BRIGHTNESS" val="0"/>
  <p:tag name="KSO_WM_UNIT_TEXT_FILL_FORE_SCHEMECOLOR_INDEX" val="13"/>
  <p:tag name="KSO_WM_UNIT_TEXT_FILL_TYPE" val="1"/>
</p:tagLst>
</file>

<file path=ppt/tags/tag426.xml><?xml version="1.0" encoding="utf-8"?>
<p:tagLst xmlns:p="http://schemas.openxmlformats.org/presentationml/2006/main">
  <p:tag name="KSO_WM_SLIDE_ID" val="custom20202990_37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37"/>
  <p:tag name="KSO_WM_SLIDE_SIZE" val="864*331"/>
  <p:tag name="KSO_WM_SLIDE_POSITION" val="47*139"/>
  <p:tag name="KSO_WM_TAG_VERSION" val="1.0"/>
  <p:tag name="KSO_WM_BEAUTIFY_FLAG" val="#wm#"/>
  <p:tag name="KSO_WM_TEMPLATE_CATEGORY" val="custom"/>
  <p:tag name="KSO_WM_TEMPLATE_INDEX" val="20202990"/>
  <p:tag name="KSO_WM_SLIDE_LAYOUT" val="a_b_f"/>
  <p:tag name="KSO_WM_SLIDE_LAYOUT_CNT" val="1_1_1"/>
  <p:tag name="KSO_WM_SLIDE_BACKGROUND_TYPE" val="general"/>
</p:tagLst>
</file>

<file path=ppt/tags/tag42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2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2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31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标题"/>
  <p:tag name="KSO_WM_UNIT_TEXT_FILL_FORE_SCHEMECOLOR_INDEX_BRIGHTNESS" val="0.15"/>
  <p:tag name="KSO_WM_UNIT_TEXT_FILL_FORE_SCHEMECOLOR_INDEX" val="13"/>
  <p:tag name="KSO_WM_UNIT_TEXT_FILL_TYPE" val="1"/>
</p:tagLst>
</file>

<file path=ppt/tags/tag431.xml><?xml version="1.0" encoding="utf-8"?>
<p:tagLst xmlns:p="http://schemas.openxmlformats.org/presentationml/2006/main">
  <p:tag name="KSO_WM_UNIT_BLOCK" val="0"/>
  <p:tag name="KSO_WM_UNIT_DECORATE_INFO" val="{&quot;pDecorateInfoX&quot;:{&quot;IsLeft&quot;:true,&quot;IsRight&quot;:false,&quot;IsRatio&quot;:false},&quot;pDecorateInfoY&quot;:{&quot;IsTop&quot;:true,&quot;IsBottom&quot;:false,&quot;IsRatio&quot;:false}}"/>
  <p:tag name="KSO_WM_UNIT_VALUE" val="1411*141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990_31*d*1"/>
  <p:tag name="KSO_WM_TEMPLATE_CATEGORY" val="custom"/>
  <p:tag name="KSO_WM_TEMPLATE_INDEX" val="20202990"/>
  <p:tag name="KSO_WM_UNIT_SUPPORT_UNIT_TYPE" val="[&quot;all&quot;]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SLIDE_ID" val="custom20202990_3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31"/>
  <p:tag name="KSO_WM_SLIDE_SIZE" val="863*400"/>
  <p:tag name="KSO_WM_SLIDE_POSITION" val="48*84"/>
  <p:tag name="KSO_WM_TAG_VERSION" val="1.0"/>
  <p:tag name="KSO_WM_BEAUTIFY_FLAG" val="#wm#"/>
  <p:tag name="KSO_WM_TEMPLATE_CATEGORY" val="custom"/>
  <p:tag name="KSO_WM_TEMPLATE_INDEX" val="20202990"/>
  <p:tag name="KSO_WM_SLIDE_LAYOUT" val="a_b_d"/>
  <p:tag name="KSO_WM_SLIDE_LAYOUT_CNT" val="1_1_1"/>
  <p:tag name="KSO_WM_SLIDE_BACKGROUND_TYPE" val="general"/>
</p:tagLst>
</file>

<file path=ppt/tags/tag43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3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3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31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标题"/>
  <p:tag name="KSO_WM_UNIT_TEXT_FILL_FORE_SCHEMECOLOR_INDEX_BRIGHTNESS" val="0.15"/>
  <p:tag name="KSO_WM_UNIT_TEXT_FILL_FORE_SCHEMECOLOR_INDEX" val="13"/>
  <p:tag name="KSO_WM_UNIT_TEXT_FILL_TYPE" val="1"/>
</p:tagLst>
</file>

<file path=ppt/tags/tag437.xml><?xml version="1.0" encoding="utf-8"?>
<p:tagLst xmlns:p="http://schemas.openxmlformats.org/presentationml/2006/main">
  <p:tag name="KSO_WM_SLIDE_ID" val="custom20202990_31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31"/>
  <p:tag name="KSO_WM_SLIDE_SIZE" val="863*400"/>
  <p:tag name="KSO_WM_SLIDE_POSITION" val="48*84"/>
  <p:tag name="KSO_WM_TAG_VERSION" val="1.0"/>
  <p:tag name="KSO_WM_BEAUTIFY_FLAG" val="#wm#"/>
  <p:tag name="KSO_WM_TEMPLATE_CATEGORY" val="custom"/>
  <p:tag name="KSO_WM_TEMPLATE_INDEX" val="20202990"/>
  <p:tag name="KSO_WM_SLIDE_LAYOUT" val="a_b_d"/>
  <p:tag name="KSO_WM_SLIDE_LAYOUT_CNT" val="1_1_1"/>
  <p:tag name="KSO_WM_SLIDE_BACKGROUND_TYPE" val="general"/>
</p:tagLst>
</file>

<file path=ppt/tags/tag43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3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726_1*i*1"/>
  <p:tag name="KSO_WM_TEMPLATE_CATEGORY" val="diagram"/>
  <p:tag name="KSO_WM_TEMPLATE_INDEX" val="20208726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869a47cc434a46408bb65052c05f2790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6cf55bb2a422ac9a2b39"/>
  <p:tag name="KSO_WM_CHIP_XID" val="5ef16cf55bb2a422ac9a2b3a"/>
  <p:tag name="KSO_WM_UNIT_FILL_FORE_SCHEMECOLOR_INDEX_BRIGHTNESS" val="0"/>
  <p:tag name="KSO_WM_UNIT_FILL_FORE_SCHEMECOLOR_INDEX" val="15"/>
  <p:tag name="KSO_WM_UNIT_FILL_BACK_SCHEMECOLOR_INDEX_BRIGHTNESS" val="0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477"/>
  <p:tag name="KSO_WM_TEMPLATE_ASSEMBLE_XID" val="5ef55454ea5a3ac527a189e3"/>
  <p:tag name="KSO_WM_TEMPLATE_ASSEMBLE_GROUPID" val="5ef55454ea5a3ac527a189e3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726_1*i*2"/>
  <p:tag name="KSO_WM_TEMPLATE_CATEGORY" val="diagram"/>
  <p:tag name="KSO_WM_TEMPLATE_INDEX" val="2020872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c4ce87efa6da456eba5f87ab75ba3aa6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6618fb3c5f874e68a20589c3b602507e&quot;,&quot;X&quot;:{&quot;Pos&quot;:1},&quot;Y&quot;:{&quot;Pos&quot;:1}}}"/>
  <p:tag name="KSO_WM_CHIP_GROUPID" val="5ef16cf55bb2a422ac9a2b39"/>
  <p:tag name="KSO_WM_CHIP_XID" val="5ef16cf55bb2a422ac9a2b3a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  <p:tag name="KSO_WM_UNIT_VALUE" val="114"/>
  <p:tag name="KSO_WM_TEMPLATE_ASSEMBLE_XID" val="5ef55454ea5a3ac527a189e3"/>
  <p:tag name="KSO_WM_TEMPLATE_ASSEMBLE_GROUPID" val="5ef55454ea5a3ac527a189e3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726_1*i*3"/>
  <p:tag name="KSO_WM_TEMPLATE_CATEGORY" val="diagram"/>
  <p:tag name="KSO_WM_TEMPLATE_INDEX" val="20208726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a95e06b8e0484cce8cc141021866a656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6cf55bb2a422ac9a2b39"/>
  <p:tag name="KSO_WM_CHIP_XID" val="5ef16cf55bb2a422ac9a2b3a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5ef55454ea5a3ac527a189e3"/>
  <p:tag name="KSO_WM_TEMPLATE_ASSEMBLE_GROUPID" val="5ef55454ea5a3ac527a189e3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8726_1*i*4"/>
  <p:tag name="KSO_WM_TEMPLATE_CATEGORY" val="diagram"/>
  <p:tag name="KSO_WM_TEMPLATE_INDEX" val="20208726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0f6c0b05a22942f4ac20396f9aa5ba66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6cf55bb2a422ac9a2b39"/>
  <p:tag name="KSO_WM_CHIP_XID" val="5ef16cf55bb2a422ac9a2b3a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5ef55454ea5a3ac527a189e3"/>
  <p:tag name="KSO_WM_TEMPLATE_ASSEMBLE_GROUPID" val="5ef55454ea5a3ac527a189e3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8726_1*i*5"/>
  <p:tag name="KSO_WM_TEMPLATE_CATEGORY" val="diagram"/>
  <p:tag name="KSO_WM_TEMPLATE_INDEX" val="20208726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ba7081483e1b462196cb4cf6d67e99ee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6cf55bb2a422ac9a2b39"/>
  <p:tag name="KSO_WM_CHIP_XID" val="5ef16cf55bb2a422ac9a2b3a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ef55454ea5a3ac527a189e3"/>
  <p:tag name="KSO_WM_TEMPLATE_ASSEMBLE_GROUPID" val="5ef55454ea5a3ac527a189e3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8726_1*i*6"/>
  <p:tag name="KSO_WM_TEMPLATE_CATEGORY" val="diagram"/>
  <p:tag name="KSO_WM_TEMPLATE_INDEX" val="20208726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d82ac3d2021f4a4e883509ca1c1b252d"/>
  <p:tag name="KSO_WM_UNIT_DECORATE_INFO" val="{&quot;ReferentInfo&quot;:{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}"/>
  <p:tag name="KSO_WM_CHIP_GROUPID" val="5ef16cf55bb2a422ac9a2b39"/>
  <p:tag name="KSO_WM_CHIP_XID" val="5ef16cf55bb2a422ac9a2b3a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ef55454ea5a3ac527a189e3"/>
  <p:tag name="KSO_WM_TEMPLATE_ASSEMBLE_GROUPID" val="5ef55454ea5a3ac527a189e3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726_1*i*7"/>
  <p:tag name="KSO_WM_TEMPLATE_CATEGORY" val="diagram"/>
  <p:tag name="KSO_WM_TEMPLATE_INDEX" val="2020872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cde86d968184e51b1cbdb20e2dfff00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2a0b84ff2b9a4700b2ebecd3d5d2b889&quot;,&quot;X&quot;:{&quot;Pos&quot;:1},&quot;Y&quot;:{&quot;Pos&quot;:1}}}"/>
  <p:tag name="KSO_WM_CHIP_GROUPID" val="5ef16cf55bb2a422ac9a2b39"/>
  <p:tag name="KSO_WM_CHIP_XID" val="5ef16cf55bb2a422ac9a2b3a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  <p:tag name="KSO_WM_UNIT_TEXT_FILL_FORE_SCHEMECOLOR_INDEX_BRIGHTNESS" val="0"/>
  <p:tag name="KSO_WM_UNIT_TEXT_FILL_FORE_SCHEMECOLOR_INDEX" val="2"/>
  <p:tag name="KSO_WM_UNIT_TEXT_FILL_TYPE" val="1"/>
  <p:tag name="KSO_WM_UNIT_VALUE" val="380"/>
  <p:tag name="KSO_WM_TEMPLATE_ASSEMBLE_XID" val="5ef55454ea5a3ac527a189e3"/>
  <p:tag name="KSO_WM_TEMPLATE_ASSEMBLE_GROUPID" val="5ef55454ea5a3ac527a189e3"/>
</p:tagLst>
</file>

<file path=ppt/tags/tag4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726_1*a*1"/>
  <p:tag name="KSO_WM_TEMPLATE_CATEGORY" val="diagram"/>
  <p:tag name="KSO_WM_TEMPLATE_INDEX" val="2020872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618fb3c5f874e68a20589c3b602507e"/>
  <p:tag name="KSO_WM_ASSEMBLE_CHIP_INDEX" val="cf455a0210784292bf56397ada7cc389"/>
  <p:tag name="KSO_WM_UNIT_TEXT_FILL_FORE_SCHEMECOLOR_INDEX_BRIGHTNESS" val="0"/>
  <p:tag name="KSO_WM_UNIT_TEXT_FILL_FORE_SCHEMECOLOR_INDEX" val="13"/>
  <p:tag name="KSO_WM_UNIT_TEXT_FILL_TYPE" val="1"/>
  <p:tag name="KSO_WM_TEMPLATE_ASSEMBLE_XID" val="5ef55454ea5a3ac527a189e3"/>
  <p:tag name="KSO_WM_TEMPLATE_ASSEMBLE_GROUPID" val="5ef55454ea5a3ac527a189e3"/>
</p:tagLst>
</file>

<file path=ppt/tags/tag449.xml><?xml version="1.0" encoding="utf-8"?>
<p:tagLst xmlns:p="http://schemas.openxmlformats.org/presentationml/2006/main">
  <p:tag name="KSO_WM_UNIT_VALUE" val="804*22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8726_1*d*1"/>
  <p:tag name="KSO_WM_TEMPLATE_CATEGORY" val="diagram"/>
  <p:tag name="KSO_WM_TEMPLATE_INDEX" val="2020872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2a0b84ff2b9a4700b2ebecd3d5d2b889"/>
  <p:tag name="KSO_WM_ASSEMBLE_CHIP_INDEX" val="7ef91e4ccc274b739a8a7b57fbb3e168"/>
  <p:tag name="KSO_WM_UNIT_PLACING_PICTURE" val="7ef91e4ccc274b739a8a7b57fbb3e168"/>
  <p:tag name="KSO_WM_UNIT_SUPPORT_UNIT_TYPE" val="[&quot;l&quot;,&quot;m&quot;,&quot;n&quot;,&quot;o&quot;,&quot;p&quot;,&quot;q&quot;,&quot;r&quot;,&quot;δ&quot;,&quot;η&quot;,&quot;α&quot;,&quot;β&quot;,&quot;θ&quot;]"/>
  <p:tag name="KSO_WM_TEMPLATE_ASSEMBLE_XID" val="5ef55454ea5a3ac527a189e3"/>
  <p:tag name="KSO_WM_TEMPLATE_ASSEMBLE_GROUPID" val="5ef55454ea5a3ac527a189e3"/>
  <p:tag name="KSO_WM_UNIT_PLACING_PICTURE_INFO" val="{&quot;code&quot;:&quot;a&quot;,&quot;full_picture&quot;:true,&quot;last_full_picture&quot;:&quot;a&quot;,&quot;margin&quot;:{&quot;bottom&quot;:10.213909102034847,&quot;top&quot;:9.2706723525025154},&quot;scheme&quot;:&quot;2-0&quot;,&quot;spacing&quot;:5}"/>
  <p:tag name="KSO_WM_UNIT_PLACING_PICTURE_USER_VIEWPORT_SMARTMENU" val="{&quot;height&quot;:4597.88832696394,&quot;width&quot;:3250.4985401493959}"/>
  <p:tag name="KSO_WM_UNIT_PLACING_PICTURE_USER_RELATIVERECTANGLE_SMARTMENU" val="{&quot;bottom&quot;:0,&quot;left&quot;:0,&quot;right&quot;:0,&quot;top&quot;:0}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VALUE" val="804*22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8726_1*d*1"/>
  <p:tag name="KSO_WM_TEMPLATE_CATEGORY" val="diagram"/>
  <p:tag name="KSO_WM_TEMPLATE_INDEX" val="2020872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2a0b84ff2b9a4700b2ebecd3d5d2b889"/>
  <p:tag name="KSO_WM_ASSEMBLE_CHIP_INDEX" val="7ef91e4ccc274b739a8a7b57fbb3e168"/>
  <p:tag name="KSO_WM_UNIT_PLACING_PICTURE" val="7ef91e4ccc274b739a8a7b57fbb3e168"/>
  <p:tag name="KSO_WM_UNIT_SUPPORT_UNIT_TYPE" val="[&quot;l&quot;,&quot;m&quot;,&quot;n&quot;,&quot;o&quot;,&quot;p&quot;,&quot;q&quot;,&quot;r&quot;,&quot;δ&quot;,&quot;η&quot;,&quot;α&quot;,&quot;β&quot;,&quot;θ&quot;]"/>
  <p:tag name="KSO_WM_TEMPLATE_ASSEMBLE_XID" val="5ef55454ea5a3ac527a189e3"/>
  <p:tag name="KSO_WM_TEMPLATE_ASSEMBLE_GROUPID" val="5ef55454ea5a3ac527a189e3"/>
  <p:tag name="KSO_WM_UNIT_PLACING_PICTURE_INFO" val="{&quot;code&quot;:&quot;a&quot;,&quot;full_picture&quot;:true,&quot;last_full_picture&quot;:&quot;a&quot;,&quot;margin&quot;:{&quot;bottom&quot;:10.213909102034847,&quot;top&quot;:9.2706723525025154},&quot;scheme&quot;:&quot;2-0&quot;,&quot;spacing&quot;:5}"/>
  <p:tag name="KSO_WM_UNIT_PLACING_PICTURE_USER_VIEWPORT_SMARTMENU" val="{&quot;height&quot;:4597.88832696394,&quot;width&quot;:9559.6003368037291}"/>
  <p:tag name="KSO_WM_UNIT_PLACING_PICTURE_USER_RELATIVERECTANGLE_SMARTMENU" val="{&quot;bottom&quot;:0,&quot;left&quot;:0,&quot;right&quot;:0,&quot;top&quot;:0}"/>
</p:tagLst>
</file>

<file path=ppt/tags/tag451.xml><?xml version="1.0" encoding="utf-8"?>
<p:tagLst xmlns:p="http://schemas.openxmlformats.org/presentationml/2006/main">
  <p:tag name="KSO_WM_SLIDE_ID" val="diagram20208726_1"/>
  <p:tag name="KSO_WM_TEMPLATE_SUBCATEGORY" val="21"/>
  <p:tag name="KSO_WM_SLIDE_TYPE" val="text"/>
  <p:tag name="KSO_WM_SLIDE_SUBTYPE" val="picTxt"/>
  <p:tag name="KSO_WM_SLIDE_ITEM_CNT" val="0"/>
  <p:tag name="KSO_WM_SLIDE_INDEX" val="1"/>
  <p:tag name="KSO_WM_SLIDE_SIZE" val="960*507"/>
  <p:tag name="KSO_WM_SLIDE_POSITION" val="0*33"/>
  <p:tag name="KSO_WM_TAG_VERSION" val="1.0"/>
  <p:tag name="KSO_WM_BEAUTIFY_FLAG" val="#wm#"/>
  <p:tag name="KSO_WM_TEMPLATE_CATEGORY" val="diagram"/>
  <p:tag name="KSO_WM_TEMPLATE_INDEX" val="20208726"/>
  <p:tag name="KSO_WM_SLIDE_LAYOUT" val="a_d"/>
  <p:tag name="KSO_WM_SLIDE_LAYOUT_CNT" val="1_1"/>
  <p:tag name="KSO_WM_TEMPLATE_MASTER_TYPE" val="0"/>
  <p:tag name="KSO_WM_TEMPLATE_COLOR_TYPE" val="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6-26T09:50:13&quot;,&quot;maxSize&quot;:{&quot;size1&quot;:31.395491917928059},&quot;minSize&quot;:{&quot;size1&quot;:22.49549191792806},&quot;normalSize&quot;:{&quot;size1&quot;:25.336417843853987},&quot;subLayout&quot;:[{&quot;id&quot;:&quot;2020-06-26T09:50:13&quot;,&quot;margin&quot;:{&quot;bottom&quot;:0.42300000786781311,&quot;left&quot;:5.5029997825622559,&quot;right&quot;:5.5029997825622559,&quot;top&quot;:2.9630000591278076},&quot;type&quot;:0},{&quot;id&quot;:&quot;2020-06-26T09:50:13&quot;,&quot;margin&quot;:{&quot;bottom&quot;:2.5399999618530273,&quot;left&quot;:5.5029997825622559,&quot;right&quot;:5.5029997825622559,&quot;top&quot;:2.1170001029968262},&quot;type&quot;:0}],&quot;type&quot;:0}"/>
  <p:tag name="KSO_WM_SLIDE_BACKGROUND" val="[&quot;general&quot;]"/>
  <p:tag name="KSO_WM_SLIDE_RATIO" val="1.777778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ae62fc3b35c9411d905b7bc231385e5c&quot;,&quot;fill_align&quot;:&quot;cm&quot;,&quot;text_align&quot;:&quot;cm&quot;,&quot;text_direction&quot;:&quot;horizontal&quot;,&quot;chip_types&quot;:[&quot;header&quot;]},{&quot;fill_id&quot;:&quot;fd2aa0c658d24d49b39a205f095b05d5&quot;,&quot;fill_align&quot;:&quot;cm&quot;,&quot;text_align&quot;:&quot;lm&quot;,&quot;text_direction&quot;:&quot;horizontal&quot;,&quot;chip_types&quot;:[&quot;text&quot;]}],[{&quot;fill_id&quot;:&quot;ae62fc3b35c9411d905b7bc231385e5c&quot;,&quot;fill_align&quot;:&quot;cm&quot;,&quot;text_align&quot;:&quot;cm&quot;,&quot;text_direction&quot;:&quot;horizontal&quot;,&quot;chip_types&quot;:[&quot;header&quot;]},{&quot;fill_id&quot;:&quot;fd2aa0c658d24d49b39a205f095b05d5&quot;,&quot;fill_align&quot;:&quot;cm&quot;,&quot;text_align&quot;:&quot;cm&quot;,&quot;text_direction&quot;:&quot;horizontal&quot;,&quot;chip_types&quot;:[&quot;diagram&quot;,&quot;pictext&quot;,&quot;picture&quot;,&quot;chart&quot;,&quot;table&quot;,&quot;video&quot;]}]]"/>
  <p:tag name="KSO_WM_CHIP_XID" val="5ef16cf55bb2a422ac9a2b3a"/>
  <p:tag name="KSO_WM_CHIP_GROUPID" val="5ef16cf55bb2a422ac9a2b39"/>
  <p:tag name="KSO_WM_SLIDE_BK_DARK_LIGHT" val="2"/>
  <p:tag name="KSO_WM_SLIDE_BACKGROUND_TYPE" val="general"/>
  <p:tag name="KSO_WM_SLIDE_SUPPORT_FEATURE_TYPE" val="0"/>
  <p:tag name="KSO_WM_TEMPLATE_ASSEMBLE_XID" val="5ef55454ea5a3ac527a189e3"/>
  <p:tag name="KSO_WM_TEMPLATE_ASSEMBLE_GROUPID" val="5ef55454ea5a3ac527a189e3"/>
</p:tagLst>
</file>

<file path=ppt/tags/tag45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5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5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3696_1*i*1"/>
  <p:tag name="KSO_WM_TEMPLATE_CATEGORY" val="diagram"/>
  <p:tag name="KSO_WM_TEMPLATE_INDEX" val="20203696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-0.1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3696_1*i*2"/>
  <p:tag name="KSO_WM_TEMPLATE_CATEGORY" val="diagram"/>
  <p:tag name="KSO_WM_TEMPLATE_INDEX" val="20203696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-0.15"/>
  <p:tag name="KSO_WM_UNIT_LINE_FORE_SCHEMECOLOR_INDEX" val="14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57.xml><?xml version="1.0" encoding="utf-8"?>
<p:tagLst xmlns:p="http://schemas.openxmlformats.org/presentationml/2006/main">
  <p:tag name="KSO_WM_UNIT_ISCONTENTSTITLE" val="0"/>
  <p:tag name="KSO_WM_UNIT_PRESET_TEXT" val="单击此处添加大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3696_1*a*1"/>
  <p:tag name="KSO_WM_TEMPLATE_CATEGORY" val="diagram"/>
  <p:tag name="KSO_WM_TEMPLATE_INDEX" val="20203696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696_1*i*3"/>
  <p:tag name="KSO_WM_TEMPLATE_CATEGORY" val="diagram"/>
  <p:tag name="KSO_WM_TEMPLATE_INDEX" val="20203696"/>
  <p:tag name="KSO_WM_UNIT_LAYERLEVEL" val="1"/>
  <p:tag name="KSO_WM_TAG_VERSION" val="1.0"/>
  <p:tag name="KSO_WM_BEAUTIFY_FLAG" val="#wm#"/>
  <p:tag name="KSO_WM_UNIT_FILL_FORE_SCHEMECOLOR_INDEX_BRIGHTNESS" val="-0.2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9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&#13;您的正文已经经简明扼要，字字珠玑，否则容易造成观者的阅读压力，适得其反。"/>
  <p:tag name="KSO_WM_UNIT_NOCLEAR" val="0"/>
  <p:tag name="KSO_WM_UNIT_VALUE" val="12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3696_1*f*1"/>
  <p:tag name="KSO_WM_TEMPLATE_CATEGORY" val="diagram"/>
  <p:tag name="KSO_WM_TEMPLATE_INDEX" val="20203696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ID" val="diagram20203696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5*422"/>
  <p:tag name="KSO_WM_SLIDE_POSITION" val="51*64"/>
  <p:tag name="KSO_WM_TAG_VERSION" val="1.0"/>
  <p:tag name="KSO_WM_BEAUTIFY_FLAG" val="#wm#"/>
  <p:tag name="KSO_WM_TEMPLATE_CATEGORY" val="diagram"/>
  <p:tag name="KSO_WM_TEMPLATE_INDEX" val="20203696"/>
  <p:tag name="KSO_WM_SLIDE_LAYOUT" val="a_d_f"/>
  <p:tag name="KSO_WM_SLIDE_LAYOUT_CNT" val="1_1_1"/>
  <p:tag name="KSO_WM_SLIDE_BACKGROUND_TYPE" val="general"/>
</p:tagLst>
</file>

<file path=ppt/tags/tag46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6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6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64.xml><?xml version="1.0" encoding="utf-8"?>
<p:tagLst xmlns:p="http://schemas.openxmlformats.org/presentationml/2006/main">
  <p:tag name="KSO_WM_UNIT_VALUE" val="1904*33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630_1*d*1"/>
  <p:tag name="KSO_WM_TEMPLATE_CATEGORY" val="diagram"/>
  <p:tag name="KSO_WM_TEMPLATE_INDEX" val="2020763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917069538a647788905c5ef6b19c378"/>
  <p:tag name="KSO_WM_ASSEMBLE_CHIP_INDEX" val="29c5c7c932864528884ce964d1155fec"/>
  <p:tag name="KSO_WM_UNIT_PLACING_PICTURE" val="29c5c7c932864528884ce964d1155fec"/>
  <p:tag name="KSO_WM_TEMPLATE_ASSEMBLE_XID" val="5eea0e92a186d5104cd695dc"/>
  <p:tag name="KSO_WM_TEMPLATE_ASSEMBLE_GROUPID" val="5eea0e92a186d5104cd695dc"/>
  <p:tag name="KSO_WM_UNIT_PLACING_PICTURE_INFO" val="{&quot;code&quot;:&quot;a&quot;,&quot;full_picture&quot;:true,&quot;last_full_picture&quot;:&quot;a&quot;,&quot;margin&quot;:{&quot;left&quot;:88.6875,&quot;right&quot;:89.165225422561889},&quot;scheme&quot;:&quot;2-0&quot;,&quot;spacing&quot;:5}"/>
  <p:tag name="KSO_WM_UNIT_PLACING_PICTURE_USER_VIEWPORT_SMARTMENU" val="{&quot;height&quot;:10800,&quot;width&quot;:7817.8667953667973}"/>
  <p:tag name="KSO_WM_UNIT_PLACING_PICTURE_USER_RELATIVERECTANGLE_SMARTMENU" val="{&quot;bottom&quot;:0,&quot;left&quot;:0,&quot;right&quot;:0,&quot;top&quot;:0}"/>
</p:tagLst>
</file>

<file path=ppt/tags/tag465.xml><?xml version="1.0" encoding="utf-8"?>
<p:tagLst xmlns:p="http://schemas.openxmlformats.org/presentationml/2006/main">
  <p:tag name="KSO_WM_UNIT_VALUE" val="1904*33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7630_1*d*1"/>
  <p:tag name="KSO_WM_TEMPLATE_CATEGORY" val="diagram"/>
  <p:tag name="KSO_WM_TEMPLATE_INDEX" val="2020763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917069538a647788905c5ef6b19c378"/>
  <p:tag name="KSO_WM_ASSEMBLE_CHIP_INDEX" val="29c5c7c932864528884ce964d1155fec"/>
  <p:tag name="KSO_WM_UNIT_PLACING_PICTURE" val="29c5c7c932864528884ce964d1155fec"/>
  <p:tag name="KSO_WM_TEMPLATE_ASSEMBLE_XID" val="5eea0e92a186d5104cd695dc"/>
  <p:tag name="KSO_WM_TEMPLATE_ASSEMBLE_GROUPID" val="5eea0e92a186d5104cd695dc"/>
  <p:tag name="KSO_WM_UNIT_PLACING_PICTURE_INFO" val="{&quot;code&quot;:&quot;a&quot;,&quot;full_picture&quot;:true,&quot;last_full_picture&quot;:&quot;a&quot;,&quot;margin&quot;:{&quot;left&quot;:88.6875,&quot;right&quot;:89.165225422561889},&quot;scheme&quot;:&quot;2-0&quot;,&quot;spacing&quot;:5}"/>
  <p:tag name="KSO_WM_UNIT_PLACING_PICTURE_USER_VIEWPORT_SMARTMENU" val="{&quot;height&quot;:10800,&quot;width&quot;:7675.0786961819667}"/>
  <p:tag name="KSO_WM_UNIT_PLACING_PICTURE_USER_RELATIVERECTANGLE_SMARTMENU" val="{&quot;bottom&quot;:0,&quot;left&quot;:0,&quot;right&quot;:0,&quot;top&quot;:0}"/>
</p:tagLst>
</file>

<file path=ppt/tags/tag466.xml><?xml version="1.0" encoding="utf-8"?>
<p:tagLst xmlns:p="http://schemas.openxmlformats.org/presentationml/2006/main"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08-28T16:45:48&quot;,&quot;marginOverLayout&quot;:{&quot;bottom&quot;:0,&quot;left&quot;:0,&quot;right&quot;:0,&quot;top&quot;:0},&quot;maxSize&quot;:{&quot;size1&quot;:100},&quot;minSize&quot;:{&quot;size1&quot;:100},&quot;normalSize&quot;:{&quot;size1&quot;:100},&quot;subLayout&quot;:[{&quot;id&quot;:&quot;2020-08-28T16:45:48&quot;,&quot;type&quot;:0},{&quot;id&quot;:&quot;2020-08-28T16:45:48&quot;,&quot;type&quot;:0}],&quot;type&quot;:0}"/>
  <p:tag name="KSO_WM_SLIDE_BACKGROUND" val="[&quot;general&quot;]"/>
  <p:tag name="KSO_WM_SLIDE_RATIO" val="1.777778"/>
  <p:tag name="KSO_WM_SLIDE_ID" val="diagram2020763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7630"/>
  <p:tag name="KSO_WM_SLIDE_LAYOUT" val="d"/>
  <p:tag name="KSO_WM_SLIDE_LAYOUT_CNT" val="1"/>
  <p:tag name="KSO_WM_CHIP_INFOS" val="{&quot;layout_type&quot;:&quot;full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a9caf0ef25b74d0a8116e2adb43f8bc1&quot;,&quot;fill_align&quot;:&quot;cm&quot;,&quot;text_align&quot;:&quot;cm&quot;,&quot;text_direction&quot;:&quot;horizontal&quot;,&quot;chip_types&quot;:[&quot;picture&quot;]}]]"/>
  <p:tag name="KSO_WM_CHIP_XID" val="5ee9df7a9390e3092d797825"/>
  <p:tag name="KSO_WM_CHIP_GROUPID" val="5ee9df7a9390e3092d797824"/>
  <p:tag name="KSO_WM_SLIDE_BK_DARK_LIGHT" val="2"/>
  <p:tag name="KSO_WM_SLIDE_BACKGROUND_TYPE" val="general"/>
  <p:tag name="KSO_WM_SLIDE_SUPPORT_FEATURE_TYPE" val="0"/>
  <p:tag name="KSO_WM_TEMPLATE_ASSEMBLE_XID" val="5eea0e92a186d5104cd695dc"/>
  <p:tag name="KSO_WM_TEMPLATE_ASSEMBLE_GROUPID" val="5eea0e92a186d5104cd695dc"/>
</p:tagLst>
</file>

<file path=ppt/tags/tag46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2337_3*l_h_i*1_1_1"/>
  <p:tag name="KSO_WM_TEMPLATE_CATEGORY" val="diagram"/>
  <p:tag name="KSO_WM_TEMPLATE_INDEX" val="2020233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71.xml><?xml version="1.0" encoding="utf-8"?>
<p:tagLst xmlns:p="http://schemas.openxmlformats.org/presentationml/2006/main">
  <p:tag name="KSO_WM_UNIT_ICON_FILEID" val="3100597"/>
  <p:tag name="KSO_WM_UNIT_ICON_STYLE" val="1"/>
  <p:tag name="KSO_WM_UNIT_VALUE" val="89*8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02337_3*l_h_x*1_1_1"/>
  <p:tag name="KSO_WM_TEMPLATE_CATEGORY" val="diagram"/>
  <p:tag name="KSO_WM_TEMPLATE_INDEX" val="2020233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7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2337_3*l_h_f*1_1_1"/>
  <p:tag name="KSO_WM_TEMPLATE_CATEGORY" val="diagram"/>
  <p:tag name="KSO_WM_TEMPLATE_INDEX" val="20202337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您尽可能提炼思想的精髓，然后简单的阐述您的观点。"/>
  <p:tag name="KSO_WM_UNIT_TEXT_FILL_FORE_SCHEMECOLOR_INDEX_BRIGHTNESS" val="0.15"/>
  <p:tag name="KSO_WM_UNIT_TEXT_FILL_FORE_SCHEMECOLOR_INDEX" val="13"/>
  <p:tag name="KSO_WM_UNIT_TEXT_FILL_TYPE" val="1"/>
</p:tagLst>
</file>

<file path=ppt/tags/tag47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02337_3*l_h_a*1_1_1"/>
  <p:tag name="KSO_WM_TEMPLATE_CATEGORY" val="diagram"/>
  <p:tag name="KSO_WM_TEMPLATE_INDEX" val="20202337"/>
  <p:tag name="KSO_WM_UNIT_LAYERLEVEL" val="1_1_1"/>
  <p:tag name="KSO_WM_TAG_VERSION" val="1.0"/>
  <p:tag name="KSO_WM_BEAUTIFY_FLAG" val="#wm#"/>
  <p:tag name="KSO_WM_UNIT_PRESET_TEXT" val="点击添加标题"/>
  <p:tag name="KSO_WM_UNIT_TEXT_FILL_FORE_SCHEMECOLOR_INDEX_BRIGHTNESS" val="0.15"/>
  <p:tag name="KSO_WM_UNIT_TEXT_FILL_FORE_SCHEMECOLOR_INDEX" val="13"/>
  <p:tag name="KSO_WM_UNIT_TEXT_FILL_TYPE" val="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02337_3*l_h_i*1_3_1"/>
  <p:tag name="KSO_WM_TEMPLATE_CATEGORY" val="diagram"/>
  <p:tag name="KSO_WM_TEMPLATE_INDEX" val="2020233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75.xml><?xml version="1.0" encoding="utf-8"?>
<p:tagLst xmlns:p="http://schemas.openxmlformats.org/presentationml/2006/main">
  <p:tag name="KSO_WM_UNIT_ICON_FILEID" val="3101137"/>
  <p:tag name="KSO_WM_UNIT_ICON_STYLE" val="1"/>
  <p:tag name="KSO_WM_UNIT_VALUE" val="89*8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202337_3*l_h_x*1_3_1"/>
  <p:tag name="KSO_WM_TEMPLATE_CATEGORY" val="diagram"/>
  <p:tag name="KSO_WM_TEMPLATE_INDEX" val="2020233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76.xml><?xml version="1.0" encoding="utf-8"?>
<p:tagLst xmlns:p="http://schemas.openxmlformats.org/presentationml/2006/main"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02337_3*l_h_f*1_3_1"/>
  <p:tag name="KSO_WM_TEMPLATE_CATEGORY" val="diagram"/>
  <p:tag name="KSO_WM_TEMPLATE_INDEX" val="20202337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您尽可能提炼思想的精髓，然后简单的阐述您的观点。"/>
  <p:tag name="KSO_WM_UNIT_TEXT_FILL_FORE_SCHEMECOLOR_INDEX_BRIGHTNESS" val="0.15"/>
  <p:tag name="KSO_WM_UNIT_TEXT_FILL_FORE_SCHEMECOLOR_INDEX" val="13"/>
  <p:tag name="KSO_WM_UNIT_TEXT_FILL_TYPE" val="1"/>
</p:tagLst>
</file>

<file path=ppt/tags/tag47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02337_3*l_h_a*1_3_1"/>
  <p:tag name="KSO_WM_TEMPLATE_CATEGORY" val="diagram"/>
  <p:tag name="KSO_WM_TEMPLATE_INDEX" val="20202337"/>
  <p:tag name="KSO_WM_UNIT_LAYERLEVEL" val="1_1_1"/>
  <p:tag name="KSO_WM_TAG_VERSION" val="1.0"/>
  <p:tag name="KSO_WM_BEAUTIFY_FLAG" val="#wm#"/>
  <p:tag name="KSO_WM_UNIT_PRESET_TEXT" val="点击添加标题"/>
  <p:tag name="KSO_WM_UNIT_TEXT_FILL_FORE_SCHEMECOLOR_INDEX_BRIGHTNESS" val="0.15"/>
  <p:tag name="KSO_WM_UNIT_TEXT_FILL_FORE_SCHEMECOLOR_INDEX" val="13"/>
  <p:tag name="KSO_WM_UNIT_TEXT_FILL_TYPE" val="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02337_3*l_h_i*1_2_1"/>
  <p:tag name="KSO_WM_TEMPLATE_CATEGORY" val="diagram"/>
  <p:tag name="KSO_WM_TEMPLATE_INDEX" val="2020233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79.xml><?xml version="1.0" encoding="utf-8"?>
<p:tagLst xmlns:p="http://schemas.openxmlformats.org/presentationml/2006/main">
  <p:tag name="KSO_WM_UNIT_ICON_FILEID" val="3101052"/>
  <p:tag name="KSO_WM_UNIT_ICON_STYLE" val="1"/>
  <p:tag name="KSO_WM_UNIT_VALUE" val="89*7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02337_3*l_h_x*1_2_1"/>
  <p:tag name="KSO_WM_TEMPLATE_CATEGORY" val="diagram"/>
  <p:tag name="KSO_WM_TEMPLATE_INDEX" val="2020233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2337_3*l_h_f*1_2_1"/>
  <p:tag name="KSO_WM_TEMPLATE_CATEGORY" val="diagram"/>
  <p:tag name="KSO_WM_TEMPLATE_INDEX" val="20202337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您尽可能提炼思想的精髓，然后简单的阐述您的观点。"/>
  <p:tag name="KSO_WM_UNIT_TEXT_FILL_FORE_SCHEMECOLOR_INDEX_BRIGHTNESS" val="0.15"/>
  <p:tag name="KSO_WM_UNIT_TEXT_FILL_FORE_SCHEMECOLOR_INDEX" val="13"/>
  <p:tag name="KSO_WM_UNIT_TEXT_FILL_TYPE" val="1"/>
</p:tagLst>
</file>

<file path=ppt/tags/tag48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02337_3*l_h_a*1_2_1"/>
  <p:tag name="KSO_WM_TEMPLATE_CATEGORY" val="diagram"/>
  <p:tag name="KSO_WM_TEMPLATE_INDEX" val="20202337"/>
  <p:tag name="KSO_WM_UNIT_LAYERLEVEL" val="1_1_1"/>
  <p:tag name="KSO_WM_TAG_VERSION" val="1.0"/>
  <p:tag name="KSO_WM_BEAUTIFY_FLAG" val="#wm#"/>
  <p:tag name="KSO_WM_UNIT_PRESET_TEXT" val="点击添加标题"/>
  <p:tag name="KSO_WM_UNIT_TEXT_FILL_FORE_SCHEMECOLOR_INDEX_BRIGHTNESS" val="0.15"/>
  <p:tag name="KSO_WM_UNIT_TEXT_FILL_FORE_SCHEMECOLOR_INDEX" val="13"/>
  <p:tag name="KSO_WM_UNIT_TEXT_FILL_TYPE" val="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02337_3*l_h_i*1_4_1"/>
  <p:tag name="KSO_WM_TEMPLATE_CATEGORY" val="diagram"/>
  <p:tag name="KSO_WM_TEMPLATE_INDEX" val="2020233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483.xml><?xml version="1.0" encoding="utf-8"?>
<p:tagLst xmlns:p="http://schemas.openxmlformats.org/presentationml/2006/main">
  <p:tag name="KSO_WM_UNIT_ICON_FILEID" val="3100594"/>
  <p:tag name="KSO_WM_UNIT_ICON_STYLE" val="1"/>
  <p:tag name="KSO_WM_UNIT_VALUE" val="89*7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4_1"/>
  <p:tag name="KSO_WM_UNIT_ID" val="diagram20202337_3*l_h_x*1_4_1"/>
  <p:tag name="KSO_WM_TEMPLATE_CATEGORY" val="diagram"/>
  <p:tag name="KSO_WM_TEMPLATE_INDEX" val="2020233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48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02337_3*l_h_f*1_4_1"/>
  <p:tag name="KSO_WM_TEMPLATE_CATEGORY" val="diagram"/>
  <p:tag name="KSO_WM_TEMPLATE_INDEX" val="20202337"/>
  <p:tag name="KSO_WM_UNIT_LAYERLEVEL" val="1_1_1"/>
  <p:tag name="KSO_WM_TAG_VERSION" val="1.0"/>
  <p:tag name="KSO_WM_BEAUTIFY_FLAG" val="#wm#"/>
  <p:tag name="KSO_WM_UNIT_PRESET_TEXT" val="点击此处添加正文，文字是您思想的提炼，为了演示发布的良好效果，请您尽可能提炼思想的精髓，然后简单的阐述您的观点。"/>
  <p:tag name="KSO_WM_UNIT_TEXT_FILL_FORE_SCHEMECOLOR_INDEX_BRIGHTNESS" val="0.15"/>
  <p:tag name="KSO_WM_UNIT_TEXT_FILL_FORE_SCHEMECOLOR_INDEX" val="13"/>
  <p:tag name="KSO_WM_UNIT_TEXT_FILL_TYPE" val="1"/>
</p:tagLst>
</file>

<file path=ppt/tags/tag48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02337_3*l_h_a*1_4_1"/>
  <p:tag name="KSO_WM_TEMPLATE_CATEGORY" val="diagram"/>
  <p:tag name="KSO_WM_TEMPLATE_INDEX" val="20202337"/>
  <p:tag name="KSO_WM_UNIT_LAYERLEVEL" val="1_1_1"/>
  <p:tag name="KSO_WM_TAG_VERSION" val="1.0"/>
  <p:tag name="KSO_WM_BEAUTIFY_FLAG" val="#wm#"/>
  <p:tag name="KSO_WM_UNIT_PRESET_TEXT" val="点击添加标题"/>
  <p:tag name="KSO_WM_UNIT_TEXT_FILL_FORE_SCHEMECOLOR_INDEX_BRIGHTNESS" val="0.15"/>
  <p:tag name="KSO_WM_UNIT_TEXT_FILL_FORE_SCHEMECOLOR_INDEX" val="13"/>
  <p:tag name="KSO_WM_UNIT_TEXT_FILL_TYPE" val="1"/>
</p:tagLst>
</file>

<file path=ppt/tags/tag486.xml><?xml version="1.0" encoding="utf-8"?>
<p:tagLst xmlns:p="http://schemas.openxmlformats.org/presentationml/2006/main">
  <p:tag name="KSO_WM_SLIDE_ID" val="diagram20202337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593.65*306.7"/>
  <p:tag name="KSO_WM_SLIDE_POSITION" val="183.2*116.65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02337"/>
  <p:tag name="KSO_WM_SLIDE_LAYOUT" val="l"/>
  <p:tag name="KSO_WM_SLIDE_LAYOUT_CNT" val="1"/>
  <p:tag name="KSO_WM_SLIDE_BACKGROUND_TYPE" val="general"/>
</p:tagLst>
</file>

<file path=ppt/tags/tag48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48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8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1290_1*i*1"/>
  <p:tag name="KSO_WM_TEMPLATE_CATEGORY" val="diagram"/>
  <p:tag name="KSO_WM_TEMPLATE_INDEX" val="20191290"/>
  <p:tag name="KSO_WM_UNIT_LAYERLEVEL" val="1"/>
  <p:tag name="KSO_WM_TAG_VERSION" val="1.0"/>
  <p:tag name="KSO_WM_BEAUTIFY_FLAG" val="#wm#"/>
  <p:tag name="KSO_WM_UNIT_ADJUSTLAYOUT_ID" val="25"/>
  <p:tag name="KSO_WM_UNIT_COLOR_SCHEME_SHAPE_ID" val="25"/>
  <p:tag name="KSO_WM_UNIT_COLOR_SCHEME_PARENT_PAGE" val="0_1"/>
  <p:tag name="KSO_WM_UNIT_FOIL_COLOR" val="1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1290_1*i*2"/>
  <p:tag name="KSO_WM_TEMPLATE_CATEGORY" val="diagram"/>
  <p:tag name="KSO_WM_TEMPLATE_INDEX" val="20191290"/>
  <p:tag name="KSO_WM_UNIT_LAYERLEVEL" val="1"/>
  <p:tag name="KSO_WM_TAG_VERSION" val="1.0"/>
  <p:tag name="KSO_WM_BEAUTIFY_FLAG" val="#wm#"/>
  <p:tag name="KSO_WM_UNIT_ADJUSTLAYOUT_ID" val="21"/>
  <p:tag name="KSO_WM_UNIT_COLOR_SCHEME_SHAPE_ID" val="21"/>
  <p:tag name="KSO_WM_UNIT_COLOR_SCHEME_PARENT_PAGE" val="0_1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1290_1*i*3"/>
  <p:tag name="KSO_WM_TEMPLATE_CATEGORY" val="diagram"/>
  <p:tag name="KSO_WM_TEMPLATE_INDEX" val="20191290"/>
  <p:tag name="KSO_WM_UNIT_LAYERLEVEL" val="1"/>
  <p:tag name="KSO_WM_TAG_VERSION" val="1.0"/>
  <p:tag name="KSO_WM_BEAUTIFY_FLAG" val="#wm#"/>
  <p:tag name="KSO_WM_UNIT_ADJUSTLAYOUT_ID" val="22"/>
  <p:tag name="KSO_WM_UNIT_COLOR_SCHEME_SHAPE_ID" val="22"/>
  <p:tag name="KSO_WM_UNIT_COLOR_SCHEME_PARENT_PAGE" val="0_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1290_1*i*4"/>
  <p:tag name="KSO_WM_TEMPLATE_CATEGORY" val="diagram"/>
  <p:tag name="KSO_WM_TEMPLATE_INDEX" val="20191290"/>
  <p:tag name="KSO_WM_UNIT_LAYERLEVEL" val="1"/>
  <p:tag name="KSO_WM_TAG_VERSION" val="1.0"/>
  <p:tag name="KSO_WM_BEAUTIFY_FLAG" val="#wm#"/>
  <p:tag name="KSO_WM_UNIT_ADJUSTLAYOUT_ID" val="23"/>
  <p:tag name="KSO_WM_UNIT_COLOR_SCHEME_SHAPE_ID" val="23"/>
  <p:tag name="KSO_WM_UNIT_COLOR_SCHEME_PARENT_PAGE" val="0_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4.xml><?xml version="1.0" encoding="utf-8"?>
<p:tagLst xmlns:p="http://schemas.openxmlformats.org/presentationml/2006/main">
  <p:tag name="KSO_WM_UNIT_ISCONTENTSTITLE" val="0"/>
  <p:tag name="KSO_WM_UNIT_PRESET_TEXT" val="单击此处&#13;添加大标题内容"/>
  <p:tag name="KSO_WM_UNIT_TEXT_PART_ID" val="5-X"/>
  <p:tag name="KSO_WM_UNIT_TEXT_PART_SIZE" val="92.4*403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1290_1*a*1"/>
  <p:tag name="KSO_WM_TEMPLATE_CATEGORY" val="diagram"/>
  <p:tag name="KSO_WM_TEMPLATE_INDEX" val="20191290"/>
  <p:tag name="KSO_WM_UNIT_LAYERLEVEL" val="1"/>
  <p:tag name="KSO_WM_TAG_VERSION" val="1.0"/>
  <p:tag name="KSO_WM_BEAUTIFY_FLAG" val="#wm#"/>
  <p:tag name="KSO_WM_UNIT_ADJUSTLAYOUT_ID" val="17"/>
  <p:tag name="KSO_WM_UNIT_COLOR_SCHEME_SHAPE_ID" val="17"/>
  <p:tag name="KSO_WM_UNIT_COLOR_SCHEME_PARENT_PAGE" val="0_1"/>
  <p:tag name="KSO_WM_UNIT_NOCLEAR" val="0"/>
  <p:tag name="KSO_WM_UNIT_TEXT_PART_ID_V2" val="a-2-1"/>
  <p:tag name="KSO_WM_UNIT_ISNUMDGMTITLE" val="0"/>
  <p:tag name="KSO_WM_UNIT_TEXT_FILL_FORE_SCHEMECOLOR_INDEX_BRIGHTNESS" val="0.25"/>
  <p:tag name="KSO_WM_UNIT_TEXT_FILL_FORE_SCHEMECOLOR_INDEX" val="13"/>
  <p:tag name="KSO_WM_UNIT_TEXT_FILL_TYPE" val="1"/>
</p:tagLst>
</file>

<file path=ppt/tags/tag495.xml><?xml version="1.0" encoding="utf-8"?>
<p:tagLst xmlns:p="http://schemas.openxmlformats.org/presentationml/2006/main">
  <p:tag name="KSO_WM_UNIT_VALUE" val="1692*1269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1290_1*d*1"/>
  <p:tag name="KSO_WM_TEMPLATE_CATEGORY" val="diagram"/>
  <p:tag name="KSO_WM_TEMPLATE_INDEX" val="20191290"/>
  <p:tag name="KSO_WM_UNIT_LAYERLEVEL" val="1"/>
  <p:tag name="KSO_WM_TAG_VERSION" val="1.0"/>
  <p:tag name="KSO_WM_BEAUTIFY_FLAG" val="#wm#"/>
  <p:tag name="KSO_WM_UNIT_ADJUSTLAYOUT_ID" val="18"/>
  <p:tag name="KSO_WM_UNIT_PICTURE_CLIP_FLAG" val="1"/>
  <p:tag name="KSO_WM_UNIT_COLOR_SCHEME_SHAPE_ID" val="18"/>
  <p:tag name="KSO_WM_UNIT_COLOR_SCHEME_PARENT_PAGE" val="0_1"/>
  <p:tag name="KSO_WM_UNIT_SUPPORT_UNIT_TYPE" val="[&quot;d&quot;]"/>
</p:tagLst>
</file>

<file path=ppt/tags/tag496.xml><?xml version="1.0" encoding="utf-8"?>
<p:tagLst xmlns:p="http://schemas.openxmlformats.org/presentationml/2006/main">
  <p:tag name="KSO_WM_BEAUTIFY_FLAG" val="#wm#"/>
  <p:tag name="KSO_WM_TEMPLATE_CATEGORY" val="diagram"/>
  <p:tag name="KSO_WM_TEMPLATE_INDEX" val="20191290"/>
  <p:tag name="KSO_WM_SLIDE_ID" val="diagram20191290_1"/>
  <p:tag name="KSO_WM_SLIDE_ITEM_CNT" val="0"/>
  <p:tag name="KSO_WM_SLIDE_INDEX" val="1"/>
  <p:tag name="KSO_WM_TAG_VERSION" val="1.0"/>
  <p:tag name="KSO_WM_SLIDE_TYPE" val="text"/>
  <p:tag name="KSO_WM_SLIDE_SUBTYPE" val="picTxt"/>
  <p:tag name="KSO_WM_SLIDE_SIZE" val="858*480"/>
  <p:tag name="KSO_WM_SLIDE_POSITION" val="53*30"/>
  <p:tag name="KSO_WM_SLIDE_LAYOUT" val="a_d"/>
  <p:tag name="KSO_WM_SLIDE_LAYOUT_CNT" val="1_1"/>
  <p:tag name="KSO_WM_SLIDE_CONSTRAINT" val="%7b%22slideConstraint%22%3a%7b%22seriesAreas%22%3a%5b%5d%2c%22singleAreas%22%3a%5b%7b%22shapes%22%3a%5b18%5d%2c%22serialConstraintIndex%22%3a-1%2c%22areatextmark%22%3a0%2c%22pictureprocessmark%22%3a0%7d%5d%7d%7d"/>
  <p:tag name="KSO_WM_SLIDE_COLORSCHEME_VERSION" val="3.2"/>
  <p:tag name="KSO_WM_SLIDE_BACKGROUND_SUBSTITUTE_COLOR" val="14277081"/>
  <p:tag name="KSO_WM_TEMPLATE_SUBCATEGORY" val="0"/>
  <p:tag name="KSO_WM_TEMPLATE_MASTER_TYPE" val="0"/>
  <p:tag name="KSO_WM_TEMPLATE_COLOR_TYPE" val="0"/>
  <p:tag name="KSO_WM_SLIDE_BACKGROUND_TYPE" val="general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7*i*1"/>
  <p:tag name="KSO_WM_TEMPLATE_CATEGORY" val="custom"/>
  <p:tag name="KSO_WM_TEMPLATE_INDEX" val="20204978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978_7*e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978_7*i*2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7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501.xml><?xml version="1.0" encoding="utf-8"?>
<p:tagLst xmlns:p="http://schemas.openxmlformats.org/presentationml/2006/main">
  <p:tag name="KSO_WM_SLIDE_ID" val="custom20204978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978"/>
  <p:tag name="KSO_WM_SLIDE_LAYOUT" val="a_b_e"/>
  <p:tag name="KSO_WM_SLIDE_LAYOUT_CNT" val="1_1_1"/>
</p:tagLst>
</file>

<file path=ppt/tags/tag50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50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50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505.xml><?xml version="1.0" encoding="utf-8"?>
<p:tagLst xmlns:p="http://schemas.openxmlformats.org/presentationml/2006/main">
  <p:tag name="KSO_WM_UNIT_COLOR_SCHEME_SHAPE_ID" val="7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761_1*i*2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06.xml><?xml version="1.0" encoding="utf-8"?>
<p:tagLst xmlns:p="http://schemas.openxmlformats.org/presentationml/2006/main">
  <p:tag name="KSO_WM_UNIT_COLOR_SCHEME_SHAPE_ID" val="8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761_1*i*3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07.xml><?xml version="1.0" encoding="utf-8"?>
<p:tagLst xmlns:p="http://schemas.openxmlformats.org/presentationml/2006/main">
  <p:tag name="KSO_WM_UNIT_COLOR_SCHEME_SHAPE_ID" val="6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761_1*i*4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508.xml><?xml version="1.0" encoding="utf-8"?>
<p:tagLst xmlns:p="http://schemas.openxmlformats.org/presentationml/2006/main">
  <p:tag name="KSO_WM_UNIT_TEXT_PART_ID_V2" val="d-4-2"/>
  <p:tag name="KSO_WM_UNIT_COLOR_SCHEME_SHAPE_ID" val="2"/>
  <p:tag name="KSO_WM_UNIT_COLOR_SCHEME_PARENT_PAGE" val="0_1"/>
  <p:tag name="KSO_WM_UNIT_PRESET_TEXT" val="户外拓展训练通常利用崇山峻岭、翰海大川等自然环境，通过精心设计的活动达到&quot;磨练意志、陶冶情操、完善人格、熔炼团队&quot;的拓展培训目的。&#13;户外拓展训练通常利用崇山峻岭、翰海大川等自然环境，通过精心设计的活动达到&quot;磨练意志、陶冶情操、完善人格、熔炼团队&quot;的拓展培训目的。"/>
  <p:tag name="KSO_WM_UNIT_NOCLEAR" val="1"/>
  <p:tag name="KSO_WM_UNIT_VALUE" val="3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761_1*f*1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509.xml><?xml version="1.0" encoding="utf-8"?>
<p:tagLst xmlns:p="http://schemas.openxmlformats.org/presentationml/2006/main">
  <p:tag name="KSO_WM_UNIT_TEXT_PART_ID_V2" val="a-4-2"/>
  <p:tag name="KSO_WM_UNIT_COLOR_SCHEME_SHAPE_ID" val="3"/>
  <p:tag name="KSO_WM_UNIT_COLOR_SCHEME_PARENT_PAGE" val="0_1"/>
  <p:tag name="KSO_WM_UNIT_ISCONTENTSTITLE" val="0"/>
  <p:tag name="KSO_WM_UNIT_PRESET_TEXT" val="户外拓展训练目的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61_1*a*1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SLIDE_COLORSCHEME_VERSION" val="3.2"/>
  <p:tag name="KSO_WM_SLIDE_ID" val="diagram2019476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194761"/>
  <p:tag name="KSO_WM_SLIDE_LAYOUT" val="a_f"/>
  <p:tag name="KSO_WM_SLIDE_LAYOUT_CNT" val="1_1"/>
  <p:tag name="KSO_WM_SLIDE_BACKGROUND_TYPE" val="general"/>
</p:tagLst>
</file>

<file path=ppt/tags/tag51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51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513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514.xml><?xml version="1.0" encoding="utf-8"?>
<p:tagLst xmlns:p="http://schemas.openxmlformats.org/presentationml/2006/main">
  <p:tag name="KSO_WM_UNIT_COLOR_SCHEME_SHAPE_ID" val="7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761_1*i*2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15.xml><?xml version="1.0" encoding="utf-8"?>
<p:tagLst xmlns:p="http://schemas.openxmlformats.org/presentationml/2006/main">
  <p:tag name="KSO_WM_UNIT_COLOR_SCHEME_SHAPE_ID" val="8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761_1*i*3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16.xml><?xml version="1.0" encoding="utf-8"?>
<p:tagLst xmlns:p="http://schemas.openxmlformats.org/presentationml/2006/main">
  <p:tag name="KSO_WM_UNIT_COLOR_SCHEME_SHAPE_ID" val="6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761_1*i*4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517.xml><?xml version="1.0" encoding="utf-8"?>
<p:tagLst xmlns:p="http://schemas.openxmlformats.org/presentationml/2006/main">
  <p:tag name="KSO_WM_UNIT_TEXT_PART_ID_V2" val="d-4-2"/>
  <p:tag name="KSO_WM_UNIT_COLOR_SCHEME_SHAPE_ID" val="2"/>
  <p:tag name="KSO_WM_UNIT_COLOR_SCHEME_PARENT_PAGE" val="0_1"/>
  <p:tag name="KSO_WM_UNIT_PRESET_TEXT" val="户外拓展训练通常利用崇山峻岭、翰海大川等自然环境，通过精心设计的活动达到&quot;磨练意志、陶冶情操、完善人格、熔炼团队&quot;的拓展培训目的。&#13;户外拓展训练通常利用崇山峻岭、翰海大川等自然环境，通过精心设计的活动达到&quot;磨练意志、陶冶情操、完善人格、熔炼团队&quot;的拓展培训目的。"/>
  <p:tag name="KSO_WM_UNIT_NOCLEAR" val="1"/>
  <p:tag name="KSO_WM_UNIT_VALUE" val="3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761_1*f*1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518.xml><?xml version="1.0" encoding="utf-8"?>
<p:tagLst xmlns:p="http://schemas.openxmlformats.org/presentationml/2006/main">
  <p:tag name="KSO_WM_UNIT_TEXT_PART_ID_V2" val="a-4-2"/>
  <p:tag name="KSO_WM_UNIT_COLOR_SCHEME_SHAPE_ID" val="3"/>
  <p:tag name="KSO_WM_UNIT_COLOR_SCHEME_PARENT_PAGE" val="0_1"/>
  <p:tag name="KSO_WM_UNIT_ISCONTENTSTITLE" val="0"/>
  <p:tag name="KSO_WM_UNIT_PRESET_TEXT" val="户外拓展训练目的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61_1*a*1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519.xml><?xml version="1.0" encoding="utf-8"?>
<p:tagLst xmlns:p="http://schemas.openxmlformats.org/presentationml/2006/main">
  <p:tag name="KSO_WM_SLIDE_COLORSCHEME_VERSION" val="3.2"/>
  <p:tag name="KSO_WM_SLIDE_ID" val="diagram2019476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194761"/>
  <p:tag name="KSO_WM_SLIDE_LAYOUT" val="a_f"/>
  <p:tag name="KSO_WM_SLIDE_LAYOUT_CNT" val="1_1"/>
  <p:tag name="KSO_WM_SLIDE_BACKGROUND_TYPE" val="general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52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52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523.xml><?xml version="1.0" encoding="utf-8"?>
<p:tagLst xmlns:p="http://schemas.openxmlformats.org/presentationml/2006/main">
  <p:tag name="KSO_WM_UNIT_COLOR_SCHEME_SHAPE_ID" val="7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761_1*i*2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24.xml><?xml version="1.0" encoding="utf-8"?>
<p:tagLst xmlns:p="http://schemas.openxmlformats.org/presentationml/2006/main">
  <p:tag name="KSO_WM_UNIT_COLOR_SCHEME_SHAPE_ID" val="8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761_1*i*3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25.xml><?xml version="1.0" encoding="utf-8"?>
<p:tagLst xmlns:p="http://schemas.openxmlformats.org/presentationml/2006/main">
  <p:tag name="KSO_WM_UNIT_COLOR_SCHEME_SHAPE_ID" val="6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761_1*i*4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526.xml><?xml version="1.0" encoding="utf-8"?>
<p:tagLst xmlns:p="http://schemas.openxmlformats.org/presentationml/2006/main">
  <p:tag name="KSO_WM_UNIT_TEXT_PART_ID_V2" val="d-4-2"/>
  <p:tag name="KSO_WM_UNIT_COLOR_SCHEME_SHAPE_ID" val="2"/>
  <p:tag name="KSO_WM_UNIT_COLOR_SCHEME_PARENT_PAGE" val="0_1"/>
  <p:tag name="KSO_WM_UNIT_PRESET_TEXT" val="户外拓展训练通常利用崇山峻岭、翰海大川等自然环境，通过精心设计的活动达到&quot;磨练意志、陶冶情操、完善人格、熔炼团队&quot;的拓展培训目的。&#13;户外拓展训练通常利用崇山峻岭、翰海大川等自然环境，通过精心设计的活动达到&quot;磨练意志、陶冶情操、完善人格、熔炼团队&quot;的拓展培训目的。"/>
  <p:tag name="KSO_WM_UNIT_NOCLEAR" val="1"/>
  <p:tag name="KSO_WM_UNIT_VALUE" val="3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761_1*f*1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527.xml><?xml version="1.0" encoding="utf-8"?>
<p:tagLst xmlns:p="http://schemas.openxmlformats.org/presentationml/2006/main">
  <p:tag name="KSO_WM_UNIT_TEXT_PART_ID_V2" val="a-4-2"/>
  <p:tag name="KSO_WM_UNIT_COLOR_SCHEME_SHAPE_ID" val="3"/>
  <p:tag name="KSO_WM_UNIT_COLOR_SCHEME_PARENT_PAGE" val="0_1"/>
  <p:tag name="KSO_WM_UNIT_ISCONTENTSTITLE" val="0"/>
  <p:tag name="KSO_WM_UNIT_PRESET_TEXT" val="户外拓展训练目的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61_1*a*1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528.xml><?xml version="1.0" encoding="utf-8"?>
<p:tagLst xmlns:p="http://schemas.openxmlformats.org/presentationml/2006/main">
  <p:tag name="KSO_WM_SLIDE_COLORSCHEME_VERSION" val="3.2"/>
  <p:tag name="KSO_WM_SLIDE_ID" val="diagram2019476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194761"/>
  <p:tag name="KSO_WM_SLIDE_LAYOUT" val="a_f"/>
  <p:tag name="KSO_WM_SLIDE_LAYOUT_CNT" val="1_1"/>
  <p:tag name="KSO_WM_SLIDE_BACKGROUND_TYPE" val="general"/>
</p:tagLst>
</file>

<file path=ppt/tags/tag52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53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532.xml><?xml version="1.0" encoding="utf-8"?>
<p:tagLst xmlns:p="http://schemas.openxmlformats.org/presentationml/2006/main">
  <p:tag name="KSO_WM_UNIT_COLOR_SCHEME_SHAPE_ID" val="7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761_1*i*2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33.xml><?xml version="1.0" encoding="utf-8"?>
<p:tagLst xmlns:p="http://schemas.openxmlformats.org/presentationml/2006/main">
  <p:tag name="KSO_WM_UNIT_COLOR_SCHEME_SHAPE_ID" val="8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761_1*i*3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34.xml><?xml version="1.0" encoding="utf-8"?>
<p:tagLst xmlns:p="http://schemas.openxmlformats.org/presentationml/2006/main">
  <p:tag name="KSO_WM_UNIT_COLOR_SCHEME_SHAPE_ID" val="6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4761_1*i*4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535.xml><?xml version="1.0" encoding="utf-8"?>
<p:tagLst xmlns:p="http://schemas.openxmlformats.org/presentationml/2006/main">
  <p:tag name="KSO_WM_UNIT_TEXT_PART_ID_V2" val="d-4-2"/>
  <p:tag name="KSO_WM_UNIT_COLOR_SCHEME_SHAPE_ID" val="2"/>
  <p:tag name="KSO_WM_UNIT_COLOR_SCHEME_PARENT_PAGE" val="0_1"/>
  <p:tag name="KSO_WM_UNIT_PRESET_TEXT" val="户外拓展训练通常利用崇山峻岭、翰海大川等自然环境，通过精心设计的活动达到&quot;磨练意志、陶冶情操、完善人格、熔炼团队&quot;的拓展培训目的。&#13;户外拓展训练通常利用崇山峻岭、翰海大川等自然环境，通过精心设计的活动达到&quot;磨练意志、陶冶情操、完善人格、熔炼团队&quot;的拓展培训目的。"/>
  <p:tag name="KSO_WM_UNIT_NOCLEAR" val="1"/>
  <p:tag name="KSO_WM_UNIT_VALUE" val="3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4761_1*f*1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SUBTYPE" val="a"/>
  <p:tag name="KSO_WM_UNIT_TEXT_FILL_FORE_SCHEMECOLOR_INDEX_BRIGHTNESS" val="0.15"/>
  <p:tag name="KSO_WM_UNIT_TEXT_FILL_FORE_SCHEMECOLOR_INDEX" val="13"/>
  <p:tag name="KSO_WM_UNIT_TEXT_FILL_TYPE" val="1"/>
</p:tagLst>
</file>

<file path=ppt/tags/tag536.xml><?xml version="1.0" encoding="utf-8"?>
<p:tagLst xmlns:p="http://schemas.openxmlformats.org/presentationml/2006/main">
  <p:tag name="KSO_WM_UNIT_TEXT_PART_ID_V2" val="a-4-2"/>
  <p:tag name="KSO_WM_UNIT_COLOR_SCHEME_SHAPE_ID" val="3"/>
  <p:tag name="KSO_WM_UNIT_COLOR_SCHEME_PARENT_PAGE" val="0_1"/>
  <p:tag name="KSO_WM_UNIT_ISCONTENTSTITLE" val="0"/>
  <p:tag name="KSO_WM_UNIT_PRESET_TEXT" val="户外拓展训练目的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61_1*a*1"/>
  <p:tag name="KSO_WM_TEMPLATE_CATEGORY" val="diagram"/>
  <p:tag name="KSO_WM_TEMPLATE_INDEX" val="20194761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537.xml><?xml version="1.0" encoding="utf-8"?>
<p:tagLst xmlns:p="http://schemas.openxmlformats.org/presentationml/2006/main">
  <p:tag name="KSO_WM_SLIDE_COLORSCHEME_VERSION" val="3.2"/>
  <p:tag name="KSO_WM_SLIDE_ID" val="diagram20194761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194761"/>
  <p:tag name="KSO_WM_SLIDE_LAYOUT" val="a_f"/>
  <p:tag name="KSO_WM_SLIDE_LAYOUT_CNT" val="1_1"/>
  <p:tag name="KSO_WM_SLIDE_BACKGROUND_TYPE" val="general"/>
</p:tagLst>
</file>

<file path=ppt/tags/tag53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53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5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990_30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标题"/>
  <p:tag name="KSO_WM_UNIT_TEXT_FILL_FORE_SCHEMECOLOR_INDEX_BRIGHTNESS" val="0.05"/>
  <p:tag name="KSO_WM_UNIT_TEXT_FILL_FORE_SCHEMECOLOR_INDEX" val="13"/>
  <p:tag name="KSO_WM_UNIT_TEXT_FILL_TYPE" val="1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990_30*i*1"/>
  <p:tag name="KSO_WM_TEMPLATE_CATEGORY" val="custom"/>
  <p:tag name="KSO_WM_TEMPLATE_INDEX" val="20202990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2990_30*i*3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LINE_FORE_SCHEMECOLOR_INDEX_BRIGHTNESS" val="-0.5"/>
  <p:tag name="KSO_WM_UNIT_LINE_FORE_SCHEMECOLOR_INDEX" val="14"/>
  <p:tag name="KSO_WM_UNIT_LINE_FILL_TYPE" val="2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2990_30*i*2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LINE_FORE_SCHEMECOLOR_INDEX_BRIGHTNESS" val="-0.5"/>
  <p:tag name="KSO_WM_UNIT_LINE_FORE_SCHEMECOLOR_INDEX" val="14"/>
  <p:tag name="KSO_WM_UNIT_LINE_FILL_TYPE" val="2"/>
</p:tagLst>
</file>

<file path=ppt/tags/tag5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7"/>
  <p:tag name="KSO_WM_UNIT_HIGHLIGHT" val="0"/>
  <p:tag name="KSO_WM_UNIT_COMPATIBLE" val="1"/>
  <p:tag name="KSO_WM_UNIT_DIAGRAM_ISNUMVISUAL" val="0"/>
  <p:tag name="KSO_WM_UNIT_DIAGRAM_ISREFERUNIT" val="0"/>
  <p:tag name="KSO_WM_UNIT_TYPE" val="b"/>
  <p:tag name="KSO_WM_UNIT_INDEX" val="1"/>
  <p:tag name="KSO_WM_UNIT_ID" val="custom20202990_30*b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点击此处添加副标题"/>
  <p:tag name="KSO_WM_UNIT_TEXT_FILL_FORE_SCHEMECOLOR_INDEX_BRIGHTNESS" val="0.35"/>
  <p:tag name="KSO_WM_UNIT_TEXT_FILL_FORE_SCHEMECOLOR_INDEX" val="13"/>
  <p:tag name="KSO_WM_UNIT_TEXT_FILL_TYPE" val="1"/>
</p:tagLst>
</file>

<file path=ppt/tags/tag546.xml><?xml version="1.0" encoding="utf-8"?>
<p:tagLst xmlns:p="http://schemas.openxmlformats.org/presentationml/2006/main">
  <p:tag name="KSO_WM_SLIDE_ID" val="custom20202990_30"/>
  <p:tag name="KSO_WM_TEMPLATE_SUBCATEGORY" val="0"/>
  <p:tag name="KSO_WM_TEMPLATE_MASTER_TYPE" val="1"/>
  <p:tag name="KSO_WM_TEMPLATE_COLOR_TYPE" val="1"/>
  <p:tag name="KSO_WM_SLIDE_TYPE" val="text"/>
  <p:tag name="KSO_WM_SLIDE_SUBTYPE" val="pureTxt"/>
  <p:tag name="KSO_WM_SLIDE_ITEM_CNT" val="0"/>
  <p:tag name="KSO_WM_SLIDE_INDEX" val="30"/>
  <p:tag name="KSO_WM_SLIDE_SIZE" val="684*335"/>
  <p:tag name="KSO_WM_SLIDE_POSITION" val="137*102"/>
  <p:tag name="KSO_WM_TAG_VERSION" val="1.0"/>
  <p:tag name="KSO_WM_BEAUTIFY_FLAG" val="#wm#"/>
  <p:tag name="KSO_WM_TEMPLATE_CATEGORY" val="custom"/>
  <p:tag name="KSO_WM_TEMPLATE_INDEX" val="20202990"/>
  <p:tag name="KSO_WM_SLIDE_LAYOUT" val="a_b"/>
  <p:tag name="KSO_WM_SLIDE_LAYOUT_CNT" val="1_1"/>
  <p:tag name="KSO_WM_SLIDE_BACKGROUND_TYPE" val="general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94">
      <a:dk1>
        <a:sysClr val="windowText" lastClr="000000"/>
      </a:dk1>
      <a:lt1>
        <a:sysClr val="window" lastClr="FFFFFF"/>
      </a:lt1>
      <a:dk2>
        <a:srgbClr val="E5EEFB"/>
      </a:dk2>
      <a:lt2>
        <a:srgbClr val="FFFFFF"/>
      </a:lt2>
      <a:accent1>
        <a:srgbClr val="77A7E8"/>
      </a:accent1>
      <a:accent2>
        <a:srgbClr val="8E9FD1"/>
      </a:accent2>
      <a:accent3>
        <a:srgbClr val="A497BB"/>
      </a:accent3>
      <a:accent4>
        <a:srgbClr val="BB90A4"/>
      </a:accent4>
      <a:accent5>
        <a:srgbClr val="D1888E"/>
      </a:accent5>
      <a:accent6>
        <a:srgbClr val="E8807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4MjgxNzA1OTE0MSIsCiAgICJHcm91cElkIiA6ICI3MzE0ODQ4NjEiLAogICAiSW1hZ2UiIDogImlWQk9SdzBLR2dvQUFBQU5TVWhFVWdBQUEvOEFBQVNrQ0FZQUFBQTE3THJzQUFBQUNYQklXWE1BQUFzVEFBQUxFd0VBbXB3WUFBQWdBRWxFUVZSNG5PemRlM3pQOWYvLzhmdjdiUnNOSTZlTlJFMkh6eWRSM3U4ME04VXdJb2Y0a3NQSE9ZVU9PcGVQaUZCSms4TFBvZE5IMFlmb1pLaFVwS0cxWlNpSEhLczViY0kyczQyOTMzdS9uNzgvdFBmSDJyQnB2T2U5Mi9WeWNlbjlmcjZlaDhmN2NObWwrL3Qxa2d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ZES1dieGRBSURTTHl3c0xNanBkUDZmcERzbDNTWXBSTktWa3NwNXRiRExnMHRTbXFRVVNSc2t4ZnI3KzM4Y0h4K2Y0ZDJ5QUFBQVVKWVEvZ0djVlZoWVdMREQ0Umhuc1ZnR1NncjBkajArSk5zWTgxNUFRTUFMOGZIeGg3MWREQUFBQUh3ZjRSOUFvZXgyZTE5anpGeEpsU3dXaTVvMWE2WTc3N3hUTjk5OHMwSkNRaFFVRkNRL1B6OXZsMW5xNWVibUtpTWpReWtwS2RxNmRhdGlZMlAxd3c4L3lCZ2pTWmtXaTJWWVltTGlmNzFkSndBQUFId2I0Ui9BWDFsc050dnprc1pMVXFkT25UUjgrSERWcmwzYnUxWDVrT1RrWk0yWk0wZkxseStYSkZrc2xuR0ppWWtUSlJudlZnWUFBQUJmUmZnSDROR3dZY09BOHVYTHZ5T3BYL255NWMza3laTXRkOTU1cDdmTDhsbXhzYkVhTldxVXljbkpzVWlhbjVPVE0zVGJ0bTBPYjljRkFBQUEzOFBGdWdCNFhIMzExZEdTSHFoZXZicG16NTV0dWUyMjI3eGRraytyWDcrK21qZHZidm51dSs5MDh1VEpXL3o4L0NvbEp5ZXY5SFpkQUFBQThEM3MrUWNnU1dyU3BFa1hpOFd5dEdyVnFtYisvUG1XT25YcWVMdWtNdVBRb1VQcTM3Ky9TVTlQdDBqcXNuSGp4bVhlcmdrQUFBQytoVDMvQU5TMGFkT3JqVEVySlYweFpjb1VTOE9HRGIxZFVwbFN1WEpsWFhmZGRaWXZ2dmhDa3U2cVc3ZnVmdzhkT3NTdEFBRUFBRkJpck40dUFJRDN1Vnl1MlpLdTdOZXZueUlpSXJ4ZFRwa1VFUkdoZi8zclg1SjA1WitmQndBQUFGQmlPT3dmS09OdXZmWFdwbGFyTmFGZXZYcjY4TU1QRlJBUTRPMlN5aXlIdzZGZXZYcHAzNzU5TXNZMDNiUnAwd1p2MXdRQUFBRGZ3SjUvb0l5eldxMWpKR25Rb0VFRWZ5OExDQWpRd0lFREpmM3Zjd0VBQUFCS0FuditnVExzMWx0dnZkVnF0VzRLRGc3VzBxVkw1ZS92NysyU3lqeW4wNmt1WGJyb2p6LytrREhtMWsyYk52M2s3Wm9BQUFCdytXUFBQMUNHV2EzV1J5U3BYNzkrQlA5U3d0L2ZYLzM2OVpNa1dTeVdrVjR1QndBQUFENkM4QStVVWExYXRmS1QxTlZxdGFwVHAwN2VMdWR2TWNabytmTGxHanAwcU82ODgwNDFiZHBVVVZGUmV2VFJSK1Z5dVM1NVBhdFhyOWFBQVFPVWtwS2lMbDI2YU5ldVhjVWEzN2x6WjFtdFZrbnEwck5uVCs3S0FnQUFBQUM0TUUyYU5MblRack9ab1VPSG1wS1FsSlJrN3JubkhwT1RrM05KNThuTnpUVlBQdm1rNmRPbmoxbTNicDNKeXNveU9UazVac2VPSFdiYXRHbkc0WEQ4clhxS0t5MHR6VVJHUnBvZE8zWVlZNHhadm55NTZkbXpwM0c1WE1XYTU3Nzc3ak0ybTgzWWJMWTd2UDFkQVFBQXdPV1BQZjlBR1dXeFdPNlJwRHZ2dkxORTVqdCsvTGoyN2R0M3llZDU4ODAzdFgvL2ZyM3p6anVLaUloUVlHQ2dBZ0lDZE9PTk4rcXh4eDY3NUtjemZQREJCN3I1NXB0MTQ0MDNTcEk2ZE9pZzdPeHNmZlhWVjhXYUorOXp5ZnVjQUFBQWdMK0Q4QStVWFoybDRvZi9SWXNXcVYyN2Rnb1BEMWQwZExTbmZkQ2dRWktrOFBCdzJlMTJUM3RDUW9MNjl1MnJzTEF3ZGU3Y1dYRnhjWktrTFZ1MnlHNjNLeVltUnExYnQvYk1kYlo1Q3BPYm02dEZpeFpwK1BEaHV1S0tLODdaOTN4MUxGdTJUTzNhdFZQNzl1MlZrSkNnRHo3NFFKR1JrWXFLaWxKc2JLeG5Ib2ZEb1NsVHBpZ3lNbEl0V3JUUTZOR2psWm1aNmRtK2N1VktSVVZGZVo1YnJWYTFidDFhSzFldVBHZDlmNVgzdVJoanVoUnJJQUFBQUFBQWtuVHJyYmRXdGRsc3BtM2J0c1U2RkgzLy92M0dack9aK1BoNGs1V1ZaYlp1M2VyWjl2UFBQeHVielZiZ2NQM1ZxMWViYmR1Mm1aeWNIQk1kSFcwNmQrNmNyLy9vMGFOTlptYW1PWEhpeERubktjeXZ2LzVxYkRhYk9YYnMySG43bnErTzExNTd6V1JsWlpubm4zL2V0RzNiMXJ6NDRvc21LeXZMVEpvMHlYVHQydFV6ejlpeFk4M2d3WU5OU2txS1NVdExNOE9IRHpmang0ODN4aGh6N05neFk3UFp6SjQ5ZS9LdC9lV1hYNW8yYmRxY3Q4WXp1ZDF1MDZaTkcyT3oyWXpkYnEvaTdlOE1BQUFBTG0vcytRZktvSExseXQwc1NhR2hvY1VhNSsvdkw0dkZvcFNVRkFVR0JxcGh3NGJuSFJNWkdhblEwRkR0M2J0WGxTcFYwc0dEQjVXYm0rdlpQbURBQUZXc1dGR1ZLbFVxNXFzNHZSZGVVdDdGOFNSSjgrZlBsOTF1OS96TDYzTytPbnIxNnFYQXdFQjE3TmhScWFtcEdqUm9rQUlEQTlXK2ZYdnQzNzlmTHBkTGFXbHArdnp6enpWcTFDZ0ZCd2VyYXRXcTZ0ZXZuMWF0V2lWSit1T1BQeVJKTld2V3pGZG56Wm8xbFphV2xtKzk4N0ZZTEo3UHgyS3gzRnpzTndjQUFBQTRnNSszQ3dEZ0ZZMGxxVUdEQnNVYUZCd2NySWtUSitxTk45N1FnZ1VMOU85Ly8xdE5talE1NTVnWk0yWW9KaVpHalJzM1Z2bnk1U1ZKYnJmYnM3MXUzYnJGcmQyalRwMDZzbHF0MnJ0M3IrY1VnZjc5KzZ0Ly8vN2FzbVdMNXhTQ290UlJ0V3BWU1ZKZ1lLQWtxVWFOR3BMazZldHl1WlNTa2lKampQcjA2Vk9nRnFmVEtXT01wTlBCL1V4NXovTzJGMVdEQmcyVW1KZ29ZMHhqU2V1TE5SZ0FBQUE0QStFZktKc2FTY1hmOHkrZHZvQmQyN1p0TlgzNmREM3p6RFA2K3V1dno5cjN3SUVEbWpkdm5wWXNXYUxRMEZERnhjVVZPUGY5cjBHNU9DcFhycXdXTFZyb3ZmZmVPK2YxQVlwU1IxRlVxMVpOa3JSaXhRcUZoSVFVMko3M2c4R3hZOGRVdVhKbFQvdlJvMGNWRkJSVTdJc1A1djA0NDNhN0d4VzdXQUFBQU9BTUhQWVBsRUhHbU9zbHFYNzkrc1VhbDV5Y3JNMmJOOHRpc2VqcXE2K1d3K0h3N00wT0NncVNKRzNldkZrWkdSbVM1RG5NUFRrNVdSa1pHVnE0Y09GNTF5aHNubk41OXRsbnRXZlBIajMxMUZQYXVYT25uRTZuTWpJeTlQUFBQM3Y2WEVnZGhRa09EcGJOWmxOMGRMUU9IejRzbDh1bFhidDJLU0VoUWRMcHcvdHIxYXFsN2R1MzV4dTNmZnYySXAwaThWZjE2dFdUSkZrc2x1c3ZxR0FBQUFEZ1Q0Ui9vR3lxS3YwdmFCZVZ5K1hTaEFrVEZCRVJvVVdMRm1uU3BFbWVQZmYxNjlkWDkrN2Q5ZWlqaityLy91Ly9KRW5YWEhPTmV2ZnVyYWVmZmxvREJneFE4K2JOejd0R1lmT2NTMGhJaUJZc1dLQmF0V3JwaVNlZVVFUkVoTzYrKzI2dFhMbFNEejc0b1B6OC9DNm9qck41NVpWWFpMVmExYU5IRDBWRVJHajgrUEg1RHVkdjE2NmR2dm5tRzg5elk0eFdyMTZ0ZHUzYUZYdXRNejZmcWhkY01BQUFBQUNnYkxMWmJMdHROcHZadjM5L3NhNUFqL003ZXZTb2FkbXlwZWVLL3l0WHJqVGR1blV6RG9lajJIUHQyN2ZQMkd3Mlk3UFpkbm43T3dNQUFJRExHK2Y4QTJWVEZVbXFXTEdpdCtzb2tzTE81Mi9Rb0lFV0wxN3NoV3JPclhyMTZucnV1ZWMwY2VKRXZmcnFxNW8xYTVaZWZ2bmxZcC92TCtYN2ZMalZId0FBQVA2V0M3L1NGb0RMbHMxbXk1RVVFQmNYcDRDQUFHK1hnN053T0J3S0R3K1hwSnlOR3pkVzhIWTlBQUFBdUh4eHpqOEFBQUFBQUQ2TzhBK1VUY2NsS1Nzcnk5dDE0Qnd5TXpQekhoNzNaaDBBQUFDNC9CSCtnYkxwc2dqL0xwZEw0OGFOazl2dHp0ZWVuWjJ0OGVQSEt5Y25wMEQvVmF0V2VaNHZYNzVjOGZIeG51ZGZmUEdGcGsyYlZxUzFjM0p5OU5aYmIwbVNVbE5UTC9RbC9DMW5mRDZFZndBQUFQd3RYUEFQS0pzdWFmai83TFBQTkhIaXhDTDNUMHhNbENTbHBLUW9QajVlVm12KzN5a1hMRmlnbkp3Y2xTOWZQbDk3VGs2T1ZxeFlvZmo0ZUkwYU5VcTMzSEtMeG8wYnA3Q3dNRW5TNnRXcmRmUE5OeGVwQm1PTTNubm5IWFhvMEVFUFBQQ0FIbm5rRVhYbzBLSElyNkVrRVA0QkFBQlFVZ2ovUU5tVUxra1pHUm1YWkxHdVhidXFjK2ZPa3FUYmI3OWQzMzMzbmE2NDRnclA5c0xhSkduLy92MEtEUTNOMTNibzBDRXRXclJJQ3hZc2tOdnQxdENoUXpWbHloVFZxRkZEZ1lHQm1qcDFxbUpqWTlXcFV5ZFpyVmE1WEM1MTZ0UkpkOXh4aCtMaTRyUjE2MVl0V2JMRU01L2RidGVhTldzOHp6TXpNNVdZbUtnS0ZTckk1WEtwYnQyNm1qTm5qa2FOR2lXYnphYmc0T0NMOEE0VjdvelBKLzJTTFFvQUFBQ2ZSUGdIeWlDTHhiTGJHTk1tS1NsSlRaczJ2UlRycVZ5NWNwN25WcXMxMy9QQzJnWVBIcXp0MjdmTFlyR29SWXNXT25ueXBINzg4VWRObURCQi9mcjFVNTA2ZFNTZC9tRWhPanBha3lkUDF2YnQyMVd4WWtXMWJObFNMVnUyVkZSVWxMNysrbXRKMG93Wk16Umd3QUE5OE1BREJlckx6YzJWbjUrZjB0UFQxYU5IRDA5N2hRb1ZkUFRvVVowOGVWTDMzMysvVnE5ZXJaNDllOHJQNzlMODZkeTNiNThreVJpeis1SXNDQUFBQUo5RitBZktwaTJTOU91dnYzcTdqclA2ejMvKzR6bGtQeW9xU3UzYXRkT1VLVlAwNDQ4L3l1Vnk2ZHR2djlXSkV5ZVVsWldsakl3TS9mVFRUOXE1YzZkbXo1NnQ2T2hvMmUxMkdXTWtTVzYzVzd0MjdkSnZ2LzJtRlN0V2VOWVlQMzY4a3BLU3RHWExGbzBkTzFaNzkrN1Z0ZGRlcTJuVHB1bjc3Ny9YcVZPbk5HellNQVVIQjZ0Mjdkb0tEZzZXMCttOFpPRi83OTY5a2lTcjFicmxraXdJQUFBQW4wWDRCOHFtbjZYL2hjdlNhdWZPblJveVpJZ09IejZzT25YcXFHM2J0cnIrK3V0VnQyNWQxYWhSUTlXcVZWT1ZLbFVVRXhPamQ5NTVSOU9uVDlkVlYxMmxYYnQyeVc2M0t5TWpROTI3ZDVja3paNDkyM1BJL3U3ZHV6VjU4bVRkY01NTmF0aXdvZWJQbjY5MTY5YnBsMTkrVWFOR2pkUzFhMWYxNjlkUDNidDMxOGNmZnl4Sit1bW5uM1R0dGRjV09EWGhZc3I3ZkN3V3k4K1hiRkVBQUFENEpNSS9VQWE1WEs2dFZxdjFrdTM1dDl2dCtaN2ZjY2NkQmZxYzJmYkFBdytvZi8vK09uYnNtT3JWcTZkVnExYnBoaHR1MEcyMzNhYmJicnV0d05nT0hUcW9UWnMya3FTSWlBaEZSRVRvNU1tVHFsR2poajc1NUJQMTY5Y3YzeWtGanozMm1PYk9uYXVLRlN0S2twNS8vbm45KzkvL1ZsQlFrSjU0NGduVnIxOWZraFFVRktRVEowN0lHS09ubm5wS2I3enhobTY2NmFhLy80WVVnVEhHOC9rWVk3WmVra1VCQUFEZ3N3ai9RQm0wZWZQbWRKdk50aWMxTmZXNnBLUWtUOWk5V1BLdTN1OXdPQlFlSHE2RWhJUjhZZHh1dDJ2dDJyVUtEQXowdFAzMDAwK3FYTG15TWpNekZSY1g1L2tCd1c2M3ExYXRXdm5tVDA5UFYxeGNuQ1JwKy9idDJyeDVzeUlqSXhVVUZPUlpOeTR1VG0rLy9iWWs2WTgvL3RCRER6MGtTWHJ2dmZkMHl5MjNxR1hMbHZyeXl5L3ovYmpRb0VFREhUaHdRQXNYTGxTYk5tMHVXZkNYcEtTa0pLV2xwVW5TbnNURVJLNzJEd0FBZ0wrRjhBK1VYY3NrUFI0Ykc2disvZnRma2dXUEhEbWlvS0NnQWhmN0s4d3R0OXlpamgwN2F1REFnY3JNek5Samp6MG1TUW9JQ05BWFgzeVJyMjk0ZUxqbmNVSkNndjc0NHcvdDM3OWZWMTExbFNUcDFLbFRhdCsrdmVlT0ExRlJVVnE2ZEdtK09YSnljcFNabWFrdFc3Ym9sbHR1a1NRMWFkSkVyNzMybXRMUzB2VCsrKzlmK0F1L0FMR3hzWklraThVU2Mwa1hCZ0FBZ0UreW5yOExBRjlralBsTStsL0l2QlIrK09FSE5XellzTWo5aHc0ZHFwQ1FFRGtjRHYzMjIyOUZHck54NDBiWjdYYjkrT09QYXRTb2thVFRlLzREQWdMT09tYkhqaDFhdTNhdC92M3ZmK3ZsbDErVzIrMldKRjE3N2JYYXRtMmJwazZkcXNEQVFIMzExVmRLVGs0dWN2MS9SOTdua3ZjNUFRQUFBSDhINFI4b282cFVxZks5cEtPYk4yOCs4Mzd5RjgydnYvNnEyYk5ucTArZlBrVWU4OWxubnlrOVBWM0Rody9YaUJFanpudU5ncHljSENVbUp1cWYvL3lubGkxYnB2RHdjQjA4ZUZBV2k4WFR4K0Z3eUdyOTM1Kys3T3hzalJrelJpTkhqbFQzN3QxMTVaVlhhdTNhdGRxd1lZT21USm1pU3BVcTZkU3BVNUtrUllzVzZjQ0JBOFY4NWNXWGQvY0NTVWNiTkdqdy9VVmZFQUFBQUQ2UHcvNkJNbXJObWpXNU5wc3R4dTEyRDFtK2ZMbjY5dTE3MGRaYXVuU3BYbnZ0TlQzd3dBT0tpSWdvMHBpRkN4ZHE4ZUxGbWp0M3JtclZxcVhHalJzck5EUlVUcWRUWGJ0MkxYVE10bTNiZE5WVlYybnQyclVLQ3d2VHVuWHJGQk1Ubzc1OSsrcmd3WU1hT0hDZ2pER0tpb3J5alBuM3YvK3RtMjY2eVhOS3dDdXZ2S0xGaXhkcnlaSWxtalp0bXBLU2tqUnExQ2hObWpSSnYvNzZxLzd4ajMvOC9UZmtQSll0VzVaMzlFSE1raVZMWEJkOVFRQUFBQUNBNzdyMTFsdHZ0ZGxzcGtPSERzYmhjSmlMSlM0dXptemN1UEdzMitmTW1WTmcvZSsvLzk0Y1BYcTBRTi9ISG52c25HMG5UNTQwVHFmVFpHZG5GK2puY3JtTTIrM08xN1orL2ZwOGE3dmRiak5uemh5VGtwTGlhWnMvZjc2NTQ0NDd6SVFKRTg3NkdrcEtUazZPdWV1dXU0ek5aak5ObWpTNXhkdmZFUUFBQUFDQUQ3RFpiRXR0TnB2NTdMUFBMbnF3eGZsOSt1bW54bWF6R2J2ZHpybitBQUFBS0RHYzh3K1VjY2FZaVpJMGI5NDhPUndPYjVkVHBqa2NEcjMzM251Uy92ZTVBQUFBQUNYaC9QZmJBdURUVWxKU0R0V3VYYnZwOGVQSGI4akp5Y2wzMnp4Y1dtKzg4WWJXclZzblNTczJidHc0MWR2MUFBQUF3SGV3NXgrQXlwVXJOMEpTMm9JRkM3UisvWHB2bDFNbXJWKy9YaDk4OElFa3BlWG01ZzczZGowQUFBRHdMWmJ6ZHdGUUZ0aHN0czZTWXFwV3JXcm16NTl2cVZPbmpyZExLak1PSFRxay92MzdtL1QwZEl1a0xoczNibHptN1pvQUFBRGdXempzSDRBa0tUazVlVmZ0MnJXcm5qcDFLdnlycjc2UzNXNVh6Wm8xdlYyV3o5dStmYnVHRFJ1bXRMUTBpNlJwR3pkdW5PSHRtZ0FBQU9CN0NQOEFQS3BWcS9hdG41L2ZOU2RQbnJ6bDg4OC9OOWRmZjcybGZ2MzYzaTdMWjhYR3htcmt5SkVtTXpQVEltbCtUazdPeUNOSGpyaThYUmNBQUFCOEQ0ZjlBL2dyaTkxdUgydU1lVUdTN3I3N2JvMFlNVUsxYTlmMmRsMCtJems1V2JObno5YUtGU3NrU1JhTDVmbkV4TVJKa294M0t3TUFBSUN2SXZ3REtKVGRidTlyakprcnFaTEZZbEd6WnMxMHh4MTNxRkdqUmdvSkNWRlFVSkQ4L1B5OFhXYXBsNXVicTR5TURLV2twR2pMbGkxYXUzYXRmdmpoQnhsakpDblRZckVNUzB4TS9LKzM2d1FBQUlCdkkvd0RPS3V3c0xCZ3A5UDV2S1JCa2dLOVhJNHZ5WlkwejkvZmYwSjhmUHhoYnhjREFBQUEzMGY0QjNCZVlXRmhRVTZuOC84azNTSHBOa2toa3FxSjY0WVVoVXRTcXFRVVNSc2tyZlgzOS84NFBqNCt3N3RsQVFBQUFBQndHYkxaYk1abXMzSGVQQUFBQVBBWFZtOFhBQUFBQUFBQUxpN0NQd0FBQUFBQVBvN3dEd0FBQUFDQWp5UDhBd0FBQUFEZzR3ai9BQUFBQUFENE9NSS9BQUFBQUFBK2p2QVBBQUFBQUlDUEkvd0RBQUFBQU9EakNQOEFBQUFBQVBnNHdqOEFBQUFBQUQ2TzhBOEFBQUFBZ0k4ai9BTUFBQUFBNE9NSS93QUFBQUFBK0RpTHR3c0FnQXZSdUhIanVuNStmbVArMGp6c3ovL09QYk14TnpkMzBzOC8vM3pnMGxRR0FBQUFsRDZFZndDWHBaNDllNWJiczJmUFFZdkZFbnl1ZnNhWXc5ZGRkOTFWUzVZc2NWMnEyZ0FBQUlEU3BweTNDd0NBQzdGOSszWnoxVlZYTlpCMDIzbTZ6bCsxYXRYeVMxRVRBQUFBVUZweHpqK0F5NWJiN2Y2NENOMkswZ2NBQUFEd2FZUi9BSmN0cTlYNm5URW05UnhkamxXcFV1VzdTMVlRQUFBQVVFb1IvZ0ZjdGhJVEU1MFdpMlhwT2Jvc1hiTm1UZTRsS3dnQUFBQW9wUWovQUM1ckZvdmxySWYxVzYxV0R2a0hBQUFBUlBnSGNKazdmdno0TjVJeUN0bVVrWjZldnVwUzF3TUFBQUNVUm9SL0FKZTFQWHYyNUJoakNydWEvN0k5ZS9ia1hQS0NBQUFBZ0ZLSThBL2dzbmVXUS84NTVCOEFBQUQ0RStFZndHWFBZckY4S1NuN2pLWnNpOFd5MGx2MUFBQUFBS1VONFIvQVpTOHhNVEZiMGhkNXp5MFd5K2QvdGdFQUFBQVE0UitBanpER2VBN3pkN3ZkSFBJUEFBQUFuSUh3RDhBbkJBUUVyTWg3SEJnWXVPSmNmUUVBQUFBQXdHWEtack10czlsc01kNnVBd0FBQUNodC9MeGRBQUNVb0k4dEZvdnhkaEVBQUFCQWFXUHhkZ0VBTGt5VEprM2lMUmJMN2Q2dUE2V2JNV2JOcGsyYklyMWRCd0FBQUx5TGMvNkJ5eFRCSDBWaHNWaGFlYnNHQUFBQWVCK0gvUU9YdWNURVJHK1hnRkxLYnJkN3V3UUFBQUNVRXV6NUJ3QUFBQURBeHhIK0FRQUFBQUR3Y1lSL0FBQUFBQUI4SE9FZkFBQUFBQUFmUi9nSFVDbzRuVTV2bHdBQUFBRDRMTUkvQUs5YnZueTVubnp5eVdLTmNibGNHamR1bk54dWQ3NzI3T3hzalI4L1hqazVPWVdPTThab3dJQUIrdW1ubnlSSkdSa1pHamh3NElVVkRnQUFBRndtdU5VZkFLOXIwNmFOWnMyYXBULysrRU8xYXRWUzkrN2RsWnljWEdqZlJZc1dxWDc5K2twSlNWRjhmTHlzMXZ5L1lTNVlzRUE1T1RrcVg3NThvZU0zYk5pZ1E0Y082Wi8vL0tlazAwY2NiTjI2TlYrZnZYdjNxa0dEQmlYd3lnQUFBSURTZ1QzL0FMenVpaXV1MEVjZmZhUmF0V3BKa2o3NTVCT3RXYk5HRG9kRGE5YXNVVnhjbk9MaTRoUVlHQ2gvZjM5SjB2NzkreFVhR3Bwdm5rT0hEbW5Sb2tWNjVKRkg1SGE3TldUSUVCMDllalJmbi9uejU2dGZ2MzRLQ0Fnb3RKWTFhOWFvZi8vK09uRGd3RVY0cFFBQUFJQjNzT2NmZ0ZkRlJVVjVIbWRrWkdqKy9QbTY0WVliUEcxbjd0bDNPQndLQ0FqUTRNR0R0WDM3ZGxrc0ZyVm8wVUluVDU3VWp6LytxQWtUSnFoZnYzNnFVNmVPSktscjE2NktqbzdXNU1tVEpVbmJ0bTNUK3ZYck5YNzgrRUpyMmJwMXE4YU9IYXZSbzBlcmJ0MjZGK0hWQWdBQUFONUIrQWZnVlY5Ly9iVWs2WmRmZnRINDhlTTloOXY3K1ozKzgzVG1PZjFPcDFNQkFRSDZ6My8rbzNIanhpa3NMRXhSVVZGcTE2NmRwa3lab2g5Ly9GRXVsMHZmZnZ1dFRwdzRvYXlzTEdWa1pPaW5uMzVTNDhhTjllcXJyMHFTNStpQk04WEh4K3VwcDU3U1F3ODlwRTZkT2wzc2x3MEFBQUJjVW9SL0FGNTMrUEJoUGZua2szcisrZWMxYTlZc05XblNSQzFhdEpEVmF2V2N2MitNa2RQcDlKekx2M1BuVGcwWk1rU0hEeDlXblRwMTFMWnRXMTEvL2ZXcVc3ZXVhdFNvb1dyVnFxbEtsU3FLaVluUk8rKzhvOXR2djEyNXVibG5yZUdwcDU3U3M4OCtTL0FIQUFDQVR5TDhBL0NxZmZ2MjZlR0hIOWFSSTBlMFljTUdiZDY4V2ZmZGQ1K2swM3YvVDU0OHFhQ2dJRGtjRGttbjk5cG5aMmZyMkxGanFsZXZubGF0V3FVYmJyaEJ0OTEybTI2NzdiWUM4M2ZvMEVGdDJyVFJzR0hETkdIQ0JQWHExY3V6YmYvKy9aNmpBZWJNbWFPR0RSdGVnbGNNQUFBQVhIcUVmd0JlazVtWnFZRURCMnJJa0NHYU9YT210bS9mcnV1dXUwNU9wMU5KU1VtU3BCbzFha2lTY25KeUZCQVFJS3ZWcXQyN2Q2dHk1Y3JLek14VVhGeWM3SGE3Sk1sdXQzc3VHcGduUFQxZGNYRngrbi8vNy8vcHlpdXZsQ1NscHFicWpUZmUwSmRmZnFtMmJkdEtFc0VmQUFBQVBvM3dEOEJyS2xXcXBIZmVlVWVob2FHYU5XdVdaczZjcVhuejVtbm56cDFLU0VqUXJiZmVxbkxseWttU1RwNDg2VG5rLzVaYmJsSEhqaDAxY09CQVpXWm02ckhISHBNa0JRUUU2SXN2dnNpM1JuaDR1Q1I1Z3I5MCt1NENRVUZCK3ZEREQxV2hRZ1V0VzdZczM1aHQyN1lwUGo1ZVE0WU11V2l2SFFBQUFMaVV1TlVmQUs4NjgzWjlWcXRWUTRZTVVZMGFOZlRmLy81WDk5eHpqMmRiWm1hbUtsU280SGsrZE9oUWhZU0V5T0Z3NkxmZmZpdldtbGRjY1lWR2poeXBxNjY2cXREdHYvLyt1OWF2WDEvTVZ3SUFBQUNVWG9SL0FLWEt2bjM3OU1namoraUdHMjVRNjlhdGRmejRjVGtjRHNYRnhTa2tKTVRUNzdQUFBsTjZlcnFHRHgrdUVTTkc2TmRmZjcyZzlmS09Ka2hKU1pFa0dXT1VrSkRndWVzQUFBQUE0QXM0N0I5QXFiRno1MDROSHo1Yy92Nytldm5sbCtWd09OUzZkV3RKVXNXS0ZmWGlpeTlLa2hZdVhLakZpeGRyN3R5NXFsV3JsaG8zYnF6UTBGQTVuVTUxN2RxMVdHdFdxbFJKOTl4emo3cDE2eWJwOUswRmE5ZXVyYWxUcDVic2l3TUFBQUFBb0xoc05wdXgyV3pHVnpScjFzeGtaV1daL3YzN205OS8vOTNUbnBPVFk3S3pzNDNMNWZLMGZmLzk5K2JvMGFNRjVuanNzY2ZPMjdaa3lSTGpjRGhLc1BMU0srODc0dTN2S2dBQUFMelA0dTBDQUZ5WXZGQ1htSmpvN1ZKS2hNUGhVRUJBZ0l3eHNsajQwMVFTOHU2Q3NISGpSdDVRQUFDQU1vNXovZ0dVQ2dFQkFaSkU4QWNBQUFBdUFzSS9BQUFBQUFBK2p2QVBBQUFBQUlDUEkvd0RaZERodzRkMXp6MzN5TzEybDJqZnMzRTZuWm8vZjc3NjlPbWo1czJicTFtelp1cldyWnQyN05paExWdTJ5RzYzS3pzNys0TG5MNDVMdmQ3NTZuQTRISjYyMWF0WGE4Q0FBVXBKU1ZHWExsMjBhOWN1TDFZSUFBQUFYOEt0L29BeUtEZzRXSjk5OXRrRjlkMjNiNThlZmZSUmZmamhoNTd6OU0vbDFLbFRldkRCQjJXTTBWTlBQYVZHalJvcE56ZFhXN1pzMFJWWFhDR24wM25CcjhPWHBLZW5hOUtrU1pvOWU3WkNRa0kwYk5nd2pSa3pSb3NXTFpMVnl1KzBBQUFBK0h2NFAwb0F4WEw4K0hIdDI3ZXZ5UDFuenB5cG5Kd2N6WjA3VjNhN1hRRUJBUW9NREZSWVdKanExNjkvRVN1OXZIend3UWU2K2VhYmRlT05OMHFTT25Ub29PenNiSDMxMVZkZXJnd0FBQUMrZ1BBUGxFRm5IdnFlOXpnK1BsNTkrL1pWczJiTmRPKzk5K3FYWDM0cDBGZVNCZzBhSkVrS0R3LzMzRXJ1YkhKemM3VjA2VkxkZi8vOTV6MUs0T2VmZi9hczM3Tm5UMjNac3NXenplRndhTXFVS1lxTWpGU0xGaTAwZXZSb1pXWm1lcll2V3JSSTdkcTFVM2g0dUtLam84L2JMa21iTm0xU2p4NDlGQjRlcnBFalJ5bzlQZDJ6emVsMGF0YXNXZXJVcVpQQ3dzTFVzV05IdmZYV1cvbE9mVWhJU0ZEZnZuMFZGaGFtenAwN0t5NHVMdC83RlJNVG85YXRXM3ZXemNqSTBOTlBQNjNtelp1clU2ZE9pbytQejFmUHlwVXJGUlVWNVhsdXRWclZ1blZyclZ5NThwenZHd0FBQUZBVWhIOEFrcVJQUHZsRTA2ZFAxMWRmZmFXUWtCQk5uRGl4MEg3ejVzMlRKTVhGeFNreE1mR2NjKzdidDAvWjJkbHExS2pSZWRkZnZIaXhYbi85ZFgzMTFWZXFVNmVPSmsyYTVOazJhZElrN2RpeFE0c1dMZEx5NWN1VmxwYW1xVk9uU3BJT0hEaWdWMTk5VlpNbVRkS3FWYXZVb1VPSGM3Ym5pWW1KMFp0dnZxbWxTNWZxNk5HamV2WFZWejNiWG56eFJhMVpzMGF2dmZhYTFxOWZyOG1USit2VFR6L1YzTGx6UFgyeXNySTBac3dZclYyN1ZxMWF0ZExMTDcrY2IvNzQrSGd0VzdaTXc0Y1BseVNOR3pkT3g0OGZWMHhNak9iTm0rZjVzVUNTVWxOVGRmRGdRZDEwMDAzNTV1UEFJaEFBQUNBQVNVUkJWR2pZc0dHK0gwRUFBQUNBQzBYNEJ5QkpldmpoaDFXalJnMEZCUVdwZCsvZTJyVnIxOSs2eUo4a3ovbjhmbjdudjd6SW80OCtxbHExYWlrb0tFaDkrdlRSM3IxNzVYYTdsWmFXcHM4Ly8xeWpSbzFTY0hDd3FsYXRxbjc5K21uVnFsV1NKSDkvZjFrc0ZxV2twQ2d3TUZBTkd6WThaM3VlRVNOR3FGcTFhcXBWcTVZR0RoeW8yTmhZU2FmUHZWKytmTG1lZSs0NTNYREREZkx6ODFQanhvMDFmUGh3ZmZMSko1N3hrWkdSQ2cwTjFkNjllMVdwVWlVZFBIaFF1Ym01bnUwREJneFF4WW9WVmFsU0phV21waW8yTmxhUFBmYVlhdFNvb1JvMWFtam8wS0dldm4vODhZY2txV2JObXZscXJGbXpwdExTMHZMTkN3QUFBRndJd2o4QVNWTDE2dFU5anl0WHJpeGp6TjhPbmJWcjE1YkZZdEdlUFh2TzIvZk00RnV4WWtYUCtpa3BLVExHcUUrZlByTGI3YkxiN1JvNWNxU3lzckxrZERvVkhCeXNpUk1uYXRhc1dicjMzbnUxYWRNbVNUcHJlNTVhdFdybGU1eWRuUzIzMjYzazVHUVpZeFFhR3BxdmY3MTY5WlNhbXVyNVFXVEdqQm5xM0xtejNuNzdiU1VsSlVsU3ZoOUw2dGF0NjNsOCtQQmh6eHg1S2xXcTVIbHNqSkVrV1N5V2ZHdm1QYy9iRGdBQUFGd293aitBaXlZb0tFaGhZV0Y2NzczM0xuaU9hdFdxU1pKV3JGaWh4TVRFZlAvOC9mMGxuYjQ0M3JKbHl4UVdGcVpubm5uR00vWnM3Wkx5WFRNZ0tTbEp3Y0hCc2xxdG5oOGg4Z0o5bmdNSERuajZIRGh3UVBQbXpkUGN1WE0xZGVwVWRlN2N1VURkWndiNXZLQ2Z0NGRmK3Q4UEFwSlVvMFlOU2RLeFk4Znl6WEgwNkZFRkJRVjVYaWNBQUFCd29Rai9BSW9sS0NoSWtyUjU4MlpsWkdTY3QvK3p6ejZyYmR1MjZabG5udEdlUFh2a2NybVVrWkdoYjcvOVZudjM3ajN2K09EZ1lObHNOa1ZIUit2dzRjTnl1VnphdFd1WEVoSVNKRW5KeWNuYXZIbXpMQmFMcnI3NmFqa2NEaGxqenRxZVorYk1tY3JLeWxKU1VwTGVmZmRkZGVuU1JkTHBJTjZtVFJ1OStPS0wycjE3dDF3dWw3WnUzYW81Yytab3dJQUJrdVE1SWlJNU9Wa1pHUmxhdUhEaE9WL0QxVmRmcmREUVVNMllNVU1aR1JrNmVQQ2czbi8vZmMvMm1qVnJxbGF0V3RxK2ZYdStjZHUzYnk5d3VnSUFBQUJ3SWM1L0lpNEFuS0YrL2ZycTNyMjdIbjMwVVZXcVZFbGZmLzMxT2Z2WHExZFBIM3p3Z2Q1ODgwMDkvUERET25ic21LNjQ0Z3JkY01NTkdqdDJiSkhXZk9XVlZ6UjU4bVQxNk5GRFRxZFRvYUdoZXZUUlJ5VkpMcGRMRXlaTTBNR0RCM1hWVlZkcDBxUkpzbGdzWjIzUDA2aFJJM1h0MmxVT2gwTjMzMzEzdm5Qd0oweVlvSmt6WitxaGh4NVNlbnE2NnRhdHEwR0RCcWxIang2U3BHdXV1VWE5ZS9mVzAwOC9yVnExYXFsMzc5NWF2Mzc5T1YvRDVNbVROWDc4ZUVWRlJlbjY2NjlYang0OXRHM2JOcy8yZHUzYTZadHZ2bEhIamgwbG5UN1VmL1hxMWJydnZ2dUs5QjRCQUFBQUFIeVF6V1l6TnB2TndEY2NQWHJVdEd6WjB1elpzOGNZWTh6S2xTdE50Mjdkak1QaHVPQTU4NzRqM3Y2dUFnQUF3UHZZOHcvZ2I3UGI3UVhhR2pSb29NV0xGM3VobXN0VDllclY5ZHh6ejJuaXhJbDY5ZFZYTld2V0xMMzg4c3VjN3c4QUFJQVNZVGwvRndDbFVkNGUzY1RFUkcrWGdsSXE3MGVaalJzMzhyY2VBQUNnak9PQ2Z3QUFBQUFBK0RqQ1B3QUFBQUFBUG83d0R3QUFBQUNBanlQOEEvQ3FMVnUyeUc2M0t6czdXNUowK1BCaGpSMDdWbTNidGxYVHBrM1ZzbVZMelpreng4dFZsZ3kzMjYxcDA2WXBNakpTclZxMTB2VHAwMlVNRitNSEFBREF4VWY0QjFEQXZuMzcxSzFiTnprY2prczZOamMzVi9mZmY3K3FWYXVtRHovOFVIRnhjWm8zYjU0YU5XcFU3TGxLby9mZmYxL3IxcTNUd29VTDllNjc3eW9tSmtaTGx5NzFkbGtBQUFBb0F3ai9BQW80ZnZ5NDl1M2JkOG5IN3QyN1Z3Y1BIdFRBZ1FOVnZYcDErZm41NmRwcnIxVkVSTVFGelZmYUxGbXlSSU1IRDFaSVNJaENRMFBWclZzM3JWaXh3dHRsQVFBQW9Bd2cvQU1vWU5DZ1FaS2s4UEJ3eiszaUpNbnBkR3JXckZucTFLbVR3c0xDMUxGalI3MzExbHR5dTkzbkhadVFrS0MrZmZzcUxDeE1uVHQzVmx4Y1hJRjFhOWV1clFvVkttajY5T21lMHdEK3l1MTJhOTY4ZWVyU3BZdW5obDkrK2FWSTllV2RZaEFURTZQV3JWc3JPanBha3VSd09EUmx5aFJGUmthcVJZc1dHajE2dERJek15LzhEU3pFc1dQSGxKS1NrdThvaHB0dXVrbTdkKzh1MFhVQUFBQUFBRDdFWnJNWm04MW1Mb2FmZi83WjJHdzJrNU9UazY5OTNMaHhwbWZQbm1ibnpwM0c2WFNhbjM3NnlYVG8wTUhNbWpYcnZHTlhyMTV0dG0zYlpuSnlja3gwZExUcDNMbHp2djVaV1ZuR0dHUFdybDFySWlNalRaczJiY3c3Nzd6amFjK1ROM2J6NXMzRzZYU2F2WHYzbWtPSERoV3B2cnkxUm84ZWJUSXpNODJKRXllTU1jYU1IVHZXREI0ODJLU2twSmkwdERRemZQaHdNMzc4K0xPK1AwdVdMREY1Ny85Zi8yVmtaQlE2WnNlT0hRVzJiOXk0MGRoc051Tnl1YzcrWWZ3TmVUVjUrN3NLQUFBQUFMaEFsenI4cDZXbEdidmRialp2M3B5djc5S2xTMDNidG0zUE9UYlB5Wk1uemZidDI4MmNPWE9NeldZelRxZXpRUGczeHBpTWpBd3plL1pzMDdKbFM5T2hRd2V6YytkT1QzdlRwazNOanovK1dHRHVvdFNYdDlhT0hUczgyMU5UVTQzZGJ2ZXNZWXd4NjlhdE0zZmNjVWVSM3F1aTJyWnRtN0haYkNZek05UFR0bm56Wm1PMzJ3bi9BQUFBdU9qOHZGMEFnTXREY25LeWpERUtEUTNOMTE2dlhqMmxwcWJLN1hiTGFqMzdtVVF6WnN4UVRFeU1HamR1clBMbHkwdFN2dE1GemxTNWNtVU5IejVjZmZ2MjFhaFJvelI2OUdoOTlORkhPbmp3b0Z3dWwyNjg4Y1lMcWk5UDNicDFQWTlUVWxKa2pGR2ZQbjBLek9sME91WHY3My9XMTFRY1FVRkJrazVmRTZGaXhZcVNwUFQwZEZXdFd2V2M3eHNBQUFCUUVnai9BSXFrWnMyYWtxU2twQ1RkZlBQTm52WURCdzRvT0RqNG5BSDJ3SUVEbWpkdm5wWXNXYUxRMEZERnhjVnA1Y3FWNTEwektDaElnd2NQMW9nUkkrUjJ1M1hsbFZkS09uMUhnWVlORzE1d2ZSYUx4Zk80V3JWcWtxUVZLMVlvSkNUa3ZEVkowa2NmZmFTWFgzNjUwRzFyMXF4UjVjcVZDN1RYcVZOSGxTdFgxdmJ0MjFXblRoMUowdmJ0Mi9QVkNnQUFBRndzN0c0Q1VFRGVYdXJObXpjckl5TkRrbFNqUmcyMWFkTkdMNzc0b25idjNpMlh5Nld0VzdkcXpwdzVHakJnd0RuSDV1Ym1TanE5ZHo0akkwTUxGeTRzZE4zZHUzZnJyYmZlMHI1OSsrUnl1WFRzMkRGOSt1bW51djMyMjJXMVdoVWNIS3c3Nzd4VEw3NzRvbmJ0MmlXWHk2V2RPM2ZxNE1HRFJhN3ZyNEtEZzJXejJSUWRIYTNEaHcvTDVYSnAxNjVkU2toSU9PdVlIajE2S0RFeHNkQi9oUVYvU2JKYXJlcmN1YlBlZmZkZEhUMTZWTC8rK3FzKytlUVQ5ZXJWNjZ6ckFBQUFBQURLdUl0NXpyOHh4a3lhTk1rMGE5WXMzL244SjArZU5LKysrcXFKaW9veVRaczJOZDI2ZFROTGxpd3AwdGdwVTZhWThQQncwN1ZyVjdOdzRVTFBkUUhPUE9jL0pTWEZEQnMyekxScTFjcmNkdHR0cG4zNzltYlNwRWttUFQzZE0wOVdWcFo1NmFXWFRKczJiVXl6WnMxTTc5Njl6ZDY5ZTR0VVgySFhGekRHbUdQSGpwbW5uMzdhdEdqUndvU0ZoWmsrZmZxWUgzNzRvY1RleXp5blRwMHlZOGVPTmMyYk56ZnQyN2N2OUwwclNaenpEd0FBZ0R5VzgzY0JVQnJsaGJyRXhFUnZsNEpTS3U5V2l4czNidVJ2UFFBQVFCbkhZZjhBQUFBQUFQZzR3ajhBQUFBQUFENk84QThBQUFBQWdJOGovQU1BQUFBQTRPTUkvd0FBQUFBQStEZy9ieGNBNE8vSnU2STdBQUFBQUp3TmUvNkJ5NVF4Wm8yM2EwRHB4L2NFQUFBQUFPQlRiRGFic2Rsc3h0dDFBQUFBQUtVTmUvNEJBQUFBQVBCeGhIOEFBQUFBQUh3YzRSOEFBQUFBQUI5SCtBY0FBQUFBd01jUi9nRUFBQUFBOEhHRWZ3QUFBQUFBZkJ6aEh3QUFBQUFBSDBmNEJ3QUFBQURBeHhIK0FRQUFBQUR3Y1lSL0FBQUFBQUI4SE9FZkFBQUFBQUFmUi9nSEFBQUFBTURIRWY0QkFBQUFBUEJ4aEg4QUFBQUFBSHdjNFI4QUFBQUFBQjlIK0FjQUFBQUF3TWNSL2dFQUFBQUE4SEdFZndBQUFBQUFmQnpoSHdBQUFBQUFIMmZ4ZGdFQWNDRnV2LzMyNmk2WDY0NHoyNHd4bjBxU3hXTHBkbVo3dVhMbDFpWWtKQnk3bFBVQkFBQUFwWW1mdHdzQWdBdmg3Ky92eU0zTlhTaXB3bCszNWYwSThLZFRXVmxaTlM5ZFpRQUFBRURwdzJIL0FDNUw2OWV2UHlIcHl5SjAvWExidG0yWkY3c2VBQUFBb0RRai9BTzRuSDFjUW4wQUFBQUFuMGI0QjNEWmNydmR5eVU1ejlIRitXY2ZBQUFBb0V3ai9BTzRiRzNldkRsZDBqZm42UExObjMwQUFBQ0FNbzN3RCtDeVpvdzU2Mkg5NTlvR0FBQUFsQ1dFZndDWE5hdlZ1bFNTcTVCTnJqKzNBUUFBQUdVZTRSL0FaUzB4TWZHb3BPOEsyZlRkbjlzQUFBQ0FNcy9QMndVQXdOOWxzVmcrTnNhMC9tdWJ0K29wQm92ZGJnOXh1OTBOclZaclEyUE1UY2FZaGhhTDVTWmp6RStiTm0ySzlIYUJBQUFBOEEyRWZ3Qys0Rk5KTXlWWi9ueHUvbXdyTGM0Vzhoc2FZNnBhTEJZWlkwNTN0Rmp5L3R2S2kvVUNBQURBeDFqTzN3VUFTcjhtVFpxc3MxZ3NFWkprakZtL2FkT21GbDRvNDZ3aFgxTFZ3Z1lFQlFVcE5EUlVvYUdoYXRDZ2dVSkRRelZpeEFoSjBzYU5HL2tiRFFBQWdCTEJubjhBUHVIUHcvd2p6bmg4VVpjN3grSDZWeGEySjcrd2tCOGFHcXJxMWF0NytnQUFBQUFYQytFZmdFOHd4bnhpc1ZoZXkzdGNRdE1TOGdFQUFPQVRDUDhBZk1LbVRadVNiRGJiQmtsbTA2Wk5TY1VjZm1iSXY4a1kwNUNRRHdBQUFGOUMrQWZnTTR3eEgxa3NGbk9PTG9SOEFBQUFsRW1FZndBKzQ0eHovWXNkOGl0WHJ1d0orQTBhTk5DMTExNnJCZzBhRVBJQkFBRGdFd2ovQUM1bmhZWjhtODFHeUFjQUFBRE9RUGdIY0RuSUMvazMvWG5odllhU2JwTFVrSkFQQUFBQW5CL2hIMEJwVXVTUW40ZVFEd0FBQUp3ZjRSK0FOL3l0a0gvbUJmZ0krUUFBQU1ENUVmNEJYRXlFZkFBQUFLQVVJUHdES0FtV3BrMmJCdWZtNWpiOE0rVGZKS21oQ1BrQUFBQkFxVUQ0QjFBY1p3MzVMcGVMa0E4QUFBQ1VVb1IvQUlXNTRKRC8xNkJmbzBZTlFqNEFBQURnWllSL0FMTGI3WTBrUlJMeUFRQUFBTjlFK0FjZ1k4ejNraXFkMlViSUJ3QUFBQURBaDloc05tT3oyY3gvLy90Zjg4TVBQNWcvL3ZqRHVOMXVjejV2dmZXVytleXp6L0sxdWQxdTgrU1RUNW9mZnZqaHJPTk9uanhwM252dlBaT1ZsWFhlTmY0cU56ZTMwSC9ucW5mZnZuMW05dXpaUlY3ajVNbVQ1cHR2dmpHNXVibEY2dTkydTAxS1Nvckp5c295di8zMm00bU9qaTd5V29YSit6eTgvYjBBQUFDQTcyRFBQd0NQUG4zNkZLdi96ei8vclB2dXV5OWYyN1JwMDFTOWVuVjk5TkZIQ2cwTlZjMmFOUXVNOC9mMzEvNzkrL1hNTTg5byt2VHBzbHF0aGM3ZnVuWHJBbk0vL3ZqamhmWWRNV0tFZXZic1dlaTJLNis4VXA5Ly9ybkN3OE4xeXkyM25QTTF1ZDF1alJrelJybTV1UVhXUDlQS2xTdTFkT2xTSFQ1OFdObloyYXBTcFlvZWYveHhyVisvWHNIQndlZGNBd0FBQUxqVU9IWVhnUEwyTWljbUpoYXAvNkpGaS9USko1OW8vLzc5cWwyN3R2ejgvTFJ3NFVKTm1USkZ1Ym01ZXU2NTU1U2NuS3h4NDhacDlPalJDZzBOTFRDSDIrM1c4T0hEMWFaTkcvWHExZXVjNjRXSGh5c3VMcTVJdGJsY0x0MSsrKzJxVktuUytUdEx5c3pNOUx4dXQ5dXRGMTU0UWJHeHNhcFlzV0tCdmxsWldUcHg0b1EyYk5pZ2xKUVVaV1JrNk9HSEg5WlhYMzBsU1RweDRvVHV2dnR1K2ZuNXFWeTVjdm5HenBneFEvLzR4eitLVkpQZGJwY2tiZHk0a2IvUkFBQUFLQkhzK1FkUWJMMTc5MWFqUm8zMDVwdHY2bzAzM3RDQkF3YzBlUEJnblRwMXlyTmRrbEpUVXpWbXpCajE2TkZEM2J0M3p6ZUgxV3BWeDQ0ZDlmcnJyNnREaHc0S0Nnb3EwUnEvKys2NzgvYkorNkZBa3JLenN6Vm16QmhsWjJmcjAwOC9WZFdxVmZQMTNiQmhnOGFPSGF1bm5ucEtraFFTRXFLUWtKQjhJWC8rL1BucTA2ZVBSb3dZNFdrN2N1U0lldmJzcWJwMTY1YkV5d0lBQUFBdUNPRWZ3QVg1N3J2dkZCa1pxZTdkdTJ2YXRHbTY2NjY3MUxkdjN3TDlrcEtTNUhRNkM1MGpMaTVPL3Y3K1dyQmdnUjU4OE1FU3FhdGN1WEphdkhpeG9xS2lQRzNwNmVtNjRvb3JWTDU4K1h4OVAvMzBVeTFldkZpLy8vNjdIbi84Y1RWdDJsUVBQL3l3QmcwYXBFR0RCcWxMbHk3S3pNelU3Tm16RlJzYnE1ZGVla2xObWpTUkpFMlpNa1d4c2JFNmV2U29PblhxSkVtcVdMR2kzbjc3YlVsU1ZGU1V2djc2YTMzenpUZTYrKzY3aTN3a0FnQUFBQUFBRjBYZUJlYUtvMGVQSGlZOVBkMTA2OWJOR0dQTUk0ODhZbnIzN20xNjkrNXRubjc2YWM4RjloNTU1SkZDeHg4L2Z0dzBiOTdjSkNZbW1sYXRXcGtUSjA0VTZKTTNuOTF1TjcxNzl6WlBQUEdFaVlpSU1EYWJ6VVJFUkJSNC9GZE9wOU5Nbno3ZHRHelowcVNscFhuYTNXNjNpWW1KTWJ0MjdUTEduTDdBMzdwMTZ6emJmLy85ZDlPNWMyZnp4Qk5QbUhidDJwbm82T2hDNjB0TlRUVjJ1OTI0WEM1ampESFoyZG5tMkxGanhoaGptalZyWm93eDV1alJveVluSitmOGIrZ1p1T0FmQUFBQVNscmhWOWtDZ0hOSVRVM1Z2bjM3Tkhqd1lCMDZkRWpkdTNkWFNrcUtGaTVjcUlVTEYrcjMzMy9YNnRXckpaM2U4MStZeFlzWHkyNjN5MmF6cVhuejVwby9mMzZCUGpObnp0VE1tVFBsNysrdm1UTm5hdXJVcVlxTmpaWEZZbEZzYkt6V3JWc25TVnEzYnAzbnNTU2RPblZLeTVjdlY5KytmWldibTZ2cnI3OWVNMmJNa0NUdDNMbFR3NFlOMDJ1dnZhYnZ2dnRPeGhoVnFGQkJFUkVSbnUwZmZ2aWhUcDA2cFpvMWErcWRkOTdSazA4K1dlaWUrN3p4ZmZ2MlZXSmlvZ0lDQXRTclZ5OGRQMzVja3JSNzkyN2RmLy85OHZQaklDc0FBQUI0Ri85SENxRFlxbFdycHZqNGVFbFM5KzdkOWNrbm42aExseTRhT0hCZ2tjYW5wcVpxL3Z6NW1qNTl1aVJwMkxCaDZ0ZXZuN3AwNmFLcnJyckswNjk2OWVvRkhtZG1aaW93TVBDc2R3aElUazVXNzk2OUZSWVdwb2tUSnlveE1WRS8vUENEZHV6WW9RY2ZmRkEvL3ZpajdyMzNYazJmUGwwVktsU1FkRHFrZi9ubGwxcXpabzErLy8xM1ZhdFdUWkswYXRVcXJWcTFLdC84bVptWm5vc1BybHk1VXBVcVZmSmNDK0NoaHg1U25UcDFWS1ZLRlVuUzlkZGZyeXBWcW1qMTZ0VnEyN1p0a2Q0YkFBQUE0R0lnL0FQNDI3S3lzbFNoUWdXOTk5NTdrcVI3NzczM3JIMk5NWm80Y2FKYXRHamh1ZTFldlhyMTFLMWJONzN3d2d1YU0yZE9vY0UrTlRWVnhoZ2RPblJJVjE5OTlWbm5yMTI3dGo3Ly9ITWRPWEpFcjcvK3Vod09oeVpQbnF4bm5ubEdKMDZjME91dnY2N1hYMzlkeHZ6dnFIcW4weW1MeGFLWFhucEpmZnYyMWRkZmYxM28zTm5aMldyVHBvMGthY2VPSFFvTURGUmdZS0FhTm15b3hZc1g2NVZYWGlrUThudjE2cVVGQ3hZUS9nRUFBT0JWSFBZUG9OZ1NFaEkwYXRRb0RSMDZWQWNQSHRTZ1FZT1VucDZ1SVVPR2FNaVFJZWNjTzNQbVRPM2V2VnZQUHZ0c3Z2WVJJMGJvNk5HamlvNk9saVE1SEE1OStlV1htalp0bW5KemMvWFVVMC9weUpFait2enp6eFVXRmxaZzNrV0xGbW5EaGcxS1MwdlRNODg4bzRjZmZsaVJrWkY2K3VtbjlleXp6NnAxNjlZNmR1eVlJaUlpZFB2dHQydmt5SkhLeU1pUUpOMTAwMDE2K09HSGRkMTExeFg1UGZqNDQ0L1ZzMmRQejNOampOYXNXYVAyN2R2bjY5ZTZkV3Z0MjdkUHYvenlTNUhuQmdBQUFBQ2d4QlgzZ24rblRwMHlhV2xweHVWeWVTNzQxN05uVDgvMk14OTM2ZExGR0dOTWJtNnVtVEpsaW1uVnFwWFpzMmRQb2ZQdTJiUEgzSG5ubldiczJMSG15SkVqNXZubm56Y3JWNjQweDQ4Zk44WVk4OFVYWDVqV3JWdWJJMGVPZU1iWTdYYVRrNU5qeG80ZGF6WnMyR0NNTVdiOSt2VW1LeXZMdlAvKys2Wmp4NDdtbTIrK01UazVPWjZMQXJwY0x2UENDeStZcUtnbzgvSEhINXVUSjA5NmFqelgrNUNWbGVXNWtOK09IVHVNTWNiY2RkZGR4aGhqdnYzMlcvUGtrMDk2K3ViMU04YVk2ZE9ubXkrKytPTHNiK2hmY01FL0FBQUFsRFFPK3dkUWJPWExseTl3Mnp4SmNybGNPblhxbENwVXFLQ2twQ1JaclZhZE9uVktralI5K25TdFdiTkdiNy85dGhvMGFGRG92QTBhTk5Dc1diUDArT09QcTJiTm1ucmhoUmM4MjJiUG5xMVBQLzFVYjd6eGhtclVxT0ZwRHc4UFYrdldyVlc3ZG0wOTk5eHp5c2pJMEtaTm16UnAwaVExYmRwVVU2ZE9WZjM2OWJWeTVVclA2UUpXcTFYUFAvKzhsaTlmcnJsejUrckdHMjlVdzRZTlBYTjI2TkNoMFByTUdhY0szSGpqamZtMnRXclZTaTFidGxSMmRuYUJjWTg4OGtpaDh3RUFBQUFBY01sY3lLMys4cnoxMWx2R0dHUG16NTl2ZHV6WVlSWXVYR2gyNzk1dFhucnBKZE92WHovUExmK09Iejl1MHRQVGl6Um5XbHFhY1RxZCtkcTJidDNxT1FMZ1hISnljc3pjdVhQTm9VT0hqTXZsTW5mZGRaZHAxYXFWNmQ2OXUvbisrKzhMOUhlNzNaN0hMcGZMREJndzRLeHpuenAxeWd3ZE9qUmZXOTZlL3p4RGhnd3hFUkVSNW9VWFhqaHZyV2ZEbm44QUFBQ1VOSXUzQ3dEZ2ZYbEJNekV4MGR1bFhIYVNrcEpVdjM3OUVwM1RicmRMa2padTNNamZhQUFBQUpRSUx2Z0hBSDlEU1FkL0FBQUE0R0lnL0FNQUFBQUE0T01JL3dBQUFBQUErRGpDUDRCTFlzdVdMYkxiN1lWZURiK2s1aDQ1Y3VSWnR6a2NqaEpmRndBQUFMaGNFUDRCK0l4Tm16WnArZkxsM2k0REFBQUFLSFVJL3dCOHh1REJnelYxNmxTbHBxWjZ1eFFBQUFDZ1ZDSDhBeWdSZVlmWHIxKy9YajE2OUZCNGVMaEdqaHlwOVBUMFF2c25KQ1NvYjkrK0Nnc0xVK2ZPblJVWEYrZlo1bkE0TkdYS0ZFVkdScXBGaXhZYVBYcTBNak16ODYwVEV4T2oxcTFiS3pvNjJqT3VWNjlldXZiYWF6VjU4dVN6MW5tMmRmUG1YYlpzbWRxMWE2ZjI3ZHNySVNGQkgzendnU0lqSXhVVkZhWFkyTmdpMVFnQUFBQ1VOb1IvQUNVcUppWkdiNzc1cHBZdVhhcWpSNC9xMVZkZkxiUmZWbGFXeG93Wm83VnIxNnBWcTFaNitlV1hQZHNtVFpxa0hUdDJhTkdpUlZxK2ZMblMwdEkwZGVyVWZPUGo0K08xYk5reURSOCszTk5tc1ZnMGJ0dzRyVjI3VnF0V3JTcjJ1cEswWjg4ZWZmYlpaMnJXckptZWUrNDVKU1VsYWNXS0ZXclZxcFZlZSsyMVl0VUlBQUFBbEJhRWZ3QWxhc1NJRWFwV3JacHExYXFsUVlNRzVkdGJmcWJJeUVpRmhvWnE3OTY5cWxTcGtnNGVQS2pjM0Z5bHBhWHA4ODgvMTZoUm94UWNIS3lxVmF1cVg3OStCY0w4Z0FFRFZMRmlSVldxVkNsZmUvMzY5ZlhnZ3c5cTh1VEp5c2pJS1BLNmVYcjE2cVhBd0VCMTdOaFJxYW1wR2pSb2tBSURBOVcrZlh2dDM3OWZMcGVyeURVQ0FBQUFwWVdmdHdzQTRGdHExYXJsZVZ5elprMWxaMmZMN1hZWDZEZGp4Z3pGeE1Tb2NlUEdLbCsrdkNUSjdYWXJKU1ZGeGhqMTZkT253QmluMCtsNVhMZHUzYlBXOEs5Ly9VdXJWcTFTZEhTMGV2YnNXYVIxODFTdFdsV1NGQmdZS0VtcVVhT0dKSG42dWx5dTg5Ym83KzkvMXRvQUFBQUFieUQ4QXloUm1abVpudUNjbEpTa1dyVnF5V3JOZjVEUmdRTUhORy9lUEMxWnNrU2hvYUdLaTR2VHlwVXJKVW5WcWxXVEpLMVlzVUloSVNGblhjZGlzWngxbTlWcTFmang0OVduVDU5OFB4S2NhOTNpS0dxTkFBQUFRR25CWWY4QVN0VE1tVE9WbFpXbHBLUWt2ZnZ1dStyY3VYT0JQbm1IMlNjbkp5c2pJME1MRnk3MGJBc09EcGJOWmxOMGRMUU9IejRzbDh1bFhidDJLU0Vob1ZoMVhIUE5OUm8yYkpqbXpadFhwSFdMbzZScUJBQUFBQzRWd2orQUV0VzRjV1BkYzg4OTZ0Ky92OExEdzNYLy9mY1g2SFBOTmRlb2QrL2VldnJwcHpWZ3dBQTFiOTQ4My9aWFh2bi83TjE1ZkZYVnZmLy85ejRaZ0FBUklTRmFCRFZZdU5jSWtuT3NJWUlJYU9DR0Fnb3l0Nlk0SUZ6bWIwRlVBbDZFVUJraUtsb1E3ZlZTbElvZ1V3WENMS0NVZ2lZTU1ZZ1kyaklKb1JCQ2hKanhyTjhmbVBNamtnbE1jZ1plejhlRFI4OVplKzI5UC9zMDVwSDNXV3V2UFZNMm0wMTkrdlJSdTNidE5HWEtGQmxqcnJtV3VMZzQzWFhYWFpVKzc3V29xaG9CQUFDQW1sRDJ2RmtBTnd5NzNXNGtLVGs1K2JxUGtacWFxc0dEQit1enp6NXpUZnZIOVhFNEhKS2tsSlFVZmtjREFBQ2dTakR5RHdBQUFBQ0FqeVA4QXdBQUFBRGc0MWp0SDBDVmFOV3ExYys2YlFBQUFBQkE5V0hrSHdBQUFBQUFIMGY0QndBQUFBREF4eEgrQVFBQUFBRHdjWVIvQUFBQUFBQjhIT0VmQUFBQUFBQWZSL2dIQUFBQUFNREhFZjRCQUFBQUFQQngvdTR1QUlEbmNEZ2M3aTRCQUFBQVFEVmc1QitBakRIYjNGMERTdUwvRXdBQUFBQUFTbUczMjQzZGJqZnVyZ01BQUFEd05JejhBd0FBQUFEZzR3ai9BQUFBQUFENE9NSS9BQUFBQUFBK2p2QVBBQUFBQUlDUEkvd0RBQUFBQU9EakNQOEFBQUFBQVBnNHdqOEFBQUFBQUQ2TzhBOEFBQUFBZ0k4ai9BTUFBQUFBNE9NSS93QUFBQUFBK0RqQ1B3QUFBQUFBUG83d0R3QUFBQUNBanlQOEF3QUFBQURnNHdqL0FBQUFBQUQ0T01JL0FBQUFBQUEranZBUEFBQUFBSUNQSS93REFBQUFBT0RqQ1A4QUFBQUFBUGc0d2o4QUFBQUFBRDZPOEE4QUFBQUFnSThqL0FNQUFBQUE0T01JL3dBQUFBQUErRGpDUHdBQUFBQUFQbzd3RHdBQUFBQ0FqN1BjWFFBQVhJL1dyVnZmNXUvdlAra256VU4vL044RlZ6WVdGaFltSERodzRFVE5WQVlBQUFCNEhzSS9BSy9VdDI5ZnYvVDA5Sk9XWllXVjE4OFlrM0hYWFhjMVdiWnNXVkZOMVFZQUFBQjRHajkzRndBQTErUGd3WU9tU1pNbXpTWGRWMEhYOTdkczJiS21KbW9DQUFBQVBCWDMvQVB3V2s2bmMza2x1bFdtRHdBQUFPRFRDUDhBdkpiTlp0dHVqTWtzcDh1NW0yNjZhWHVORlFRQUFBQjRLTUkvQUsrVm5KeGNZRm5XNm5LNnJONjJiVnRoalJVRUFBQUFlQ2pDUHdDdlpsbFdtZFA2YlRZYlUvNEJBQUFBRWY0QmVMa0xGeTVzbHBSZHlxYnNyS3lzTFRWZER3QUFBT0NKQ1A4QXZGcDZlbnFlTWFhMDFmdy9TVTlQejZ2eGdnQUFBQUFQUlBnSDRQWEttUHJQbEg4QUFBRGdSNFIvQUY3UHNxejFrbkt1YU1xeExHdUR1K29CQUFBQVBBM2hINERYUzA1T3pwR1VWUHplc3F4MVA3WUJBQUFBRU9FZmdJOHd4cmltK1R1ZFRxYjhBd0FBQUZjZy9BUHdDWUdCZ1d1TFh3Y0ZCYTB0cnk4QUFBQUFBUEJTZHJ2OUU3dmQvbGQzMXdFQUFBQjRHbjkzRndBQVZXaTVaVm5HM1VVQUFBQUFuc1p5ZHdFQXJsMWtaT1J1eTdMdWQzY2Q4QTdHbUcxNzkrN3Q1TzQ2QUFBQTREN2M4dzk0SVlJL3JvVmxXUjNkWFFNQUFBRGNpMm4vZ0JkTFRrNTJkd253Y0E2SHc5MGxBQUFBd0FNdzhnOEFBQUFBZ0k4ai9BTUFBQUFBNE9NSS93QUFBQUFBK0RqQ1B3QUFBQUFBUG83d0R3QUFBQUNBanlQOEF3QUFBQURnNHdqL0FBQUFBQUQ0T01JL2dLdGtaR1Rvc2NjZWs5UHByTFp6RkJRVTZQMzMzOWZBZ1FQMXdBTVBxRzNidHVyVnE1Y09IVHFrMU5SVU9Sd081ZVRrVk52NXIxVFQ1NnVvanZ6OGZGZmIxcTFiRlJjWHA5T25UNnRuejU0NmZQaXdHeXNFQUFDQXQvSjNkd0VBUEU5WVdKaFdyVnBWNmY3SGpoM1RtREZqOU5GSEh5a3dNTERDL3JtNXVSbytmTGlNTVJvL2ZyeGF0V3Fsak82M2RBQUFJQUJKUkVGVXdzSkNwYWFtcWs2ZE9pb29LUGc1NWZ1TXJLd3NKU1FrYVA3OCticmxsbHMwZE9oUVRabzBTVXVXTEpITnhuZTNBQUFBcUR6K2VnVHdzMTI0Y0VISGpoMnJkUCszM25wTGVYbDVXckJnZ1J3T2h3SURBeFVVRktTb3FDamRmdnZ0MVZpcGQxbThlTEh1dWVjZXRXelpVcElVR3h1cm5Kd2NiZHk0MGMyVkFRQUF3TnNRL2dFZlZ6eVZmT2ZPbmVyVHA0K2lvNk0xZXZSb1pXVmxsZGorMTcvK1ZaMDdkMVppWW1LSmFmREZyM2Z2M3ExQmd3YXBiZHUyNnRldm43NysrbXZYT1FZUEhpeEppbzZPbHNQaEtMZWV3c0pDclY2OVdrT0dES2x3bHNDQkF3ZGM1K3pidDY5U1UxTmQyL0x6OHpWcjFpeDE2dFJKN2R1MzE4U0pFM1h4NGtYWDlpVkxscWhMbHk2S2pvNVdZbUppaGUyU3RIZnYzbEkvSStueWJRcno1czFUOSs3ZEZSVVZwVzdkdXVuZGQ5OHRjV3ZFbmoxN05HalFJRVZGUmFsSGp4N2F0V3RYbVoreEpHVm5aK3U1NTU3VEF3ODhvTzdkdTJ2Mzd0MGw2dG13WVlOaVltSmM3MjAybXpwMzdxd05HemFVKzdrQkFBQUFBSHlBM1c0M2RydmRWTWFCQXdlTTNXNDNFeVpNTU9mT25UTVpHUmxtNE1DQlp1TEVpU1cyVDV3NDBWeThlTkY4Ly8zM3JyWkxseTZWMlAvZi8vNjN1WERoZ2hrMWFwUVpPSERnVmVmSXk4dXJzSjRqUjQ0WXU5MXV6cDQ5VzJITi8rLy8vVCtUa1pGaExseTRZRWFQSG0zNjlldm42ak41OG1UejVKTlBtdE9uVDV2ejU4K2JZY09HbVNsVHBoaGpqRGwrL0xpeDIrMW05KzdkNXRLbFMrYXJyNzRxdDcyaXo4Z1lZLzduZi83SDlPM2IxM3p6elRlbW9LREE3TisvMzhUR3hwcDU4K2E1K216ZHV0V2twYVdadkx3OGs1aVlhSHIwNkZIbVoyeU1NV1BIampWRGhnd3gvLzczdjgyLy8vMXY4OVJUVDdrK3gzUG56aG03M1c3UzA5TkxmRGJyMTY4M0R6LzhjSVdmYzdIaW54VjMvOHdDQUFEQXZSajVCMjRRLy8zZi82MkdEUnVxY2VQR0dqeDRzSGJzMkZGaWUxeGNuT3JXcmF0NjllcVZ1di9Ja1NNVkVoS2k0T0JnRFJnd1FJY1BINzZ1QlFHTDcrZjM5Njk0eVpFeFk4YW9jZVBHQ2c0TzFzQ0JBM1hreUJFNW5VNmRQMzllNjlhdDB3c3Z2S0N3c0RBMWFOQkF2LzN0YjdWbHl4WkpVa0JBZ0N6TDB1blRweFVVRktTSWlJaHkyMHY3akg3M3U5KzVQcU9zckN5dFdiTkc4Zkh4YXRHaWhmejkvZFc2ZFdzTkd6Wk1LMWFzY08zZnFWTW5oWWVINjhpUkk2cFhyNTVPbmp5cHdzSkMxL1lyUCtQTXpFenQyTEZEWThlT1ZVaElpRUpDUXZUTU04KzQrcDQ1YzBhU0ZCb2FXcUxHME5CUW5UOS92c1J4QVFBQWdJb1Evb0ViUk9QR2pWMnZRME5EbFpPVFV5SzgzM2JiYmVYdTM2aFJJOWZyK3ZYcnl4aHpYUUgwMWx0dmxXVlpTazlQcjdEdmxjRzNidDI2cm5PZVBuMWF4aGdOSERoUURvZEREb2REbzBlUDFxVkxsMVJRVUtDd3NEQk5telpOOCtiTlU3OSsvYlIzNzE1SktyTzkySldmVWVQR2pWMmYwYWxUcDJTTVVYaDRlSW4relpvMVUyWm1wdXR6ZlBQTk45V2pSdy85NlU5LzB0R2pSeVdwek04NEl5UERkWXhpVjM3eFlzemx3WHJMc2txY3MvaDk4WFlBQUFDZ01nai93QTNpeXZ2aGp4NDlxc2FORzVkWU1mNm5JYk82QkFjSEt5b3FTbi8rODUrdit4Z05HemFVSksxZHUxYkp5Y2tsL2dVRUJFaTZ2RGplSjU5OG9xaW9LRTJZTU1HMWIxbnQwdFdmVVZoWW1HdzJtK3RMaU9KQVgrekVpUk91UGlkT25ORENoUXUxWU1FQ3ZmcnFxK3JSbzhkVmRWLzVHUmNIL2VJUmZ1bi8vMEpBa2tKQ1FpUko1ODZkSzNHTXMyZlBLamc0MkhXZEFBQUFRR1VRL29FYnhGdHZ2YVZMbHk3cDZOR2pldSs5OTBvTnA5Y3JPRGhZa3JSdjN6NWxaMmRYMlAvNTU1OVhXbHFhSmt5WW9QVDBkQlVWRlNrN08xdWZmdnFwamh3NVV1SCtZV0Zoc3R2dFNreE1WRVpHaG9xS2luVDQ4R0h0MmJOSGtuVHExQ250MjdkUGxtV3BhZE9teXMvUGx6R216UFppUC8yTWV2YnNLZWx5RUgvNDRZYzFmZnAwZmZ2dHR5b3FLdEpYWDMybHQ5OStXM0Z4Y1pMa21nVng2dFFwWldkbjY4TVBQeXozR3BvMmJhcnc4SEM5K2VhYnlzN08xc21USjdWbzBTTFg5dERRVURWdTNGZ0hEeDRzc2QvQmd3ZXZ1bDBCQUFBQXFFakZOOTBDOEFtdFc3ZldZNDg5cHJ5OFBNWEd4bXJJa0NGVmR1emJiNzlkdlh2MzFwZ3hZMVN2WGoxdDJyU3AzUDdObWpYVDRzV0w5YzQ3NzJqa3lKRTZkKzZjNnRTcG94WXRXbWp5NU1tVk91Zk1tVE0xWThZTTllblRSd1VGQlFvUEQ5ZVlNV01rU1VWRlJabzZkYXBPbmp5cEprMmFLQ0VoUVpabGxkbGVyRldyVm5yMDBVZVZuNSt2WC8vNjF5WHV3Wjg2ZGFyZWV1c3RqUmd4UWxsWldicnR0dHMwZVBCZzllblRSNUoweHgxM2FNQ0FBWHJ1dWVmVXVIRmpEUmd3UUR0MzdpejNHbWJNbUtFcFU2WW9KaVpHdi96bEw5V25UeCtscGFXNXRuZnAwa1diTjI5V3QyN2RKRjJlNnI5MTYxWTkvZlRUbGZxTUFBQUFBQUJlN0hwVys3OTA2VktsVjRpSFp6aDc5cXg1NktHSFhDditiOWl3d2ZUcTFjdms1K2RYK2hpczlnOEFBQUNKa1g4QTFjVGhjRnpWMXJ4NWN5MWR1dFFOMVhpblJvMGFLVDQrWHRPbVRkUHMyYk0xYjk0OHZmTEtLOXp2RHdBQWdHdEcrQWRRTFpLVGs5MWRnaytJaVlsUlRFeU1KR25WcWxWdXJnWUFBQURlaXZBUCtMaFdyVm9SeEFFQUFJQWJIS3Y5QS9BNStmbjVQMnU3Sk9YbDVWVlZPUUFBQUlEYkVmNEIxSmpVMU5ScjZsOVVWS1J2dnZsR0gzMzBrWjU3N2puMTdObXpVbzhTN04yN3QrdDFkSFQwVmRzN2QrNWM3djQ1T1RucTFLbVRqaDQ5ZWszMUFnQUFBSjZLYWY4QWFzemd3WU8xWjg4ZStmbjVsUnJLaS8zaEQzL1FRdzg5cEFjZmZGQjMzWFdYSWlJaTFMbHpaNDBiTjA2MWE5Y3VkVEhCeno3N1RFRkJRVCtydm9FREI2cW9xRWk1dWJrcUtDalFjODg5VjJJN2l4VUNBQURBV3hIK0FiakZybDI3U3J4M09CemF0bTJiNnRldkwrbnlxSDllWHA3KzcvLytUMzUrZnE1K3hWUDJyMXpIb0xRdkF5UXBOalpXK2ZuNWlvMk5MZEdlbTV1cjJOaFlMVnk0VUdGaFlhNzJmLzNyWDlxMWE1ZSsvLzU3alJzM1RrT0hEblVkdTd3dkt3QUFBQUJQUi9nSFVPM2F0Mit2b3FJaTEydnA2dkJmRlFZTUdLQ2NuQnlkT1hOR3ZYdjNWbEpTa3FLam81V1VsSFJWUFQ5dE04YklacnQ4SjFUOSt2VTFhdFFvdmZMS0s1bzdkNjVDUWtLcXZGWUFBQUNnSmhIK0FWUzd6ei8vWE5MbEVmclBQLys4eEVoK1ZWcXlaSW0yYnQycU9YUG1hTVdLRmE3MlJ4OTl0RVMvM054YzErdTB0RFJObmp4WjB1VlpCVmV1RnlCSnp6NzdyQ1Nwb0tEQXRlM0tZd01BQUFEZWdQQVBvTWFkUDM5ZWRlclVVZTNhdFN2cys5QkREN2xlMzNiYmJWcTBhRkc1L2JkdTNhcmMzRnd0V3JSSWNYRnhrcVRWcTFlWDZGTTgrMENTSWlJaXRHTEZDcTFZc1VMSnljbWFQbjI2ZHV6WW9kRFFVUDNuZi82bnExOTBkRFNoSHdBQUFGNkw4QStnUnB3NGNVS1NOR1RJRUdWbFpXbkJnZ1dWQ3YvYnQyOHY5WjcvMGh3N2Rrd0ZCUVdxWGJ1MmNuSnlYS3YxbHpmeUwxMStyTjhISDN5Z2hJUUVTWmR2QVJnOWVyUkdqeDZ0aHg5K1dJV0ZoYTViQWdBQUFBQnZSUGdIVUsyKy8vNTdQZnZzczhySnlaRWtqUjgvWG5mZmZYZTFuT3VOTjk1UWp4NDlsSmFXcHFGRGg4cXlMRW5sai93WEZoWnE0c1NKNnRldm42dXVoeDU2U09IaDRkcTRjYU9XTEZtaXYvemxML3IxcjM5ZExUVURBQUFBTllId0Q2QmExYTlmWDVNbVRWSkVSSVFjRG9kYXRteDUzY2NxTEN3c2MxdGVYcDZPSHordURoMDZLREV4MFJYOEsrTHY3Ni9odzRkcjJMQmhybW45MzMzM25YN3hpMStVZUwxdjN6N0Z4TVJvMDZaTjExMC9BQUFBNEM2RWZ3RFZMaUlpNG1mdG41YVdwalZyMW1qejVzMnVVZnpzN0d6OThNTVB5c2pJa00xbVUzQndzRjU3N2JVUzAvTmpZMlBWb0VHRHF4NzFWNzkrZmNYR3hpb2lJa0tKaVlscTNyeTU4dlB6dFhUcFVrbFNURXhNcWErdlhIOEFBQUFBOENhRWZ3QnU0M1E2WmJQWmxKbVpLZW55S0h5eDc3NzdUcExVcDA4ZkJRUUVxRU9IRHBvMWE1WXIzS2VrcEdqY3VISHk4L1BUNDQ4L0xqOC9QelZwMHFURThaT1NrclIvLzM2dFhMbFNMNzMwa2l6TDBxeFpzM1R2dmZmcWtVY2VLWEUrQUFBQXdKZnhseStBYXZmTk45OG9ORFJVTnB1dHhIVDhaNTU1UnQ5ODg0Mktpb3AwMzMzM3FVNmRPcTV0Z1lHQmV1YVpaOVM5ZTNjMWJkclUxVjY4NEYvSGpoMlZuSnhjNWprdlhyeW8xMTU3VFdmUG50V1lNV05jWHhyMDc5OWY4K2ZQMTl5NWN6VjgrSERWcWxWTDc3Nzdybkp5Y3RTdlh6OUowb1VMRjBwOVhkem56VGZmVkZoWVdCVjlPZ0FBQUFBQWxNSnV0eHU3M1c2OHhhaFJvOHo5OTk5dlhuenh4Ukx0NTgrZk55ZE9uREFaR1JuRzZYUlc2bGlGaFlYbTdiZmZMcmZQdW5YcnpLVkxsOHlYWDM1WlpwLzkrL2ViMDZkUFYrcWMzcXo0WjhYZFA3TUFBQUJ3cjhxdGlBWEFveFNIdWZKR3ZnRkpjamdja3FTVWxCUiszd01BQU56QWVIQTFBQUFBQUFBK2p2QVBBQUFBQUlDUEkvd0RBQUFBQU9EakNQOEFBQUFBQVBnNHdqOEFBQUFBQUQ3TzM5MEZBTGgreFN1NUF3QUFBRUI1R1BrSHZKQXhacHU3YTREMzRPY0ZBQUFBQU9BejdIYTdzZHZ0eHQxMUFBQUFBSjZHa1g4QUFBQUFBSHdjNFI4QUFBQUFBQjlIK0FjQUFBQUF3TWNSL2dFQUFBQUE4SEdFZndBQUFBQUFmQnpoSHdBQUFBQUFIMGY0QndBQUFBREF4eEgrQVFBQUFBRHdjWVIvQUFBQUFBQjhIT0VmQUFBQUFBQWZSL2dIQUFBQUFNREhFZjRCQUFBQUFQQnhoSDhBQUFBQUFId2M0UjhBQUFBQUFCOUgrQWNBQUFBQXdNY1IvZ0VBQUFBQThIR1d1d3NBZ092UnVuWHIyL3o5L1NmOXBIbm9qLys3NE1yR3dzTENoQU1IRHB5b21jb0FBQUFBejBQNEIrQ1YrdmJ0NjVlZW5uN1NzcXl3OHZvWll6THV1dXV1SnN1V0xTdXFxZG9BQUFBQVQrUG43Z0lBNEhvY1BIalFOR25TcExtayt5cm8rdjZXTFZ2VzFFUk5BQUFBZ0tmaW5uOEFYc3ZwZEM2dlJMZks5QUVBQUFCOEd1RWZnTmV5Mld6YmpUR1o1WFE1ZDlOTk4yMnZzWUlBQUFBQUQwWDRCK0Mxa3BPVEN5ekxXbDFPbDlYYnRtMHJyTEdDQUFBQUFBOUYrQWZnMVN6TEtuTmF2ODFtWThvL0FBQUFJTUkvQUM5MzRjS0Z6Wkt5UzltVW5aV1Z0YVdtNndFQUFBQThFZUVmZ0ZkTFQwL1BNOGFVdHByL0orbnA2WGsxWGhBQUFBRGdnUWovQUx4ZUdWUC9tZklQQUFBQS9JandEOERyV1phMVhsTE9GVTA1bG1WdGNGYzlBQUFBZ0tjaC9BUHdlc25KeVRtU2tvcmZXNWExN3NjMkFBQUFBQ0w4QS9BUnhoalhOSCtuMDhtVWZ3QUFBT0FLaEg4QVBpRXdNSEJ0OGV1Z29LQzE1ZlVGQUFBQUFBQmV5bTYzZjJLMzIvL3E3am9BQUFBQVQrUHY3Z0lBb0FvdHR5ekx1THNJQUFBQXdOTlk3aTRBUVBXSmpJemNiVm5XL2U2dUE5V20wQmdUdTNmdjNzM3VMZ1FBQUFDZWpYditBUjlHOFBkNS9wS211THNJQUFBQWVENm0vUU0zZ09Ua1pIZVhnQ3EyWU1FQ3ZmUE9PN0lzaTFGL0FBQUFWSWlSZndBQUFBQUFmQnpoSHdBQUFBQUFIMGY0QndBQUFBREF4eEgrQVFBQUFBRHdjWVIvQUFBQUFBQjhIT0VmQUFBQUFBQWZSL2dINERNS0NncjAvdnZ2YStEQWdYcmdnUWZVdG0xYjllclZTNGNPSFZKcWFxb2NEb2R5Y25KcXRLYXRXN2NxTGk1T3AwK2ZWcytlUFhYNDhPRWFQVDhBQUFBZ1NmN3VMZ0FBcWtKdWJxNkdEeDh1WTR6R2p4K3ZWcTFhcWJDd1VLbXBxYXBUcDQ0S0NncHF2S2FzckN3bEpDUm8vdno1dXVXV1d6UjA2RkJObWpSSlM1WXNrYzNHZDY4QUFBQ29PZnoxQ2NBbnZQWFdXOHJMeTlPQ0JRdmtjRGdVR0Jpb29LQWdSVVZGNmZiYmIzZExUWXNYTDlZOTk5eWpsaTFiU3BKaVkyT1ZrNU9qalJzM3VxVWVBQUFBM0xnSS93REtWVHhkL3BOUFBsR1hMbDNVdFd0WDdkbXpSNHNYTDFhblRwMFVFeE9qSFR0MnVQb1hGQlJvM3J4NTZ0Njl1Nktpb3RTdFd6ZTkrKzY3Y2pxZGtxU1JJMGRxeXBRcEpjNHhmUGh3elo0OVc1S1VuNSt2V2JObXFWT25UbXJmdnIwbVRweW9peGN2bGx0allXR2hWcTllclNGRGhpZ3dNTERjdmdjT0hOQ2dRWVBVdG0xYjllM2JWNm1wcWE1dEZaMTd5WklsNnRLbGk2S2pvNVdZbUZoaCs0WU5HeFFURStONmI3UFoxTGx6WjIzWXNLSGNHZ0VBQUlDcVJ2Z0hVQ25wNmVsYXRXcVYyclp0cS9qNGVCMDllbFJyMTY1Vng0NGROV2ZPSEZlLzZkT25hOXUyYlpvelo0NTI3dHlwR1RObWFPWEtsVnF3WUlFa3FXZlBudHEyYlp0ckd2NjVjK2YweFJkZnFIZnYzcEtraElRRUhUcDBTRXVXTE5HYU5XdDAvdng1dmZycXErWFdkdXpZTWVYazVLaFZxMVlWWHNmU3BVdjErdXV2YStQR2pmckZMMzZoaElRRTE3Ynl6bjNpeEFuTm5qMWJDUWtKMnJKbGkySmpZOHR0ejh6TTFNbVRKM1gzM1hlWE9IOUVSRVNKTHh3QUFBQ0Fta0Q0QjFBcC9mdjNWMUJRa0xwMTY2Yk16RXdOSGp4WVFVRkI2dHExcTQ0ZlA2NmlvaUpsWldWcHpabzFpbytQVjRzV0xlVHY3Ni9XclZ0cjJMQmhXckZpaFNTcFk4ZU9rcVJkdTNaSnVqdzYzcXBWS3pWdjNsem56NS9YdW5YcjlNSUxMeWdzTEV3TkdqVFFiMy83VzIzWnNxWGMyb3EvU1BEM3IzZ1prekZqeHFoeDQ4WUtEZzdXd0lFRGRlVElFVG1kemdyUEhSQVFJTXV5ZFByMGFRVUZCU2tpSXFMYzlqTm56a2lTUWtORFM1dy9ORFJVNTgrZlYyRmhZV1UrZGdBQUFLQktzT0FmZ0VwcDBLQ0JKQ2tvS0VpU0ZCSVNJa21xVmF1V0pLbW9xRWluVHAyU01VYmg0ZUVsOW0zV3JKa3lNelBsZERvVkdCaW9ybDI3YXVQR2plclFvWU9Ta3BMVXYzOS9TZExwMDZkbGpOSEFnUU92T245QlFZRUNBZ0pLcmUzV1cyK1ZaVmxLVDArWHcrRW85enF1RE9OMTY5YVZNVWFGaFlVVm5qc3NMRXpUcGszVEcyKzhvUTgrK0VBdnZ2aWlJaU1qeTJ3M3hraVNMTXNxY2F6aTk4WGJBUUFBZ0pyQXlEL2d3ZTY5OTk0bUhUdDI5Sm92NllxRDlkR2pSMHUwbnpoeFFtRmhZYTRWN252MjdLbnQyN2ZyOE9IRE9uNzh1T3UrK0lZTkcwcVMxcTVkcStUazVCTC95Z3Ira2hRY0hLeW9xQ2o5K2M5L3Z1N2FLM1B1Mk5oWWZmTEpKNHFLaXRLRUNSTmMrNWJXWHZ6bHlMbHo1MHFjNSt6WnN3b09EaTczZWdBQUFJQ3FSdmdIUEppZm45OXoyZG5acHlJakk5KzEyKzMvRlJFUlVmNXFkbTRXRWhLaWh4OStXTk9uVDllMzMzNnJvcUlpZmZYVlYzcjc3YmNWRnhmbjZoY1JFYUZiYnJsRnMyZlBWbXhzckd2MlFGaFltT3gydXhJVEU1V1JrYUdpb2lJZFBueFllL2JzcWZEY3p6Ly92TkxTMGpSaHdnU2xwNmVycUtoSTJkblordlRUVDNYa3lKRUs5Ni9vM0tkT25kSytmZnRrV1phYU5tMnEvUHg4R1dQS2JBOE5EVlhqeG8xMThPREJFdWM1ZVBDZzY5WUFBQUFBb0tZUS9nSFBGMkpaMWpPU2ttclZxcFZodDlzWHRXblQ1dEhvNk9nNjdpNnNORk9uVHBYRDRkQ0lFU01VSFIydGwxNTZTWU1IRDlhQUFRTks5T3ZaczZkU1VsSmNDLzBWbXpsenBtdzJtL3IwNmFOMjdkcHB5cFFwbFpvaTM2eFpNeTFldkZqMTZ0WFR5SkVqMWJadFczWHYzbDJMRnkrdTFGb0FGWjI3cUtoSVU2ZE9WYnQyN2JSa3lSSWxKQ1RJc3F3eTJ5V3BTNWN1MnJ4NXMrdjR4aGh0M2JwVlhicDBxVlE5QUFBQVFGV3hLdTRDd0Yzc2R2dnJrc2FVc2ZtaXBIV1NsdWZsNWExTFMwdTc2bmw0ZHJ2ZFNGSnljbkwxRllreW5UdDNUbzgvL3JqKzkzLy9WODJiTjlmR2pSdjE5dHR2NjZPUFB2clowLzRYTEZpZ2Q5NTVSNUplVGtsSm1WSVY5UUlBQU1CM2VjMjl4QUN1VWs5U1AwbjlhdFdxbGV0d09EWVlZejUyT3Axcjl1M2JsK1h1NHFwRGFZdjVOVy9lWEV1WExuVkROUlZyMUtpUjR1UGpOVzNhTk0yZVBWdno1czNUSzYrOHd2MytBQUFBcUhGZUhmNGpJeVBmc0N3cnl0MTFBTlhvOWtyMnEyMk1lVlRTb3phYlRYYTdQY2tZczd3NkMzTUhiNXpCRUJNVDQxclFjTldxVlc2dUJnQUFBRGNxcnc3L2xtV05kbmNOZ0NjeWwyOVU1MWx5QUFBQUFDUjVlZmkvUXJTN0N3Q3F5VmhKL1N2cVpJekpsL1IzeTdLMjJteTJKVjkrK2VVM2ttUzMyLyszdWd2OHVZd3hyZ1h5cWtwK2ZyNENBOHQrTUVKRjJ3RUFBQUJmNHhQaFB5VWw1ZS91cmdHb0RuYTcvWFE1bXk5S1dtdFoxdks4dkx5azBoYjg4elNGaFlVNmQrNmN6cDA3cDd2dnZsdkdHQTBlUEZqVHBrMVRzMmJOS24wY3A5T3A2ZE9uS3o0K1hqYmIxUTh0NmQyN3Q5YXNXU05KaW82TzFxNWR1MHBzNzl5NXN6Ny8vUE9mZHpFQUFBQ0FGL0dKOEEvY1FMSXN5L3FyMCtsY2Z0Tk5OMjNjdG0xYnJyc0xxb3o1OCtmcjQ0OC8xb1VMRnhRZUhxNUdqUnBwN3R5NSt1aWpqNVNXbHFhbm4zNjZSUDlObXpZcE16TlR2WHIxdXVwWTI3ZHZsOVBwMUtwVnF4UWZIMTlsTmJadjM3N2M3VC84OElQQ3dzSzBidDI2S2pzbkFBQUFVRk1JLzREbis3ZWtWYnI4U0w5UDA5TFM4dDFkMExVYU1tU0loZzBicGdjZmZOQzFNdi91M2J1MWN1VktiZDY4V1EwYU5KQjBlVUc4VFpzMlNaSWFObXlvN2R1M2wzbzhwOU1weTdKS0hmVy9VbXhzclBMejh4VWJHMXVpUFRjM1Y3R3hzVnE0Y0tIQ3dzSWtxY3laQUJrWkdabzJiWnErKys0N1RaNDh1ZklYRFFBQUFIZ1F3ai9nd1lxS2ltYmZmUFBONDdkdDIxYm83bHArRG4vL2tyOXFzck96bFpDUW9QajRlQTBiTmt5dnZmYWFqaDQ5cXZuejUrdTk5OTRyOHppSERoM1NrMDgrS2VueVdnSFIwWmVYKzhqUHo5ZTZkZXMwWnN3WTVlVGs2TXlaTStyZHU3ZVNrcElVSFIydHBLU2tFc2RwMzc3OVZXMmxXYlZxbGViT25hdGV2WHBwenB3NXJCTUFBQUFBcjBYNEJ6elkvdjM3VDdxN2hxb1FIeCt2UFh2MktEYzMxL1hZdTVVclY2cGV2WHA2OXRsbjlidmYvVTdHR0wzNjZxdHEwcVJKbWNmNWovLzREKzNhdFV2ZmYvKzl1blhycHM4KyswelM1WHY0QXdJQ3RHVEpFbTNkdWxWejVzelJpaFVyWFBzOSt1aWpKWTZUbTF2eDNSSWpSNDVVWm1hbTVzK2ZyNVl0VzE3UFpRTUFBQUFlZy9BUG9OcE5uejVkYVdscGlvdUxjMDNybDZROWUvYm8zWGZmMWEyMzNxcUVoQVExYmRyVXRlMmhoeDZTZEhsVTN4aWpXclZxU1pJKyt1Z2pXWmFsMnJWcnUvb1dGaGE2WmhkczNicFZ1Ym01V3JSb2tlTGk0aVJKcTFldkxsRlBSZmYzUzlLdVhidTBlZk5tM1h6enpkZDUxUUFBQUlEbklQd0RxQkZidDI2VkpLMWR1MVlQUHZpZ25uMzJXVjI2ZEVsaFlXR3FXN2R1aWVBdnlYVy8vN1BQUHF1K2ZmdTZaZ3hJMGxkZmZhV0dEUnU2M2hjVUZLaFdyVm82ZHV5WUNnb0tWTHQyYmVYazVPam8wYU9TeWgvNS8rTWYvNmdQUC95dzFKcDc5T2hSYWp0UENnQUFBSUMzSWZ3RHFIYUZoWVhhc21XTC9QMzl0WG56WmkxZnZsd2pSNDVVU0VpSWhnMGJwb0NBQUZlNHYzanhvc2FQSDYvSEgzOWNlL2Z1VlVaR2hqcDM3cXhaczJacDNMaHg4dlB6MHpmZmZLUHc4SEJKbCsvOUx5d3NWRUJBZ041NDR3MzE2TkZEYVdscEdqcDBxQ3pMa2xUK3lQK0lFU00wWXNTSXEycDJPQnhhczJhTmF6RkNBQUFBd0p1VnYxUTJBRlNCZGV2VzZWZS8rcFVDQWdJMFo4NGM5ZS9mWDdmY2NvdCsvL3ZmNjZXWFh0S21UWnUwYWRNbUxWcTBTRGZmZkxQYXQyOHZwOU9wMTE1N1RVODk5WlQ4L1B5VWw1ZW5uVHQzU3BKMjdOaWgrKysvWDlMbFIvQUZCQVNvb0tCQXg0OGZWNGNPSFNUSkZmd0JBQUFBTVBJUG9BWnMzcnhaTDc3NG9wS1NrbVJabHU2ODgwNk5IajFhenozM25OYXRXNmVRa0JBMWFOQkFZOGVPMWU5Ly8zdUZoWVhwNVpkZjFva1RKOVN3WVVPdFhidFcvdjcrU2twS1V0T21UYlYzNzE1Tm16Wk5rcFNUazZPZ29DRFZxbFZMcjczMldvbkgvOFhHeHFwQmd3WlhQZXF2ZnYzNmlvMk5WVVJFaEJJVEUydjBzd0FBQUFEY2dmQVBvTnE5L1BMTEpSYk9DdzhQMTd4NTgzVEhIWGVvV2JObWV1YVpaMVMvZm4wOS8venphdGV1blNTcFJZc1dLaXdzMU42OWU5V3dZVU8xYWROR0dSa1ptalp0bWdZTkdxUmF0V3Fwb0tCQVgzLzl0ZXYrLzU4K0tTQXBLVW43OSsvWHlwVXI5ZEpMTDhteUxNMmFOVXYzM251dkhubmtrYXNlUVFnQUFBRDRLdjd5QlZEdGZycGkvc1dMRi9YTk45OW80Y0tGK3ZMTEw5VzNiMTg5OGNRVHFsKy92cXZQd0lFRHJ6ck9tMisrS2FmVHFhZWZmbG83ZCs3VXVISGo1Ty92ci9IangxL1Y5K0xGaTNydHRkZDA5dXhaalJrenhqVWpvSC8vL3BvL2Y3N216cDJyNGNPSHEzdjM3cTU5c3JPekpVa1pHUm1TVk9LSkFnQUFBSUEzSS93RHFESDkrdldUSkowNWMwWUhEeDVVbHk1ZE5HblNwRXFQd1AvbU43L1I3MzczT3dVRUJLaGp4NDdhdlh1M2JEWmJpYW4rMHVWRi9HdzJtN3AxNnlhSHcxRmkyeDEzM0tHWk0yZnF3SUVEQ2dzTEs3RnR3NFlObWpGamh2ejgvUFRZWTQ4Ui9nRUFBT0F6dkhwRkxMdmRiaVFwSlNYRnE2OERxQzdGLzQwa0p5ZTd1eFN2NFhRNkplbXFMeFE4ellJRkMvVE9PKzlJMHNzcEtTbFQzRndPQUFBQVBCd2ovd0J3QlU4UC9RQUFBTUQxNEs5Y0FBQUFBQUI4SE9FZkFBQUFBQUFmUi9nSEFBQUFBTURIY2M4L2NBUDQ2WXIzQUFBQUFHNHNqUHdEUHN3WXM4M2ROYUJhRlJwalBuZDNFUUFBQVBCOGpQd0RQbXp2M3IyZDNGMURUZUx4bndBQUFFRHBHUGtIQUFBQUFNREhFZjRCQUFBQUFQQnhoSDhBQUFBQUFId2M0UjhBQUFBQUFCOUgrQWNBQUFBQXdNY1IvZ0VBQUFBQThIR0Vmd0FBQUFBQWZCemhId0FBQUFBQUgwZjRCd0FBQUFEQXh4SCtBUUFBQUFEd2NZUi9BQUFBQUFCOEhPRWZBQUFBQUFBZlIvZ0hBQUFBQU1ESEVmNEJBQUFBQVBCeGhIOEFBQUFBQUh3YzRSOEFBQUFBQUI5SCtBY0FBQUFBd01mNXU3c0FBTGdlclZ1M3ZzM2YzMzlTYWR2c2R2dmJWNzR2TEN4TU9IRGd3SW1hcVF3QUFBRHdQSVIvQUY2cFpjdVdwOUxUMHgrekxDdXNsTTFEaTE4WVl6SmF0bXc1NHNDQkF6VllIUUFBQU9CWm1QWVB3Q3N0Vzdhc3lHYXpyYXhFMXhYTGxpMHJxdmFDQUFBQUFBOUcrQWZndFp4TzUvSktkS3RNSHdBQUFNQ25FZjRCZUMyYnpiYmRHSk5aVHBkek45MTAwL1lhS3dnQUFBRHdVSVIvQUY0ck9UbTV3TEtzMWVWMFdiMXQyN2JDR2lzSUFBQUE4RkNFZndCZXpiS3NNcWYxMjJ3MnB2d0RBQUFBSXZ3RDhISVhMbHpZTENtN2xFM1pXVmxaVzJxNkhnQUFBTUFURWY0QmVMWDA5UFE4WTh5YVVqWjlrcDZlbmxmakJRRUFBQUFlaVBBUHdPdVZNZldmS2Y4QUFBREFqd2ovQUx5ZVpWbnJKZVZjMFpSaldkWUdkOVVEQUFBQWVCckNQd0N2bDV5Y25DTXBxZmk5WlZucmZtd0RBQUFBSU1JL0FCOWhqSEZOODNjNm5VejVCd0FBQUs1QStBZmdFd0lEQTljV3Z3NEtDbHBiWGw4QUFBRGdSa1A0QitBVGR1L2VuUzFwamFSUGR1N2MrYjI3NndFQUFBQThpYis3Q3dDQUtyVGNzaXpqN2lJQUFBQUFUMFA0Qjd4QVpHVGtic3V5N25kM0hkN0FHQ083M2I3UTNYVjR1Q0pKLzVPU2tqTGQzWVVBQUFDZ1pqRHRIL0FDQkg5VU1UOUpDZTR1QWdBQUFEV0hrWC9BaXlRbko3dTdCSGk1di8zdGJ4bzFhcFFrYlhCM0xRQUFBS2c1alB3REFBQUFBT0RqQ1A4QUFBQUFBUGc0d2o4QUFBQk5hVCsyQUFBZ0FFbEVRVlFBQUQ2TzhBOEFBQUFBZ0k4ai9BTUFBQUFBNE9NSS84QU5KalUxVlE2SFF6azVPY3JJeU5Camp6MG1wOU41VGNlNDN2MXFTa0ZCZ2Q1Ly8zME5IRGhRRHp6d2dOcTJiYXRldlhycDBLRkRKYTYvSm0zZHVsVnhjWEVxS0NpUXcrRW84MTlsbkR0M1RqMTc5dFRodzRlcnVXb0FBQUQ0Q2g3MUI5ekF3c0xDdEdyVnFocmJyelRIamgzVG1ERmo5TkZISHlrd01QQm5IeTgzTjFmRGh3K1hNVWJqeDQ5WHExYXRWRmhZcU5UVVZOV3BVMGNGQlFWVlVQVzF5Y3JLVWtKQ2d1YlBuNitBZ0FEWEl4dFRVMU0xZVBCZzdkcTE2NXF1dlZHalJobzZkS2dtVFpxa0pVdVd5R2JqZTF3QUFBQ1VqNzhZQWJqVmhRc1hkT3pZc1NvNzNsdHZ2YVc4dkR3dFdMQkFEb2REZ1lHQkNnb0tVbFJVbEc2Ly9mWXFPOCsxV0x4NHNlNjU1eDYxYk5teXlvNFpHeHVybkp3Y2JkeTRzY3FPQ1FBQUFOOUYrQWQ4VUg1K3ZtYk5tcVZPblRxcGZmdjJtamh4b2k1ZXZIaFZ2eXVud0JlLy91U1RUOVNsU3hkMTdkcFZlL2JzMGVMRmk5V3BVeWZGeE1Sb3g0NGRaZTYzZS9kdURSbzBTRzNidGxXL2Z2MzA5ZGRmdTg2elo4OGVEUm8wU0ZGUlVlclJvNGQyN2RybDJqWjQ4R0JKVW5SMGRJbHA3NVc5aGlzVkZoWnE5ZXJWR2pKa1NJVWo2UWNPSEhEVjI3ZHZYNldtcGxiNjNFdVdMRkdYTGwwVUhSMnR4TVRFQ3RzM2JOaWdtSmlZY3V1NVVrRkJnZWJObTZmdTNic3JLaXBLM2JwMTA3dnZ2bHZpTmd1YnphYk9uVHRydzRZTmxUNHVBQUFBYmx5RWY4QUhKU1FrNk5DaFExcXlaSW5XckZtajgrZlA2OVZYWDYzVXZ1bnA2VnExYXBYYXRtMnIrUGg0SFQxNlZHdlhybFhIamgwMVo4NmNNdmRic1dLRjVzNmRxNDBiTitxV1cyN1J0R25UWE5zdVhicWtTWk1tNmJQUFBsUEhqaDMxeWl1dnVMWXRYTGhRa3JScjF5N1hkUGpydllaang0NHBKeWRIclZxMXF2QTZseTVkcXRkZmYxMGJOMjdVTDM3eEN5VWtKRlRxM0NkT25ORHMyYk9Wa0pDZ0xWdTJLRFkydHR6MnpNeE1uVHg1VW5mZmZYZUZOUldiUG4yNnRtM2Jwamx6NW1qbnpwMmFNV09HVnE1Y3FRVUxGcFRvRnhFUlVlSkxDd0FBQUtBc2hIL0F4NXcvZjE3cjFxM1RDeSs4b0xDd01EVm8wRUMvL2UxdnRXWExsa3J0Mzc5L2Z3VUZCYWxidDI3S3pNelU0TUdERlJRVXBLNWR1K3I0OGVNcUtpb3FkYitSSTBjcUpDUkV3Y0hCR2pCZ2dBNGZQdXdhcWU3VXFaUEN3OE4xNU1nUjFhdFhUeWRQbmxSaFlXR1ZYMFB4L2Z6Ky9oVXZaekptekJnMWJ0eFl3Y0hCR2pod29JNGNPU0tuMDFuaHVRTUNBbVJabGs2ZlBxMmdvQ0JGUkVTVTIzN216QmxKVW1ob2FJVTFTWmZYQjFpelpvM2k0K1BWb2tVTCtmdjdxM1hyMWhvMmJKaFdyRmhSb205b2FLak9uejlmN21jSkFBQUFTQ3o0Qi9pYzA2ZFB5eGlqZ1FNSFhyV3RNb3ZkTldqUVFKSVVGQlFrU1FvSkNaRWsxYXBWUzVMS0RQK05HalZ5dmE1ZnY3Nk1NU29zTEZSZ1lLRGVmUE5OL2ZXdmYxWHIxcTFkeHludlNRRVZYVU5BUUVDcCs5MTY2NjJ5TEV2cDZla1ZycHgvWlJpdlc3ZXVxOTZLemgwV0ZxWnAwNmJwalRmZTBBY2ZmS0FYWDN4UmtaR1JaYlliWXlSSmxtV1ZXMCt4VTZkT3lSaWo4UER3RXUzTm1qVlRabWFtbkU2bmE0Ry80bU1XbndNQUFBQW9DK0VmOERFTkd6YVVKSzFkdTFhMzNIS0xtNnU1UEIxKzRjS0ZXclpzbWNMRHc3VnIxNjRLNzFPLzNtc0lEZzVXVkZTVS92em5QMWY2c1huWGMrN1kyRmc5OHNnam1qdDNyaVpNbUtCTm16YVYyVjc4NWNtNWMrZFV2Mzc5Q3M5Zi9LWEUwYU5IZGM4OTk3amFUNXc0b2JDd3NCSXIrNTg5ZTFiQndjRmxmaGtDQUFBQUZHUGFQK0Jqd3NMQ1pMZmJsWmlZcUl5TURCVVZGZW53NGNQYXMyZVBXK29wbnBKKzZ0UXBaV2RuNjhNUFB5eXhQVGc0V0pLMGI5OCtaV2RuUy9wNTEvRDg4ODhyTFMxTkV5Wk1VSHA2dW9xS2lwU2RuYTFQUC8xVVI0NGNxWEQvaXM1OTZ0UXA3ZHUzVDVabHFXblRwc3JQejVjeHBzejIwTkJRTlc3Y1dBY1BIcXpVNXhVU0VxS0hIMzVZMDZkUDE3ZmZmcXVpb2lKOTlkVlhldnZ0dHhVWEYxZWk3OEdEQjEyM0Z3QUFBQURsSWZ3RFBtam16Sm15Mld6cTA2ZVAyclZycHlsVHByaHRhdmdkZDl5aEFRTUc2TG5ubmxOY1hKd2VlT0NCRXR0dnYvMTI5ZTdkVzJQR2pOSGpqei91YXIvZWEyaldySmtXTDE2c2V2WHFhZVRJa1dyYnRxMjZkKyt1eFlzWFYyb3RnSXJPWFZSVXBLbFRwNnBkdTNaYXNtU0pFaElTWkZsV21lMlMxS1ZMRjIzZXZMbXlINW1tVHAwcWg4T2hFU05HS0RvNldpKzk5SklHRHg2c0FRTUd1UG9ZWTdSMTYxWjE2ZEtsMHNjRkFBQUF2SkxkYmpkMnU1MmJYZUh6aW4vVzRaM09uajFySG5yb0laT2VubDVseDl5d1lZUHAxYXVYeWMvUHY2YjlkdTdjYVg3OGVWcnY3cDlyQUFBQTFCenUrUWZnZFVxN243OTU4K1phdW5TcEc2cXBXS05HalJRZkg2OXAwNmJwVDMvNlU2Vm5JSlRsL1Buem1qZHZubDU1NVJYdTl3Y0FBRUNsRVA0QmVKM2s1R1IzbDNETlltSmlGQk1UVXlYSHV2bm1tN1ZxMWFvcU9SWUFBQUJ1RE56ekR3QUFBQUNBanlQOEEvQTUrZm41UDJzN0FBQUE0R3NJL3dDcW5kUHAxTkdqUjEzdkwxNjg2SHFkbDVlbm1UTm5sdWlmazVOVDRUSFBuajBycDlOWjZyYmV2WHU3WGtkSFIxKzF2WFBuemhVZUh3QUFBUEFsaEg4QTFTNDlQVjNQUFBPTXRtelpvb0tDQXNYRnhibnVXYy9QenkreFVOLzY5ZXZWcDA4Zi9mREREN3J2dnZzVUd4dXJEaDA2YU5hc1dhNCt5Y25KNnQ2OXU5YXRXMWRsTmJadjM3N2NmdzZIUTkyNmRhdXk4d0VBQUFBMWlRWC9BRlM3RmkxYTZQWFhYOWZZc1dQVm9rVUxKU1ltNnVtbm41YlQ2U3l4Q043NjlldjFoei84UVltSmlhcFRwNDdxMXEycnBLUWt2Znp5eS9ybEwzOHBTY3JLeXRLTUdUTzBZTUVDVFo0OFdlSGg0YnI3N3J0TFBXOXNiS3p5OC9NVkd4dGJvajAzTjFleHNiRmF1SENod3NMQ0pFbWZmLzU1cWNmSXlNalF0R25UOU4xMzMybnk1TWxWOFhFQUFBQUF1QmJGeno1M2R4MUFkU3YrV2ZkV1JVVkZ4aGhqTGw2ODZHcjc2cXV2ek5telowMTJkcmJyMnRMVDA4MitmZnRjZlRwMDZHQ01NYVpidDI3bXpKa3pKanM3MjhURnhabEZpeFlaWTR6WnUzZXY2ZHExcS9uODg4K05NY2IwNzkvZjlPalJ3L3pxVjc4eXZYcjFNc1lZMDdadDI2dnFhZGV1WGFYcVhybHlwZW5VcVpPWk8zZXV5Y3ZMdTliTDlrZzdkKzQwUC80OHJYZjN6elVBQUFCcURpUC9BS3JkbENsVFZLZE9IWTBkTzFhUzVIQTRWS2RPSGRmMk9uWHFxSDM3OXBJa1k0eHV2dmxtclZtelJwSjA5T2hSTldqUVFMbTV1Um81Y3FUdXVPTU9QZkhFRTVLa05tM2FhTWFNR1JvM2JwemF0Mit2OTk1N1QzLy8rOTgxWjg0Y3JWaXh3blg4Ung5OXRFUTl1Ym01RmRZOGN1UklaV1ptYXY3OCtXclpzdVhQK3dBQUFBQUFOeVA4QTZoMmt5Wk4wdHR2djYzRXhFVFgxUG50MjdmTHo4L3ZxcjdmZmZlZG5uMzJXZGY3MU5SVTNYWFhYZHF3WVlOYXQyNnR6ei8vWExHeHNUcHo1b3dhTjI0c1NlcmF0YXVLaW9wVXUzWnRiZDI2VmJtNXVWcTBhSkhpNHVJa1NhdFhyeTV4anVJdkdzcXphOWN1YmQ2OFdUZmZmUE4xWHpjQUFBRGdLUWovQUtwZFlHQ2dSbzhlWGFMdHludjlyMlNNVWQyNmRWM3Z1M1Rwb29VTEYrbzN2L21OV3JSbzRXcVBqbzVXVWxKU2lYMlBIVHVtZ29JQzFhNWRXems1T2E0bkRKUTM4di9IUC81UkgzNzRZYW0xOU9qUm85VDJzdFlIQUFBQUFEd1Y0UjlBalZpL2ZyMXExYXFsVHAwNlNaSTJiZHBVcVpIL3dNQkE5ZXZYVDZ0V3JkS25uMzdxYXYvcFFuNDllL1pVZW5xNmV2VG9vYlMwTkEwZE9sU1daVWtxZitSL3hJZ1JHakZpeEZWMU9Cd09yVm16UmcwYU5Mak9Ld1lBQUFBOEIrRWZRSTNZdm4zN2RkODczNmhSSSszYnQwOUpTVWs2ZHV5WW1qVnI1aHI1ejg3T1ZuQndzUEx5OHZURUUwK29RNGNPU2t4TWRBVi9BQUFBQUlSL0FEVWtMUzFOZmZyMGNiMy9yLy82cjFMN09aM09Fb3NCamhvMVNvY09IZEtvVWFQMHQ3LzlUVXVYTHRYcnI3L3U2dnZrazAvcXlTZWZWUGZ1M2ZYYWE2L0pack81OW8yTmpWV0RCZzJ1ZXRSZi9mcjFGUnNicTRpSUNDVW1KbGJsWlFJQUFBQWVpZkFQb05xZE8zZE9wMCtmMXQxMzMrMXFXNzkrZmFXbS9ZOGVQVnExYTlkV2FHaW9CZzBhcEprelo3cTIyV3cyVFowNlZjT0hEOWR0dDkybU5tM2FsRGhXVWxLUzl1L2ZyNVVyVitxbGwxNlNaVm1hTld1VzdyMzNYajN5eUNQeTkrZFhJQUFBQUc0TXRvcTdBTURQOCtXWFg2cDU4K1lsUnZTdjlNTVBQeWdySzBzNU9UazZjdVNJQWdNRFhkdCsrY3RmcW1uVHBrcE1URlIwZExTYU5tMnE3T3hzMS9hSWlBaE5uanhaYytmT0xYSE1peGN2YXRxMGFYcnZ2ZmNVRnhjbm04MG15N0xVdjM5L2ZmcnBwK3JaczZmcmNZTEZzck96bFoyZHJXKy8vVmFTVkx0MjdhcjZDQUFBQUFDM1l0Z0xRTFg3L3Z2dmRmLzk5NWU1ZmQrK2ZYcnh4UmRWVkZTa1dyVnE2YW1ubnJxcXp4TlBQS0hRMEZDOStlYWJXcmx5cGJwMjdlcmE5c2dqajF5MWlKL05abE8zYnQza2NEaEtIT2VPTys3UXpKa3pkZURBQVlXRmhaWFl0bUhEQnMyWU1VTitmbjU2N0xISENQOEFBQUR3R1Y2OUlwYmRiamVTbEpLUzR0WFhBVlNrK0djOU9UblozYVhVcUpNblQ2cEpreVkxZWs2bjB5bEpKZFlPOENWLys5dmZOR3JVS0VuYWtKS1NVdnJDQ3dBQUFQQTVqUHdEOEZnMUhmd2wzdzM5QUFBQXVMSHhWeTRBQUFBQUFENk84QThBQUFBQWdJOWoyai9nUlRJeU10eGRBcnpjbVRObjNGMENBQUFBM0lEd0QzaVJidDI2dWJzRUFBQUFBRjZJOEE5NGh3OGtkWEozRWZBWmhaSld1cnNJQUFBQTFCekNQK0FGVWxKU25uQjNEZDZBeDM4Q0FBQUFwV1BCUHdBQUFBQUFmQnpoSHdBQUFBQUFIMGY0QndBQUFBREF4eEgrQVFBQUFBRHdjWVIvQUFBQUFBQjhIT0VmQUFBQUFBQWZSL2dIQUFBQUFNREhFZjRCQUFBQUFQQnhoSDhBQUFBQUFId2M0UjhBQUFBQUFCOUgrQWNBQUFBQXdNY1IvZ0VBQUFBQThIR0Vmd0FBQUFBQWZCemhId0FBQUFBQUgwZjRCd0FBQUFEQXh4SCtBUUFBQUFEd2NmN3VMZ0FBcmtlclZxMXU5dmYzZDVTMkxUSXk4cEVyM3hjV0ZpYW5wcWFlcjVuS0FBQUFBTTlEK0FmZ2xRSURBNTNHbUxXU0FuKzZ6YktzVFZlOHpROE1ER3hjYzVVQkFBQUFub2RwL3dDOFVuSnk4Z1ZKR3l2UmRjT1BmUUVBQUlBYkZ1RWZnRGRiWGxFSHk3SXE3QU1BQUFENE9zSS9BSzlWcTFhdHYwb3FMS2RMWVg1Ky9sOXJxaDRBQUFEQVV4SCtBWGl0WGJ0MlpScGpQaTJueTFZVytnTUFBQUFJL3dDOFhBWFQrcG55RHdBQUFJandEOERMQlFRRXJKSmtTdG5rTEN3c1hGWFQ5UUFBQUFDZWlQQVB3S3Z0M3IwN1E5Sm5wV3o2N01DQkEyZHF1aDRBQUFEQUV4SCtBWGk5MHFiK0cyT1k4ZzhBQUFEOGlQQVB3T3NWRkJTcytHbWIwK204cWcwQUFBQzRVUkgrQVhpOUF3Y09uSkMwKzRxbXYrL2Z2LytrdStvQkFBQUFQQTNoSDRDdmNFM3pyK0FKQUFBQUFNQU5oL0FQd0NmNCtmbTVBbjlCUVFIaEh3QUFBTGdDNFIrQVQvamlpeS8rWVZuV1BrbDdEeHc0OEU5MzF3TUFBQUI0RW45M0Z3QUFWY1VZODdFazQrNDZBQUFBQUUvRHlEOEFueEFaR2RsQlVvS2s2WGE3L1VGMzF3TUFBQUI0RXNJL0FLL1dxbFdybSsxMit6dVdaVzIvb25tSDNXNWYwS1pObXdadUt3d0FBQUR3SUlSL0FON0tzdHZ0L2Z6OS9iK1dOQ1FnSUVCUFBmV1Vubnp5U1FVRUJFalNzemFiN1d1SHc5RlhrdVhlVWdFQUFBRDM4dW8vaU8xMnU1R2tsSlFVcjc0T0FOZkc0WEEwTThiOFVWSjNTWXFNakZSOGZMenV2UE5PU2RJLy8vbFBKU1FrYU4rK2ZjVzdyUEh6OHh2K3hSZGZISGRQeFFBQUFJQjdlWFZvSnZ3RE41YStmZnY2L2VNZi94aHBqSmt1cVc2OWV2VTBkdXhZUGZyb283TFpTazVrY2pxZFdyVnFsZDU0NHcxZHZIaFJraTVhbGhVZkhoNyt4MlhMbGhXNW8zNEFBQURBWGJ3Nk5CUCtnUnRIbXpadDJ0aHN0bmNrL1VxU1ltSmlOSDc4ZUlXRWhKUzczOW16WnpWNzlteHQzcnk1dU9rTFk4eVF2WHYzN3EvZWlnRUFBQURQNGRXaG1mQVArRDZId3hGa2pQa2ZTZU1rK1lXRmhlbkZGMS9VZ3c5ZTI0TCtPM2JzMEl3Wk01U1JrU0ZKUlpabEpVcWFtcHljbkZQMVZRTUFBQUNlaFFYL0FIaXMrKzY3TDhZWWt5cHBnczFtOHhzMGFKQSsvdmpqYXc3K2t0U2hRd2Q5L1BISEdqaHdvQ3pMOGpQR1BHK01TYjN2dnZ0aXFyNXlBQUFBd0xONDlZZzVJLytBYjRxTWpBeTFMT3RWU1U5SVVvc1dMVFJwMGlSRlJFUlV5ZkhUMHRJMGJkbzBmZnZ0dDhWTjcxdVc5ZnZrNU9TelZYSUNBQUFBd01NdzhnL0FrMWlSa1pGeGxtVjlMZW1Kd01CQWpSNDlXdSsvLzM2VkJYOUppb2lJMEFjZmZLQlJvMFlwTURCUWtwNHd4aHlLakl4OFFsNytwU2dBQUFCUUdxLytJNWVSZjhCMzJPMzJ1eVM5TGVsaFNZcUtpdExFaVJOMTIyMjNWZXQ1VDV3NG9ULzg0US9hdlh0M2NkTm15N0tHSlNjbkg2bldFd01BQUFBMXlLdERNK0VmOEg0T2h5TkEwcmdmRi9XcjNhQkJBNDBiTjA2eHNiR3lySnI1VDlzWW8zWHIxdW5WVjEvVmhRc1hKQ25YR0RQRlpyUE5TVTVPTHFpUklnQUFBSUJxeExSL0FHNXozMzMzM1crTStkSVk4NHFrMnQyN2Q5Znk1Y3ZWclZ1M0dnditrbVJabG43OTYxOXJ4WW9WNnQ2OXV5VFZ0aXhyaGpIbXkvdnV1Ky8rR2lzRUFBQUFxQ1plUFdMT3lEL2duZHExYTFjL0p5Y253YktzVVpLc0prMmFLRDQrWGxGUlVlNHVUWkswZS9kdVRaOCtYU2RQbnBRa0kybHVuVHAxSnUvY3VmTjdONWNHQUFBQVhCZEcvZ0hVS0x2ZDNpTTNOL2VnWlZtamJUYWJOWGp3WUMxZHV0UmpncjkwZWIyQnBVdVhhdkRnd2JMWmJKYWtNVC84OEVPYTNXN3Y0ZTdhQUFBQWdPdmgxU1BtalB3RDNzUGhjTndxYWE0eHBvOTBlY1g5U1pNbXFVV0xGbTZ1ckh5SER4OVdRa0tDMHRMU2lwdVdXWlkxSmprNStaUTc2d0lBQUFDdWhWZUhac0kvNEJWc2RydDlpS1Naa200S0NnclNpQkVqMUs5ZlA5bHMzakg1eU9sMGF1blNwWHJycmJmMHd3OC9TTklGU1JOU1VsTCtKTW5wM3VvQUFBQ0FpbmwxYUNiOEE1N05icmYvcDZSM0pMV1hwQTRkT3VpRkYxNVFXRmlZZXd1N1RxZFBuOWFNR1RQMDJXZWZGVGQ5THVuWmxKU1VyOTFZRmdBQUFGQWhydzdOaEgvQU05MTExMTIxZ29PRFg1UTBVVkpBbzBhTk5HSENCRDM4OE1NMXVvcC9kVERHYU11V0xabzVjNll5TXpNbEtWL1NIN0t6czJla3A2Zm51Yms4QUFBQW9GUmUvVmM0NFIvd1BKR1JrUjBzeTFvZzZUOGs2ZkhISDllb1VhTlV2MzU5TjFkV3RiS3pzL1htbTI5cXhZb1Z4VTJIZEhrV3dHZmw3QVlBQUFDNGhWZUhac0kvNERsYXRXcDFjMEJBd0V4SlF5VHB6anZ2MUtSSms5U21UUnMzVjFhOTl1N2RxNFNFQlAzclgvOHFibnJINlhRK3YyL2Z2aXczbGdVQUFBQ1U0QjJyYlFId1pKYmRidS9uNysvL3RhUWhBUUVCR2pac21QN3lsNy80ZlBDWHBNaklTSDM0NFljYU9uU29BZ0lDSk9sWm04MzJ0Y1BoNkNzdi80SVZBQUFBdnNPci96Qmw1QjlYTXNhWTY5M1g4dlliMGQzRTRYQTBNOGI4VVZKMzZYSVFqbytQMTUxMzN1bm15dHpqbi8vOHB4SVNFclJ2Mzc3aXBqVitmbjdEdi9qaWkrUHVyT3RHd2U4QUFBQ0Fzbm4xSHp1RWYxeUpQL3hyVHQrK2ZmMys4WTkvakRUR1RKZFV0MTY5ZWhvN2Rxd2VmZlJSdHorK3I2aW9TRmxaV1dyVXFKRUtDZ3FLUitOcmpOUHAxS3BWcS9UR0cyL280c1dMa25UUnNxejQ4UER3UHk1YnRxeW9Sb3U1d2ZBN0FBQUFvR3hNK3dkd1RkcTBhZFBteUpFanU0d3hyMHVxR3hNVG8rWExsNnRYcjE2U3BLTkhqN3I2L2hoK0pVbDVlWG1hT1hObWlXUGw1T1JVZUw2elo4L0s2WFJXdXI3ang0OHJMaTVPK2ZuNWV1S0pKN1JxMWFvSzk1azBhWktLaXFvbWw5dHNOdlh1M1Z2TGx5L1hJNDg4SWtuMWpERnZIRGx5WkZka1pPUzlWWElTQUFBQTRCb1IvZ0ZVaXNQaENMTGI3VE50TnR1WGtuNFZGaGFtMTE5L1hUTm16RkJJU0lna0tUMDlYYzg4ODR5MmJObWlnb0lDeGNYRnVjSjNmbjYrbGk1ZDZqcmUrdlhyMWFkUEgvM3d3Ly9IM3AzSFJWWDFmd0QvM0VFUk4xd0pMYmNITlI5RExRYVhOSExMRFhOSk1MY1U5V2RxaVVabEtqNXB1SlpybWlqaWxrWXFLcm1saVlyeWFHNjV6RUM1cFVLNW9ZQW9pempBTFBmOC90QzVEOE91QVlQNGViOWV2cHA3enJuM2Z1K2RhWmp2UGVlZW00YVdMVnZDM2QwZDdkdTN4NElGQzVRMkdvMEd2WHIxd3I1OSt3b2NwNTJkSFdSWmhxMnRMUUlDQW5EMjdGbUxpeEJaeWJLTTBORFFBajJDY011V0xlalRwdzlhdDI2Tjk5OS9IMmZPbk1tMWJjMmFOVEYvL253c1diSUVqbzZPQU5CS2tpU05xNnZyUEZkWDF3b0ZQaUFpSWlJaW9rSlF4dG9CRUJXVmxpMWI0cFZYWHNteExpWW1CdWZPblN2bWlKNWZMVnUyN0NyTGNpQUFKNVZLaFVHREJ1SGpqejlHaFFxV09leXJyNzZLcFV1WDR0TlBQOFdycjc2S1JZc1dZZFNvVVpCbEdWMjdkbFhhN2QrL0gxOS8vVFVXTFZxRTh1WExvMkxGaWdnTkRjWE1tVFBSdUhGakFFQlNVaExtelp1SFZhdFdZZnIwNlhCeWNzSnJyNzJtYkVPV1pYVHExQ2xickVJSTZIUTZkT2pRUVNsNzk5MTNjN3dBY1BEZ1FkamIyME9TcEFMZHJ2RGd3UU1zV0xBQWpvNk8yTHAxS3laTm1vU0RCdytpWExseXVhN1R2bjE3dEd6WkVnRUJBZGl5Wll1TkVHSUtnUGRidG16NTBibHo1OEx5M1NrOXRjNmRPMmNyUzAxTmhhMnRMV3h0YlMzSysvWHJod2tUSmhSWGFFUkVSRVQwTE5ScXRURGY5MDhrc25qenpUZXpGdVZhWiszWVN5b1hGeGNIdFZvZFpQNS9iZENnUWVMQ2hRdTVubGVUeVNTRUVDSTFOVlVwdTNEaGdraElTQkFwS1NsQ3JWWUxJWVNJaW9vU2taR1JTcHYyN2RzTElZVG8yYk9uaUkrUEZ5a3BLY0xMeTBzRUJRVUpJWVNJaUlnUTNidDNGOGVQSDFmV01ScU55dll5MCtsMG9tM2J0am5HbDVHUlliRk8vLzc5eFp0dnZpbGNYVjFGbXpadHhKdHZ2cWtzUjBWRjVYcWNRZ2lSbHBZbTFHcTF1SFBuVHA3dE1ydHc0WUlZT0hDZ01KOVB0Vm9kNU9ycVd0UGE3M05wa2R0NTM3NTl1L0R3OEJEMzc5L1A5YjJ4ZHV4RVJFUkVSWTA5LzFScUdRd0dEQmd3SU5jNnl0c2JiN3pSVjVLa1hRQmdhMnVMano3NkNCOTg4QUhLbE1uOWEyUEdqQmtvWDc0OFB2MzBVd0NBcTZzcnlwY3ZyOVNYTDE4ZWJtNXVBQjczMEZlclZnMTc5KzRGOEhpdWdLcFZxeUk5UFIzang0OUhnd1lOTUd6WU1ITXNtRGR2SGlaT25BZzNOemRNbVRJbDE5NTJPenM3R0F3R3lMSU1sVXFGSTBlT29HblRwdWFoOXhaQ1FrSUFBTDE2OVVKZ1lDRHExS21qTEdmdEljN3E5T25UcUZXclZvN2J6WTJ6c3pNMmJ0eUlqUnMzWXRXcVZkRHI5Y09FRU1OY1hGejZSa1JFL0Z6Z0RWR0JaR1JrNE50dnY4WDU4K2R4L2ZwMTdObXpCeGN2WHNTSEgzNklWMTk5MWRyaEVSRVJFUlVySnY5VXBKNGtrR3FWU3FVU1FrZ0FKUE4vVlNxVkpJUlFtY3VlTEp2YnFESXZtOXRJa3FUS3ZKeXBUYll4MjJYTGxyVzR4enl6dG0zYldpeXIxZXJkbWJhcmVqTHpkNTc3enRSR2xXVlpLYyt5TEVtU2xEbmV6TXZtZWxYbTVVeHRWRGxzNDZuMlhZQzZ6T1VRUXNTWXo4L1NwVXZScGsyYm5OL2tUS1pObTRiQXdFQXNXclFJMDZkUEJ3QWNQWG9VTmpZMjJkcmV1WE1IWThhTVVaYlBueitQUm8wYTRjQ0JBMmpSb2dXT0h6OE9kM2QzeE1mSDQ2V1hYZ0lBZE8vZUhTYVRDWFoyZGpCMzFtWWUzZzhBWVdGaHFGS2xDaElURTFHcFVpWE1uRGtUZ1lHQmVTYnBEeDgrUk1XS0ZaVmx2VjZmWi9LdjBXZ3dkKzVjZlBQTk4wLzlkSU15WmNwZ3hJZ1IrUGUvL3cxdmIyOEFnQ1JKM3o3NURKcUpmL3BQUFA1ZzVGdjIrT01raXJUc2FlSjVockxNNTB0eCt2UnB6SjgvSDg3T3psaTNiaDNjM053d2VQQmc3TjI3Rno0K1BtalJvZ1c4dmIxUnIxNDlBSUJhclE2U0pFbklzbXl4cjZJcU03L08wczZrVXFtMm5EdDM3a3FCUGt4RVJFUkVUNEhKUHhVcGxVcjFFNEF5bVVmVm1pZFd5MXFXMTNMbTlmSnFrNW5CWUVEZnZuMXpyY3VpVDI3N3lXM2ZlUzNuSm11OCtTMFhwRTFSUGFGTWtxVHZBQ3dBZ0U4Ly9SUmp4NDdGMEtGRDgrejV0N1cxeFNlZmZHSlJsdmxlLzh5RUVCWUpkN2R1M2JCaHd3Wjg4TUVIRnIyeWJkdTJSV2hvYUxiMTlYbzl5cFVyaDZOSGp3SjRQQWRBbXpadFlHdHJDMGRIUjhUR3h1THk1Y3RvMnJRcG1qUnBrbXZNS1NrcDBPdjFxRnExcWxKbU1CaHlUZjd2M2J1SGlSTW5ZdEdpUlhCMWRjMTF1N2t4R28xS3o3K1pFT0p6U1pJeUovL0tSWmhuVlpEUDhaTjlGM25aMDhUelQ4b0E0TysvLzhiQ2hRc1JIUjJOTDc3NHd1THpaMk5qQXc4UEQvVHMyUlByMXEzRGtDRkQ0T25waWM4Kyt3d0FoZ2toc20yM3VNdGtXZjQzZ01FNUhod1JFUkhSUDhEa240cGFHUUNRSk1rUGdFVXZtQ1JKY3BabGM0K2VuSG5aM0VhU0pEbnJOakszQjdBdTg0Ni8rKzQ3dlBYV1d6a0dkZUxFQ1l0bFNaTDZtVXdtb1ZLcGxIMUxraVJNSnBPeWIvTnk1bnI1OFRQb2xHVkprb1RSYUJRcWxVck92Snk1M21ReXlabVhKVWtTQm9OQjJOall5Sm1YSlVrU0twVksyTmpZeUJrWkdVS2xVaWxsS3BWSzZQVjYyZnphL0M4dExVMlVMVnRXdHJHeEVUWTJOaUkxTlZXWVg1Y3BVMGFrcHFiS05qWTJvbXpac3NMVzFsYVVLMWRPM0w1OVcxU3BVa1d1WExteWNIQndFQ0VoSWNxNWRYVjFYUTlnc1Y2djkvTDM5OGYrL2ZzeGZmcDBPRHM3NS9xRzc5Ky9IK1hLbFZNbTR3c0xDeXRRejcrdHJTMEdEQmlBWGJ0MjRiLy8vYTlTcnRmcjRlN3VyaXozNmRNSEgzLzhNUjQ5ZW9US2xTc3I1ZW5wNmNvdEJ2WHIxOGY1OCtleGJ0MDZMRjI2Tk1jNERRWUR5cFFwZzlPblQ4UFoyZGtpSVV0UFQ0ZWRuVjJPNjBWR1JzTEp5UWt0VzdiTTlSems1dUxGaTVnOWV6YXVYYnNHQUpBa0tRakFSSzFXbTRCTW96RGVmLzk5NmQ2OWU5TERodytsOVBSMEtTTWpRNnBUcDQ2VWtaRWg2ZlY2eVdBd1NDYVRTYXBhdGFwa05Cb2xvOUVvbVV3bXlXUXlTWlVxVlZKZXk3SXNtVXdtcVh6NThwSXN5eGIvaEJCU3VYTGxMSlpsV1ZiS3pNdENDS2xzMmJLU0VFTDVKOHR5dGpJaGhGU21USmxuS2dNZzJkalk1Rm1HSnlOdXNwVEJYUDVrZVZlVktsV2dWcXV4YU5FaWl3a3BPM2JzcUx6SGRuWjI4UGIyUnE5ZXZhRFJhTXp2eFloY1JpZFpqQUJTcVZRV2JRcXg3SDBBelFDVWZlb1BGaEVSRVZFQk1QbW5ZcUhSYUdZVncyN1dYYnQyTFZ2UHMxbm00ZU9aaFlhR1FxUFI1UDh3K0JlUVJxTkpBRERjeGNYbFIwbVNWbDI3ZHMxcCtQRGhHRFJvRU1hTkc1ZHR0bi9nOFREL3ZIcmE4MUtqUmcxRVJrWWlORFFVTjIvZVJMMTY5WlNlLzVTVUZOamIyeXR0NzkyN0J3Y0hCMlU1SlNWRnVSalFva1VMK1B2N3c5M2RIYzdPempBWURFaExTOE1mZi93QkFCZzNiaHd1WDc2TUhUdDJZUFBtelhqMzNYZVY3WmhNSm1WVVFVN2F0R256MVBlTDYzUTZyRml4QWx1M2JqWDNqUDhsaEJpcjFXb1BaV2txQUtiamg4VUFBQ0FBU1VSQlZBanpYQVNaUlVWRlBkVStYMVRWcTFmSGh4OStpRmF0V2xsY0hBS0FMbDI2S0s4ZlBueUlFeWRPd01QREF3Q2cwV2grS05aQXMzQnhjYmtrU1ZMMk41NklpSWlva0RENXAxS2xjZVBHeWhEeFhidDJvWHIxNm1qZnZqMU1KaE5hdDI2ZDQvQnh5bDlFUk1RaFYxZlg1Z0MrRWtKOEVSd2NiQk1lSGc1ZlgxKzBiOS9lb3UzRml4ZlJ2MzkvWmJsSGp4NDVibE9XWll2SkFDZE1tSUEvLy93VEV5Wk13TW1USjdGdDJ6YWwxMTZXWll3Y09SSWpSNDVFcjE2OUFBRFIwZEZ3Y25KUzdzLy80NDgvVUx0MmJRQ1BlM2IxZXIzeUNMZlpzMmZqOE9IRGFONjhPVDcrK0dPNHVyckMyZGtabXpkdnh2Mzc5OUduajNMWEI5TFMwbEN1WExsYzcrV1BqbzdHaFFzWGxNa0k4L1Bycjc5aTNyeDVpSXVMQXdDVEVHS2hTcVdhcmRWcWRRWGFBRDBUV1pheGYvLytYRy9mZUpaYk5vaUlpSWllWjB6K3FWUjY4T0FCL1AzOU1XdVc1WUNEckhNQURCZ3dBQjk4OEVGeGh2YmMwbWcwT2dDK0xpNHV3WklrclltTGkydjEyV2Vmb1V1WExwZzBhUkpxMXF5SisvZnZJelkyRnErOTlwcXkzdjc5K3dzMDdQK1RUejZCblowZEhCd2NNR1RJRU15ZlAxK3BVNmxVbURWckZzYU5HNGM2ZGVyZ2pUZmV3Smt6Wi9ENjY2OWoyclJwT0hic0dPenM3REI3OW16Y3VIRURLMWFzZ0xPek0zNzk5VmYwN3QwYkNRa0pXTFZxRlpvMWF3YmdjV0s0YXRVcUJBY0hZL1hxMWNvY0VMYTJ0dEJvTkJZakNyTFNhclVJRFEzTk4vbFBTRWpBd29VTGNlalE0ODU5SWNRWkFHTWlJaUorei9ka0V4RVJFUkVWTWliL1ZPcWtwS1JnNHNTSmFOV3FGWllzV1lMNzkrOHJqNWZidlh0M1BtdFRmaUlpSW41Ly8vMzMyLzcxMTEvZVFvaXZEeDA2VlBHMzMzNkRqNDhQS2xTb2dJWU5HMXIwNkdlV2xwYUdqSXdNMk5yYUlqbzYycUpYdG5IanhnQ0FPWFBtb0czYnRxaGJ0eTVTVWxLVWVtZG5aMHlmUGgzTGxpM0QwcVZMY2VUSUVVeVlNQUdlbnA0d0dvMG9VNllNN3Q2OWk5R2pSOFBIeHdmT3pzNllNR0VDNnRldmoram9hRFJxMUFqQTQ4Ui8zTGh4dUh2M0x0YXNXWU1tVFpwZ3k1WXRXTGh3SVNSSlF0bXlaZUhyNjV2cjhZOGFOUXFqUm8zS3RWNldaZXpjdVJQTGxpMURhbW9xQUtRS0lmN1RxRkdqZ0pDUUVOTlRuR29pSWlJaW9rTEQ1SjlLbFlzWEwyTHk1TW5LcytCdjNicUZ0V3ZYSWpBd0VHWEtsRUhuenAyaFVxa2doSUFzeXpBYWpUaDI3SmkxdzM3dVBFbGlsN202dXU0U1FxeElUVTN0TlhmdVhOU3BVd2RxdFRyWDlTSWpJekYxNmxTWVRDYVVLMWNPLy9kLy81ZXR6YkJodytEZzRBQi9mMy9zM0xrVDNidDNWK3E2ZE9rQ056YzMvUG5ubitqYXRTdXFWNjhPQU1vVENPTGo0ekZvMENEbDFvQkpreVpoeXBRcGNITnpVeWJ3VTZsVW1ERmpCcXBYcjY1Y2ZCZzRjQ0Q2OXUwTG85R0lDaFVxNURoU29TRCsvdnR2ekprekI1R1JrZWFpUFRZMk50NW56NTY5RlJFUjhVemJwR2VYMjlNK2lJaUlpT2c1bzFhcmhWcXR6djFaYjJSMXhma2VDU0hFbzBlUHhMRmp4MFJ1WkZrV0pwTkpHQXdHWVRBWWhORm9ORCtUbko2ZDVPcnErcjZMaTB1c1dxMFdiZHEwRWF0V3JSSVpHUm01dmc5WjNiNTl1OEJ0emN6dlhVbVFrWkVoQWdNRFJldldyY1dUei94ZEZ4ZVgvdmlIait1anA1UDVQZm44ODgrRndXREk5VDN6OWZXMXFMZDI3QzR1THYyZmZIWitzbllzUkVSRVZEbzkxejlNelVtbFZxdDlybytqTkN2TzkraWYvSUNYY250b09CVlk4K2JOcTVVdFczWWVnREVBMEtCQkEweWJOZzB1TGk1V2pxeG9hYlZhekowN0Y5ZXZYemNYclpKbDJUY3lNakxKaW1HOWtKN243d0FYRjVmK1QyYjczNjdWYXZ2bnV3SVJFUkhSVStLd2Z5SXFGT2ZQbjA4RU1GYXRWbThFc1ByNjlldi8vdkRERCtIaDRZRlBQdmtrMjJQWG5uY3BLU2xZdG13WmR1N2NhUzY2TEVuU0dJMUdjOXlhY1JFUkVSRVI1U1RuWjFrUlBZZWtmOERhc1pjbVdxMzJXRXBLeWhzQVpnRFE3OWl4QTU2ZW5qaDA2QkJLd09qcWYwd0lnYkN3TUhoNmVwb1RmNzBrU1g0cEtTa3VUUHl0aTk4QlJFUkVSTGxqeno4UkZicW9xS2dNQURQVmF2VTJBS3Z2Mzcvdk5tWEtGTHo5OXR1WU9uVXFIQjBkclIzaU00bU5qY1c4ZWZNeVR4SjVETUJZalVaejJZcGhFUkVSRVJIbGl6My9SRlJrdEZydFphMVcyd0hBV0FESng0NGRRLy8rL2JGbHl4YklzbXp0OEFwTWxtVUVCd2VqZi8vKzVzUS9HY0FZclZiYlVhdlZNdkVuSWlJaW9oS1B5VDhSRlRWWnE5V3VsaVNwS1lBUW5VNkhoUXNYWXNTSUViaDY5YXExWTh2WGxTdFhNR0xFQ0N4YXRBaHBhV2tBc0UyU3BLWmFyWFlOZ09mbkNnWVJFUkVSdmRDWS9CTlJzZEJvTkhlMVd1MEFBSDBBM0xwNDhTSSsrT0FEK1B2N0l6MDkzZHJoWlpPZW5vNWx5NVpoNk5DaHVIanhJZ0RjQXRCYnE5VU8xR2cwZDYwY0hoRVJFUkhSVTJIeVQwVEZTcXZWN2lsZnZyd3pnTzlrV1JZYk5tekFnQUVEY1ByMGFXdUhwamg5K2pRR0RCaUFIMzc0QWZMait4T1dabVJrdktiVmF2ZGFPellpSWlJaW9tZkJDZitJcU5pZE9ISGlJWUJQVzdac3VWbVc1VFV4TVRFdHhvMGJoM2ZmZlJlZmYvNDVxbGF0YXBXNEVoTVRzV1RKRXZ6eXl5L21vdDlsV1I0ZEdSbDUxaW9CRVJFUkVSRVZFdmI4RTVIVm5EdDM3b3drU1MyRkVMNEEwbi81NVJkNGVIamdsMTkrS2RiSEFnb2hzSGZ2WG5oNmVwb1QvM1FBVXlSSmFzWEVuNGlJaUloS0F5Yi9SR1JWR28zR0VCRVJNVitTcEdZQURpVW5KK09ycjc2Q3Q3YzNidCsrWGVUN3YzWHJGc2FOR3djL1B6OGtKeWREQ0JFbVNWSXpyVmE3UUtQUkdJbzhBQ0lpSWlLaVlzRGtuNGhLQkkxR0U2M1ZhcnNKSWJ3QTNEOTkralRlZi85OWJOaXdBVWFqc2REM1p6UWFZWjV2NE15Wk13Q1FBR0JZUkVSRWQ0MUdFMTNvT3lRaUlpSWlzaUltLzBSVWtvaUlpSWdmSlVuNnR5UkpRWHE5SHY3Ky9wbG4zQzhVRnk5ZXhOQ2hRK0h2N3crOVhnOUprb0tlUEw1dkk0RGl1OStBaUlpSWlLaVlNUGtub2hKSG85RWthRFNhNFVLSXJnRCt1bmJ0R29ZUEg0NUZpeFpCcDlNOTgzWjFPaDBXTGx5STRjT0g0OXExYXdEd2x4Q2lxMGFqR2E3UmFCSUtLMzRpSWlJaW9wS0d5VDhSbFZnUkVSR0hKRWxxTGtuU2ZDR0VLVGc0R1AzNzk4ZXZ2Lzc2MU52NjlkZGYwYjkvZjJ6WnNnVkNDSk1RWXA0a1NjMGpJaUlPRlVIb1JFUkVSRVFsQ2gvMVIwUWxta2FqMFFId2RYRnhDWllrYVUxY1hGeXJ6ejc3REYyNmRNR2tTWk5RczJiTlBOZFBTRWpBd29VTGNlalE0eHhmQ0hFR3dKaUlpSWpmaXo1NklpSWlJcUtTZ1QzL1JQUmNpSWlJK0wxaHc0WnRKVW55QWZEbzBLRkQ4UFQweEk0ZE95RExjcmIyc2l4aisvYnQ4UFQwTkNmK3FVS0lUeG8xYXRTT2lUOFJFUkVSdldpWS9CUFJjeU1rSk1TazBXaVdTWkwwR29DOXFhbXBtRHQzTGthUEhvMi8vLzViYWZmMzMzOWo5T2pSK1BycnI1R2FtZ29BZTJ4c2JGNkxpSWp3RHdrSk1Wa3JmaUlpSWlJaWErR3dmeUo2N21nMG1wc0Ercmk2dXZhWFpkay9NakxTY2ZEZ3dSZzZkQ2lFRU5pNGNhUDU4WUN4UW9nSkVSRVIyOEZaL0ltSWlJam9CY2JrbjRpZVYwS2owWVEwYjk3OFVObXlaZWNaRElZeDY5ZXZ6MXkvU3BabDM4akl5Q1JyQlVoRVJFUkVWRkl3K1NlaTU5cjU4K2NUQVl4VnE5VWJKVWxhK2FUNEk0MUdjOXlhY1JFUkVSRVJsU1NTdFFQNEo5UnF0UUFBclZiN1hCOUhhZUhpNGxJZndDWkprbFFBSUlTUUpVbDY2OG5yRTVuTFZTclZrQ2REdDRtSVhqaXVycTdEWlZrZUxVbVNqUkRDSkVsU0RRRC9CbkJmQ1BGbnB2Sy90VnJ0TUd2SFMwUkVSTTgvOXZ4VG9ZbUlpTGlwVnF0ckEzQUNBRW42M3pVWjgwV0FKNitqTlJyTnJlS1BrSWlvWkpBazZRL3o5MkxtNzBvQU5US1hDeUYrczBaOFJFUkVWUHB3dG44cVRBTEE5Z0swNCtSclJQUkNPM2Z1WENTQWhQemFTWkwwVXpHRVEwUkVSQzhBSnY5VXFDUkp5amY1VjZsVUJibEFRRVJVbWdrQUcvSnBFNlBWYXM4VVF5eEVSRVQwQW1EeVQ0VktvOUdjbFNUcGRoNU5icDA3ZCs1c3NRVkVSRlJ5NVhraFZKS2tIUURrWW9xRmlJaUlTamttLzFUWVpGbVdkK1JSdndNYzhrOUVoQ2U5K2pHNTFjdXl6Q0gvUkVSRVZHaVkvRk5SeUtzM2kwUCtpWWdlazUvMDd1Y2t2bEdqUmllS05Sb2lJaUlxMVpqOFU2Rjc4b00xUG11NUVDS3VZY09HSjYwUUVoRlJpU1RMY200WFJIZUdoSVNZaWpVWUlpSWlLdFdZL0ZPaGUvS0RkV2ZXY3BWS3hSK3pSRVNaTkdyVTZEaHl2bGpLSWY5RVJFUlVxSmo4VTVISWFVYi9QSHE0aUloZVNFOHVpTzdLWENhRWVLQlNxWTVhS1NRaUlpSXFwWmo4VTVFUVFod0JrSmhwbVQ5bWlZaHlrUFVScVpJazdkWm9OQVpyeFVORVJFU2xFNU4vS2hKUGZyanVOaS96eHl3UlVhNytDK0NSZVVHbFVuSElQeEVSRVJVNkp2OVVsSlRlckt3OVcwUkU5TmlUQzZPM3pNdEpTVW1IclJnT0VSRVJsVkpNL3FuSXBLU2toSmxmSnljbkg3Sm1MRVJFSlpra1NmNVBYdjRXRlJXVllkVmdpSWlJcUZSaThrOUZKaW9xS2tNSXNSbkFKdjZZSlNMS1hlWEtsYjhIOEZDU3BQbldqb1dJaUloS0p5Yi9WS1NlRFBmbmtIOGlvandjT1hJa0hjQVdXMXZiQTlhT2hZaUlpRW9ueWRvQi9CTnF0Vm9BZ0ZhckxaSEg0ZUxpY2xxU3BOYldqb09zUzVLa3lQVDA5RFlYTDE3VVd6c1dLcjM0ZlVOa2ZVS0lPQUNkSXlJaUxsazdGaUlpb3F6WTgxK0UrRU9jQUVBSThZYXRyVzFOYThkQnBSdS9iNGlzVDVJa1I1VksxZGZhY1JBUkVlV2tqTFVEZUJGb05CcHJoMEJXMHJselp5UW5KME9sVXJIWG40b0Z2MitJckdQaXhJazRjdVFJQUZ5MmNpaEVSRVE1WXM4L0VSRVJFUkVSVVNuSDVKK0lpSWlJaUlpb2xHUHlUMFJFUkVSRVJGVEtNZmtuSWlJaUlpSWlLdVdZL0JNUkVSRVJFUkdWY2t6K2lZaUl5SUplbi9jRFN2S3JKeUlpb3BLSHlULzlJM0Z4Y1pnK2ZUcTZkT21DVnExYW9VT0hEZ2dNRExSMldBZ1BENGVYbHhkaVkyUFJwMDhmWEwxNjFkb2hFWlZhYTlldXRYWUlCU0xMTWxKVFV4RVRFNE5MbHk3aDVNbVQyTHQzTDA2ZlBtM1JidVBHalhqdzRJRkYyZjc5KzdGeTVjcDg5M0hqeGcyRWg0ZGJsQVVFQk9UWXRuUG56azk1QlA4VEVSRUJnOEVBQUZpL2ZqMTBPdDFUcmEvVDZYRC8vbjNsWDliajlmRHdVRjYzYmRzMjIvci9KUGJjM0w5L0g2NnVyb1crWFNJaUlucXNqTFVEb0pMbDVzMmI4UEh4d2RhdFcyRnJhNXRuVzZQUmlOR2pSNk5UcDA3WXVuVXJxbFNwZ2x1M2J1SE9uVHZGRkczT2twS1NNR2ZPSEt4Y3VSSzFhdFhDMkxGak1XM2FOR3pac2dVcUZhOTNFUlcyZGV2VzRjTVBQd1FBdEc3ZEdnMGFOTENvdjM3OU9zNmNPYU1zdTdtNUZXaTdDeFlzUUx0MjdaNHBwc1RFUkhoN2V5TXRMUTFwYVdsNDlPZ1IwdFBUVWJseVpWU3ZYaDFWcWxSQnRXclZVS05HRGJpNHVGakV1bW5USmd3WU1NQmllMDJiTnNXQ0JRdlF1blhyYkFscXUzYnRVTEZpUmFTbnAyUDgrUEhZdUhFak9uYnNpRUdEQmtHV1pjVEd4cHFmL3c0N096c0VCUVZsaTFlV1piejExbHZaeWsrZE9wV3RMQ29xQ3A5Ly9qazJiOTZNMnJWckl5b3FDcHMzYjFiZUE3T1pNMmZpOTk5L3g1MDdkL0R5eXk4ci93VWVKL2Y3OSs5WDJ0NitmVnVKOFZubDk3Nm1wYVhCMGRFUisvYnQrMGY3SVNJaW9tZkQ1SjhzSkNjbjQrYk5td1ZxR3gwZGpaaVlHQXdmUGh6VnExY0hBUHpyWC8vQ3YvNzFyNklNTVYrYk5tMUNzMmJOMEtSSkV3Q0F1N3M3VnE1Y2lZTUhENkpIang1V2pZMm90S3RTcFFxMmJkdG1VZGExYTFlTDVlUEhqeGQ1SE5XcVZjUE1tVE5Sdm54NVZLeFlFWWNQSDBaUVVCQ21UNStPVnExYUFRRGk0K05oTkJxVmhCZ0Fmdnp4Und3ZlBoeTJ0clpLM0VhakViSXN3OWJXRnI2K3ZrcmJyNzc2Q20rLy9UWXFWcXlJc0xBd0RCczJEQzFidHNUdTNidHg5dXhaYk51MkRUNCtQcGcwYVJMYXRHbVRaN3hDQ09qMWVtZzBHZ0NBeVdSQzY5YXRzN1ZMVDAvSGwxOStpVEZqeHFCMjdkb0FnSEhqeG1IWXNHRm8zNzQ5WG4zMVZhV3RuNThmQUdEQWdBSFl0bTJiOGwrem9VT0hLcTl6NjhsM2QzZUhYcStIdTd0N3RqamMzZDJ4WWNNR09EbzZBc2o5ZlkyTGk4UHMyYk54NTg0ZFRKOCtQYy96UUVSRVJFV0h5WDhwazVTVWhObXpaK1BreVpPb1diTW0rdlhyaHhVclZ1RFVxVk93dGJXRlhxL0gwcVZMRVJvYUNvUEJnUGJ0MitNLy8va1BLbFdxQkFBWU1XSUVnUDhOOHpUL0VNMUo3ZHExWVdkbmgyWExsbUh5NU1tb1VLRkN0amF5TENNb0tBZzdkdXhBWEZ3Y2F0U29nY1dMRjZOcDA2WXdHQXhZczJZTjl1M2JoM3YzN3FGR2pScm8xNjhmUm8wYUJaVktoZlBuejJQRWlCSHc4L1BEMHFWTDBiTm5UM3p4eFJmNUhzT0JBd2N3ZXZSb0pRYVZTb1hPblR2andJRURUUDZKQ2xIZnZuMEJBQWFEQVgzNzlzV2FOV3VRbkp5TXdZTUhXN1JMVGs2MlJuaG8zTGd4L3Zyckw4eWJOdysxYTlmR2p6LytpQ3BWcWdBQTl1N2RDMzkvZjR3ZVBScjkrL2NIQU1URXhFQ2owV0RLbENsWXYzNDlRa0pDVUxWcVZjeWFOUXVYTDEvR3hvMGJZV05qQTVQSkJCc2JHNHQ5NlhRNkpDVWxvV0hEaHBnMWF4YWNuSnh3L1BoeC9QYmJiNWczYjU1RjJ3VUxGdURFaVJOSVRrNVd6dUdPSFR2eVBSNVpsakY5K25UVXFWUEg0aHkvOHNvcitPeXp6K0RqNDRQQXdFRFVyMTlmcVJzd1lBQnUzYnBsOGQ5YXRXcGgyYkpsT2U1ajBLQkIwT2wwaUkrUGg0ZUhCMEpEUTlHMmJWdUVob1phdEhOemM4dFdscE5kdTNaaDJiSmw2TmV2SDc3OTlsdUxFV1d1cnE3Szl6YncrQUlJQUhUbzBNSGltS3RYcjQ3ZHUzZm51eThpSWlMS0c1UC9Vc2JQenc5cGFXbllzMmNQaEJDWVBIbXlSZjJjT1hOdysvWnRiTm15QmVYS2xjUFVxVk94ZVBGaXBZZG93NFlOR0RGaWhIS3hJQy8yOXZhWVAzOCt2dnJxS3h3L2ZoeERoZ3pCb0VHRExDNENMRm15QkVlUEhzWHMyYlBoN095TW16ZHZvbno1OGdDQXVYUG40dEtsUy9qMjIyL2g1T1NFUzVjdXdkZlhGMGFqRVI5Ly9MR3lqZE9uVHl2SGs5OHhQSGp3QURFeE1YanR0ZGNzWW5WMmR1WlFVNkpDWms3STJyWnRpMDJiTnNIT3pnN0E0MTdyNHVEcDZZbWVQWHRpMUtoUk9kYlBuejhmUC8zMEUxeGNYSkNlbm82dnZ2b0tEeDgrUkVKQ0F1cldyWXZWcTFkYkpNcExsaXpCbURGamNPM2FOZXpidHcvRGhnMkRScU5CV0ZnWXZ2LytlOWpZMkNBcEtRa1RKa3pBK3ZYclVhYk0vLzZFYXJWYXBhZStVYU5HZVBEZ0FXYk5tZ1VBR0Q1OE9JREhRK3RQbmp5SnlaTW5JeW9xQ2dNSERsVE9ZWDduVEsvWHc4L1BEM0Z4Y1RuT3E5SzdkMjhrSkNSZ3hJZ1JtRFp0R3Q1NTV4MEFRRVpHQnVyV3JXdlI4MisrNEpDVExWdTJJRHc4SE45Kys2M0ZCWW1zNjZTbnArY1pMd0NNSHo4ZUR4NDh3TXFWSzVXUldGbUZob1lxZnpQdTM3K1BidDI2NGVqUm8wcjlsU3RYc3YwZEl5SWlvbWZENUw4VVNVeE14UEhqeHhFVUZJU2FOV3NDQUVhUEhvMEpFeVlvOWZ2MjdjUG16WnVWWVpwRGh3N0YxS2xUbGVUL2FibTV1V0gzN3QzWXRHa1Rnb0tDOE5OUFAySHAwcVY0OWRWWDhmRGhRMnpkdWhVQkFRRjQvZlhYQVFCT1RrNEFIbzlRMkx0M0w5YXRXNmNNVTIzUm9nVSsrdWdqK1B2N1d5VC9YbDVlcUZpeFlvR09JVDQrSGdEZzRPQmdFYWVEZ3dNU0V4TmhOQm90ZnJBVDBUOG5oTUMwYWRNd2E5YXNmSWY5NTNaZmVGcGFtbkpoTUxQMzNuc1BYM3p4Ulk3cjlPM2JGODJhTmNzMXJtN2R1cUYxNjlhb1ZxMGFUQ1lUdG0zYmhyaTRPSHp4eFJlb1hMa3lFaElTbE9SZmxtVmN1blFKMGRIUnVIMzdOdGF1WFl1VWxCVE1tREVEYytmT1JlUEdqU0dFUVBueTVWR2pSZzFzM3J3WlhsNWV5cjdPbnorUGhnMGJ3c3ZMQzVjdlg0YTN0emZzN095UW5KeWNiWlFBQUJ3NmRBZ0FFQndjakY2OWV1VTRjaW96WDE5ZkpDVWxZZm55NWJtMkhUbHlKQndkSFRGanhnejgvZmZmeWh3QTV1ODg4d1ZVczNmZWVVZTV5Q3ZMc2xJZUhoNk85UFIwQkFVRktjZVl0ZWU5SVBNMm5EcDFDb2NPSFVLMWF0WHliVXRFUkVSRmoxbFFLUkliR3dzQUZqMVpsU3RYdHFnWFFtUWJrZ3M4SHJaYnRtelpaOXB2NWNxVjhkRkhIMkhJa0NIdzlmWEZmLzd6SC96MDAwK0lpWW1CeVdUS3NjZm43dDI3RUVJb0Z3UE02dFdyaHdjUEhsajhFSzFUcDA2Qmo4SDg0MWFTSklzNjgzTFdINzlFOUd6MGVqMVdyRmlCQ3hjdVFKWmxEQnMyREtOR2pVTEZpaFd6VFpabkx1dlpzNmR5WDdoT3A3TklZbDFkWGJGMzcxNVVyVm8xMXdzQldXVk92blBpNHVLQytQaDRCQVVGSVRJeUVrT0dERUdQSGoyZ1Vxa1FGUldGTDc3NEFzT0dEWU9ucHlkVUtoWDI3ZHVIclZ1MzR1N2R1M2o5OWRmeDFWZGZvWExseXBnNWN5YjBlajNLbENtRGxKUVVOR3JVQ0JzMmJFQ2ZQbjFRdFdwVkFJK0h5NDhaTXdicjFxM0R3SUVETVhEZ1FBd2VQQmllbnA0SURnNEdZSG1ieEpreloyQnZidytUeVFRdkx5K3NYYnMyeDRzRVpwOTg4Z251M3IyTDNyMTdLK2ZQenM3T1loTFRSNDhlWWZ2MjdRZ0pDWUc5dlQyQXgvTVZtTTl6alJvMUxONGJJWVF5ZEgvanhvMEFIay82YWpBWVlHZG5CNTFPaHhzM2JsakVicGE1NTMvRmloWEtNV1psamplcjRwajNnWWlJaUN3eCtTOUZ6UGRPeHNmSEs2L2o0dUtVZXZPa2ZMLzg4Z3RxMWFwVjZQdTN0N2ZIeUpFajhmSEhIME9XWmFXMzUrYk5tM0IyZHJab2ErNlp2M0hqaGtYUDNlM2J0K0hvNkdqeGd6WnpJcC9mTVpoSFBOeS9mOS9pd2tkQ1FnTHM3ZTJmK1FJSEVWbXlzYkZCZEhRMHBreVpndUhEaDhQVjFSVWhJU0U0ZGVxVU1tZUltNXRicmtuZXA1OStDZzhQajJ6emNNVEh4MlA0OE9GWXZudzVHalpzK0k5aTlQWDF4ZUhEaDFHaFFnVzBhTkVDTzNmdXhPYk5tNkhUNlpDZW5vNk1qQXg4KysyM2lJbUp3WVFKRTNEeTVFbHMyYklGdnI2KzJMTm5EM3g5ZlZHaFFnVzgrZWFiT0hueUpGUXFGVnExYW9XdFc3ZmkvUG56U29JTlBKNWdzR1BIampoMjdCZ0FLQmN2N3QyN3AxeXN2SGZ2SGdCZysvYnRhTjI2TmE1ZnY0NmhRNGVpZmZ2MmtDVEo0djczckJvMGFJQUdEUm9vUStKNzlPaUIxYXRYbzE2OWVrcWI3dDI3dzg3T1Roa1ZCUUNwcWFsS0w3MzVkb0djaHYyYkovLzc3cnZ2MEx0M2IxeThlQkZqeDQ1VnZuL3o2dm4zOXZhR3Q3ZDN0bTFtdnFDVG04d1RDZVoxeno4UkVSSDljM3p1V1NsU3QyNWROR3pZRVA3Ky9raEpTVUZNVEl6Rkk2VWNIUjJoVnF1eGFORWl4TVhGd1dReTRlclZxeGFQNERML21JMk1qRVJLU2txZSs3dDI3UnJXckZtRG16ZHZ3bVF5NGY3OSs5aTVjeWRhdDI0TmxVb0ZSMGRIdEcvZkhuUG56c1hWcTFkaE1wbHc1Y29WeE1URW9HYk5tbmpublhjd2QrNWNYTHQyRFNhVENSY3VYRUJnWUdDZXZYbjVIWU9EZ3dOZWV1a2xYTHAweVdLOVM1Y3VaYnNBUVVUUHpzYkdCc3VYTDdlWVhkNDg0V2grZHUzYUJlQnhzcHJWU3krOUJCOGZINHdmUDE0WnpmU3NldmJzaWJsejUyTCsvUG40K09PUE1XM2FORnk1Y2dVYk4yN0V6ei8vak1PSEQyUFhybDJJaUloQVltSWlmdjMxVjlTdFd4ZS8vdm9ya3BPVFlXdHJpOWpZV0ZTdFdqWGJZMEtiTjI5dVVXWXltYURYNnkxR0xRR1B2NU9DZzRNUkhCeXNYUFQ4KysrL0xVWXYxYXRYRDFGUlVSYUpmR1pIang2MWVJVHEzYnQzb2RQcExFWkZBWTlIQTVodmtUS3JXclVxaGd3Wmt1KzVFa0lnSXlNRHQyN2RRdnYyN1FGa0gwRlYySm8xYTRhREJ3L2k2TkdqT0hyMEtIYnUzQWtBeXZMUm8wZXhhZE1tL1B2Zi95N1NPSWlJaUY0VTdQa3ZaZWJQbnc4L1B6OTA2OVlOalJzM2hvZUhCeTVldktqYzh6bC8vbnpNbXpjUC9mdjNoOEZnZ0pPVEUzeDhmSlQxNjlldkR3OFBEL2o0K0tCU3BVb0lDd3ZMZFYvMjl2YlFhRFRZdkhrelVsTlRVYU5HRGJ6OTl0dVlNbVdLMG1idTNMbjQ3cnZ2TUc3Y09EeDY5QWdOR2pUQTNMbHpBUUN6WnMzQzh1WEw0ZTN0amFTa0pOU3BVd2NqUm94UVp0N082eGp6T29adTNicmgwS0ZENk5teko0REhQMnJEdzhOem5SU01pQXJIeFlzWFVhTkdEV1U1SXlQRFlwaTV2NzgvakVZajFxeFpnelZyMXVTYVhQYm8wUU5Ycmx6QnA1OStpdSsvL3o3WGU5eURnb0xRdkhsenVMaTQ1Rmpmdm4xN0hEMTZGSUdCZ2ZqKysrK1ZaTDFDaFFvSUNBaEFYRndjdnZ6eVM2eGZ2eDRBTUhYcVZPaDBPbHk3ZGcxWHJsekJ2WHYzRUJZV2hoWXRXbVRiOXErLy9vcVVsQlQwNnRVTEFQRCsrKytqV3JWcUdEVnFGQUlDQWl6YUNpRmdOQnFWb2ZLVEowL09Oc1QvMEtGRGNIVjF6ZkU0RGg0OENKUEpwRHlTY08zYXRlamF0YXZGeFFlRHdZRDA5UFJzNXlvdUxrNlpjREF2aHc0ZHd0OS8vNDBsUzVaWWJOZmQzUjFWcTFiTjlxaS95cFVydzkzZEhjN096bGkwYUZHKzI4L0pEei84a0crYmV2WHFZZjc4K2NyeW5qMTdFQkFRZ0xGangrSzk5OTU3cHYwU0VSSFJjMGl0Vmd1MVdsMWliK0kyeDJkTlAvLzhzM0IzZDdkcURNVXRJU0ZCZE9qUVFVUkZSUWtoaERodzRJRG8xNitmME92MXhSNUxwMDZkaEZxdEZxNnVyald0L1htazBzMmEzemR2dnZtbUVFSUlYMTlmTVh6NGNERjE2bFJ4NWNvVjhkWmJiMlZyNitQakk0NGVQU3FFRU9MUm8wZkNaREtKTzNmdUNMVmFMWktUazVWMkpwTkpmUEhGRitMRWlSTzU3dGZEdzBPc1hiczIxL3FqUjQrS2poMDdpdE9uVHl0bExWdTJGRUlJa1pLU0lzYU1HU05Hamh3cEVoTVRoY2xrRW9NR0RSSkRodzRWMzN6empmajU1NS9Gdm4zN3hOdHZ2eTB1WExpZ3JOK3FWU3RoTkJyRkR6LzhJRFp0MmlTRUVLSkxseTVLL1o0OWUwVExsaTNGd1lNSFJVWkdoaGd3WUlEWXQyK2Y2TktsaS9Eejg3T0lyMU9uVGtJSUlhS2pvMFc3ZHUzRTlldlhMWTdmMWRWVlBIejRVQXdjT0ZEOCtlZWZJaU1qUXl4WnNrUzR1N3VMKy9mdksrZFBDQ0gyN3Qwcit2VHBrKzBjNUZYV29VTUg4ZWpSSXlHRUVNdVdMUk9CZ1lGS20zZmZmVmQ1SFJrWktmejgvSVRKWkJLeUxJdDU4K2FKME5CUVlUQVljajMzUWdpaFZxdEZZbUppbm0weVMwaEl5UGN6M0tOSEQzSDkrblhSczJmUEFtKzN1SHorK2VmbTczdGVsU0Fpb2hLSlBmK2xUSGg0T0pvMGFZSmF0V3JoOHVYTFdMMTZkWjZQZFNxSW5IcWpHalpzbUcxRzc1S2lSbzBhK1BMTEx6Rjc5bXdzWExnUUFRRUIrT2FiYjNpL1AxRWhNaGdNaUk2T3hzc3Z2NHd5WmNyZzFLbFRPSDM2TkVKRFEzSDgrSEVzV2JJRWRuWjI2TmV2SDJSWmh0Rm9STStlUFRGdjNqemxrWUJUcDA1VjVnUm8wNmFOeFQzMEtwVUtDeGN1ekRPRzdkdTM1MXEzYTljdUxGKytIRXVXTEVIVHBrMmgwK21nMCttVTc0SEtsU3RqeFlvVitPcXJyekJ5NUVpc1hMa1NQLzc0b3pKS3lzL1BEMmZPbk1IQ2hRc3RiaGxxMTY0ZHVuZnZEa21Tc0dyVktvdDlYcmh3QVV1WExzV0dEUnV3ZmZ0MkxGMjZGR2xwYVZpOGVER0F4OFBaQncwYWhPRGdZR1hVdzhPSEQrSGo0NFArL2Z0YlROYXFVcW5RcmwwN2RPellFYzJiTjBkU1VoSThQRHhRcDA0ZHJGKy9IdFdyVjhmYXRXc1JHQmdJbFVxRktsV3FZUHIwNmRuT1ExeGNoOHI1UHdBQUlBQkpSRUZVWExZSkdNMjZkKytPN3QyN28yelpzckN6czhQeTVjc3Q2bE5UVTdGa3lSSWtKQ1RBeDhkSEdSRXdjT0JBckZ5NUVzdVdMY080Y2VPVTBROEFsTnZGelBQTm1OL3J3aVk0ZVNzUkVkR0xoVDMvMlgzLy9mZWllL2Z1b25YcjFxSm56NTRpSUNCQUdJM0dZbzJCL29jOS8xUmNpdnY3UnBabDRlYm1KdDUrKzIyeFlNRUNzV3ZYTHZIVFR6L2wyTlpnTUlpTWpBeWxsOW9zTFMxTkpDVWxpZFRVMUVLUGIvbnk1U0k2T2xvSUljU0ZDeGVFbTV1YjZOaXhvMWk2ZEtsRk81UEpKSUtDZ3BRZWNMTmJ0MjZKakl5TUF1MXIzcng1UWdnaE1qSXl4RysvL1phdFBpTWpRK2gwT3FIVDZTeEdJTzNmdjE4SUljU1JJMGV5blp1czB0UFRSVVJFUkk1MWVhMGJHUmxab0xLczl1M2JKeDQ5ZWlUT25UdVhhNXZmZi85ZHhNYkdXcFJ0MjdaTnFOVnEwYXBWS3pGcjFxeDg5NU5aYW1xcW1EdDNicDV0ZHU3Y0tkemQzY1gyN2R1ZmF0dkZnVDMvUkVSVTBoWHRiRDVGekp6NGE3WGFFbmtjNXZnMEdvMjFReUVyNmR5NU01S1RreUZKa29OR28wbXdkanhVZWxuNyswYVc1V3lUNHRHTHlUenA0WXYyZVpnNGNTS09IRGtDU1pMNmFUU2FYZGFPaDRpSUtLc1g2eTh6bFNxWm56Tk5STmIxb2lWNmxEdVZTc1hQQXhFUlVRbkV2ODRFQURoOCtEQldyRmlScmR6RHd5UGJvNnZNRml4WUFKUEpaRkYyNWNvVjlPclZDM2Z2M3MxemZ4RVJFVEFZREFDQTlldlhRNmZUWldzVEZ4ZUhtSmdZQVA5NzduTjBkRFFTRWhLZzArblFzV05INlBYNi9BK09pSWlJaUlqb0JjY0ovd2hDQ0t4ZHV4YVRKazNLVm5manhvMGNKMWJhc21VTFFrSkNjUEhpUmFYTTNkMGRJU0VoU0U1T2hxK3ZyMUkrWWNJRXRHelpVbG1PaW9yQzU1OS9qczJiTjZOMjdkcUlpb3JDNXMyYjhlR0hIMXJzNDlpeFl3Z0xDMU1tMVJKQ1lPN2N1ZkQyOW9iUmFFUzlldlZnYTJ2N2o0K2ZpSWlJaUlpb3RHUHlUL2psbDEvZzVPU0VOOTU0QTlldlg4Zi8vZC8vV2RSMzdkclZZdG5UMHhOaFlXSDQ2YWVmRUJRVWhHblRwa0dTSkh6eXlTZG8yclFwUWtKQ3NIVHBVcno5OXR0bzFhcVZ4YnJwNmVuNDhzc3ZNV2JNR05TdVhSc0FNRzdjT0F3Yk5nenQyN2ZIcTYrK3FyVDE4UERBa1NOSGxGRUVseTVkd3IvKzlTKzR1cnBpOGVMRk9UNTdtNGlJaUlpSWlMSmo4ditDUzBwS3d2cjE2N0Y2OVdyOCtPT1B1SFRwRXNMRHc1VjZWMWRYaElXRndjYkdSaW5idDI4Zk5tN2NDRzl2YnlRbkoyUEVpQkVBZ0l5TURDUWxKV0hreUpFd0dBejQ2NisvTEpKL1daWXhmZnAwMUtsVEI0TUhEMWJLWDNubEZYejIyV2Z3OGZGQllHQ2c4cmlyL3YzN0F3Qzh2YjJoMCttVXgxaWRQSGtTKy9idGc2MnRMWHIxNm9WSGp4N0JZREJnNHNTSjZOZXZYNUdkS3lJaUlpSWlvdWNWay84WDNONjlleEVmSDQ5Um8wWWhPVGtaVzdac3lYZWRuajE3QWdEaTQrTVJHaHFhYXp0M2QzZmx0VjZ2aDUrZkgrTGk0aEFZR0ppdGJlL2V2WkdRa0lBUkkwWmcyclJwZU9lZGQ3Qmp4dzdjdUhFRGMrZk94WjA3ZDlDalJ3OE1IVG9VTzNmdVJGSlNFdmJ2M3c4SEJ3ZXNXYk1HcWFtcFRQeUpBSncvZjk3YUlSQzlrUDc0NHc5cmgwQkVSSlFuSnY4dk9FOVBUL1R0MnhlK3ZyNFlObXdZSEIwZDBibHpaNHMybVlmOXIxaXhBazJiTmdVQUpDWW1Zc3lZTVFYYWo2K3ZMNUtTa3JCOCtYSlVxRkFoeHpZalI0NkVvNk1qWnN5WWdhaW9LT2oxZWtSR1JzTFB6dy9EaGcxRDQ4YU44ZEZISCtIMTExOUh5NVl0RVIwZERRY0hCMFJIUjZOZHUzYlBlQWFJU2hmelNCd2lJaUlpb3N5WS9ML2d5cGN2ajVDUUVKUXRXeGFlbnA0QVlESHN2N0I4OHNrbnVIdjNMbnIzN2cwQTBPbDBzTE96czNnYzFLTkhqN0I5KzNhRWhJU2djdVhLT0hYcUZMeTl2YkY0OFdKTW56NGRuVHAxUXN1V0xWRzVjbVZzM2JvVng0NGRRNnRXclhEdTNEbE1tRENoMEdNbWVwNElJZVpKa3RUSjJuSFFNMnZ6NUwrbnJSb0YvVk4zVlNyVmI5WU9nb2lJS0NkTS9sOXdmLzMxRnhZdlhnd1hGeGQ0ZVhtaFFvVUtDQXdNdEJpeW4xbm1ZZjdWcWxYRDZ0V3JjOTEyNW0wMGFOQUFEUm8wd05HalJ3RUFQWHIwd09yVnExR3ZYajJsVGZmdTNXRm5ad2RIUjBjQVFFQkFBSll2WDQ1YnQyN2gxS2xUQ0FnSUFBQjgvLzMzNk5TcEV3WVBIb3k2ZGV2aTVaZGZ4aXV2dlBMc0o0R29GSWlJaUpocTdSam8yYW5WYWdFQVdxMzJUV3ZIUWtSRVJLVVRrLzhYWEtWS2xUQjA2RkE0T1RuQnljbEptV3d2UGo0ZUdvM0dvbTNXbWZzVEV4T3pQUm1nSU83ZXZRdWRUb2M2ZGVwWWxPdDBPbFNzV0ZGWjNyQmhBNFlNR1lJZE8zYWdmdjM2dUh6NU12ejgvR0J2YncrVlNnVTNOemNzWExnUVM1WXNlZW9ZaUlpSWlJaUlYaVJNL2w5d0w3MzBFc2FQSHcvZzhhUjhseTlmeHV1dnYxNmdkWC80NFFlTUh6OGVZV0ZoMmVvNmRPaVE2NmlBdFd2WG9tdlhyaFpEL2cwR0E5TFQweTNtQTBoTlRVV3paczNnNStlSDk5NTdEei84OEFQOC9QeWdVcWtneXpKU1UxT1Z1SW1JaUlpSWlDaDNUUDVmY0gvOTlSZisrOS8vUXFQUjRJOC8va0RqeG8yeGZ2MzZQTmN4UDZaUENBR2RUbWZ4MkQ0em5VNkhHVE5tQUFBR0RoeUk5OTU3RDNxOUhnRUJBVGgxNmhRMmJ0eG9jZC8vd1lNSDhmTExMMXRjRUhqNTVaY3hhOVlzZlBmZGQxaThlREhzN094dzVjb1ZOR3ZXRExObnowWlNVaElXTDE2TWFkT21JU1VsQlI0ZUhvVjNZb2lJaUlpSWlFb1JKdjh2dUJzM2J1REJnd2NZT0hBZzVzMmJCM3Q3ZTZVdTYzMy9zaXdEQUlLRGc1R1FrSURWcTFlamMrZk9PYzc0MzZGREJ3UUhCeXZMWjgrZXhjeVpNMUduVGgyc1g3OGUxYXRYeDlxMWF4RVlHQWlWU29VcVZhcGcrdlRwU3Z2VTFGUXNYTGdRR28wR0hUcDB3TzdkdTVHWW1JZ1RKMDVnM0xoeEtGKytQUHo5L1ZHaFFnVXNXclFJVTZaTWdVcWx3bnZ2dlZmWXA0aUlpSWlJaUlpc1NhMVdDL01rU1NXUk9iN24wVysvL1phdDdNeVpNMElJSVl4R281ZzJiWm9JRGc0V0pwTXB4L1VuVFpwa3NaeWVuaTRpSWlKeWJKdmJObzRlUFNyUzB0S3lsV3MwR2lITHNrVlpiR3lzeU1qSXlIRTcxdFNwVXllaFZxdUZxNnRyVFd0L0hvbW81Q3JwZjgrSWlJam8rU2RaTzRCL0l0UHN5Q1h5T016eFpaMDRqMTRjblR0M1JuSnlNaVJKY3RCb05Bbldqb2VJU3FhUy92ZU1pSWlJbm4rcS9Kc1FFUkVSRVJFUjBmT015VDhSRVJFUkVSRlJLY2NKLzRpSWlJcVJpNHVMZ3lSSjcrWlVwMWFyUjJSZUZrTDhFaEVSY2E5WUFpTWlJcUpTamNrL0VSRlJNVktwVkkrRUVNc0JWTXloT3ZPelZoK3BWS3B0eFJRV0VSRVJsWEpNL292QjVNbVRyUjBDV1VseWNySzFReUNpRWthajBlalVhdlUrQU8vbjAvUVhqVWFqSzQ2WWlJaUlxUFJqOGwrMEhnS29mUGp3WVd2SFFWYVducDZlYnUwWWlLaEUyWTc4ay8vdHhSRUlFUkVSdlJpWS9CY2hHeHViTjR4R285cmFjVmlUSkVraEFDQ0V5TzlIYm1sMjZlTEZpNm5XRG9LSVNvN3k1Y3Z2UzB0THl3QlFMcGNtNlJrWkdmdUtNeVlpSWlJcTNaN3I1d256dWNnbEg5OGpJcUtjcWRYcTNRRDY1RlFuU2RKdWpVYnpYakdIUkVSRVJLVVlIL1ZIUkVSa0JVS0lYSWYxeTdMTUlmOUVSRVJVcUpqOEV4RVJXWUhSYU53RHdKaERsVUVJc2FlNDR5RWlJcUxTamNrL0VSR1JGWncvZno0UlFFNHp3aDZPakl4TUt1NTRpSWlJcUhSajhrOUVSR1E5MlliM1M1TEVJZjlFUkVSVTZKajhFeEVSV1lrUVloY0FPVk9STE12eWJtdkZRMFJFUktVWGszOGlJaUlyaVlpSXVDZUUrRFZUMGRHSWlJaDdWZ3VJaUlpSVNpMG0vMFJFUkZhVVpaZy9oL3dURVJGUmtXRHlUMFJFWkVVbWsybW4rYlVRWW1kZWJZbUlpSWllRlpOL0lpSWlLL3I5OTk5akFKd0NjRElpSXVLT3RlTWhJaUtpMHFtTXRRTWdJaUo2MFFraGZwSWtTVmc3RGlJaUlpcTltUHhUb1duUm9rWEZzbVhMMXMxY0pzVGozN0t1cnE3L3pseHVNQmh1L2ZISEg0K0tNVHdpb3BKc3Uvbjdrb2lJaUtnb01QbW5RbU5qWTFOQkNIRUJnRTNXT2lIRTVVeUxwckpseTlZQ3dPU2ZxQlJ3Y1hFNUxVbFNhMnZIVVJxbzFXcHJoL0JjRTBMRUFlZ2NFUkZ4eWRxeEVCRVJsVFM4NTU4S3paUEhVeDBwUU5NakdvMG1vWWpESWFKaXdzU2ZTZ3BKa2h4VktsVmZhOGRCUkVSVUVySG5ud3FWSkVuYmhSRHY1TlZHQ1BGVGNjVkRSTVZIbzlGWU93UjZnVTJjT0JGSGpod0JnTXY1TkNVaUlub2hzZWVmQ3BWS3Bkb0pJSzhiVjBXWk1tVjJGVmM4UkVSRVJFUkV4T1NmQ3RuWnMyZGpBWnpJbzhueEoyMklpSWlJaUlpb21ERDVwNkt3UGJjS1NaSnlyU01pSWlJaUlxS2l3ZVNmQ3Awa1NUdHlxMU9wVkxuV0VSRlJ3UmdNQnZ6NDQ0OFlQSGd3MnJWcmh6ZmZmQlA5K3ZYRG4zLytpZlBuejhQVjFSVTZuYTVZWXdvUEQ0ZVhseGRpWTJQUnAwOGZYTDE2dFZqM1QwUkVSSGxqOGsrRlRxUFIzQVJ3Tm11NUVPTE0yYk5uYjFraEpDSWlxN2w1OHliNjllc0h2VjVmS050TFQwL0gyTEZqRVI0ZWppKysrQUpIamh4QmVIZzRmSDE5VWI1OCtVTFp4OU5LU2tyQ25EbHo4T1dYWDZKV3JWb1lPM1lzcGsyYkJsbVdyUklQRVJFUlpjZmtuNHFFRUNMYjhINE8rU2VpRjFGeWNqSnUzcnhaYU50YnZudzVNakl5c0dyVktyaTZ1c0xXMWhZVktsUkFtelp0VUw5Ky9VTGJ6OVBZdEdrVG1qVnJoaVpObWdBQTNOM2RvZFBwY1BEZ1FhdkVRMFJFUk5reCthY2lrVk9peitTZmlBcERVbElTSms2Y2lMWnQyNkozNzk3NC92dnY0ZXJxcXZTczYvVjZMRml3QUowNmRZS2JteHYrODUvL0lEVTFGUUNVSWZHblQ1L0drQ0ZEOE9hYmIyTEFnQUc0ZlBsL1Q0Y3J5UG8vLy93ek9uZnVqRVdMRmdFQXpwdzVneUZEaHFCTm16Ym8zYnMzVHAwNnBXeHZ4SWdSQUlDMmJkdkMxZFcxUVB2SmpkRm94TzdkdXpGNjlHalkydHJtMmZhUFAvNVFqdkg5OTkvSCtmUG5DN3p2TFZ1Mm9GdTNibWpidHExeWpIbVZIemh3QUYyN2RsV1dWU29WT25mdWpBTUhEdVFaSXhFUkVSVWZKdjlVSkxSYWJSU0FQeklWL2E3UmFLS3RGUThSbFI1K2ZuNTQrUEFoOXV6WmcrKy8veDdIamgyenFKOHpadzcrL1BOUGJObXlCWHYzN2tWaVlpSVdMMTVzMFdiSGpoMVl0bXdaRGg0OGlGcTFhbUgyN05sUHRmN3AwNmV4Wjg4ZWZQVFJSd0NBUjQ4ZVlkcTBhVGgyN0JnNmR1eUliNzc1Um1tN1ljTUdBTUNwVTZlZzBXaWVhajlaM2J4NUV6cWREczJiTjgvM1BHM2J0ZzFMbHk3RndZTUg4ZkxMTDJQT25Ea0YydmZ0MjdleGNPRkN6Smt6QjRjUEg0YTd1M3VlNVE4ZVBFQk1UQXhlZSswMWkvMDdPenRiWEhBZ0lpSWk2Mkx5VDBVbWMwOC9lLzJKcURBa0ppYmkrUEhqOFBIeFFjMmFOZUhnNElEUm8wZGIxTy9idHcrK3ZyNXdkSFJFMWFwVk1YVG9VQncrZk5oaU8rUEhqMGZObWpWaGIyK1BRWU1HNGVyVnE1Qmx1Y0RyZTNsNW9XTEZpcWhVcVJJQW9GT25UbkJ5Y2tKMGREUXFWYXFFbUpnWUdJM0dQSStqSVB2SnltQXdBQURLbENtVDc3bnk4ZkhCU3krOUJIdDdld3dlUEJqUjBkRUZPc2F5WmN0Q2tpVEV4c2FpUW9VS2NIWjJ6ck04UGo0ZUFPRGc0R0N4ZndjSEJ5UW1KdVo1SG9pSWlLajQ1UC9yZ2VnWkdZM0c3VFkyTmpNQlFKWmxKdjlFOUkvRnhzWUNnTVc5N1pVclY3YW9GMEpnOE9EQjJkWTFKODRBVUtOR0RZdjFoUkF3R28wRlhyOU9uVG9XZGY3Ky92ajU1NS9Sb2tVTGxDdFhEZ0R5bk93dXYvMlVMVnMyeC9WcTE2NE5TWklRRlJWbGNRdEJUakluNHhVclZpendNVG82T21MMjdObjQ3cnZ2c0hIalJreWRPaFV1TGk2NWxnc2hBQUNTSkZsc3k3eHNyaWNpSWlMcll2SlBSZWIzMzMrLzVPTGlja2VTSkJFUkVYSEoydkVRMGZQUDNOTWVIeCt2dkk2TGkxUHFxMWV2RGdENDVaZGZVS3RXcmFmZWZrSFh6NXpvM3I1OUd4czJiRUJJU0FpY25KeHc2dFNwZk85MWY5WTQ3ZTN0MGFaTkcvend3dy81SnYvL1pOL3U3dTdvMHFVTGxpMWJoc21USnlNc0xDelg4cG8xYXdJQTd0Ky9iM0VoSmlFaEFmYjI5cmxleUNBaUlxTGl4V0gvVkpTRUpFa2JBR3l3Y2h4RVZFclVyVnNYRFJzMmhMKy9QMUpTVWhBVEU0T2dvQ0NsM3RIUkVXcTFHb3NXTFVKY1hCeE1KaE91WHIyS00yZk9GR2o3ejdLK2VWajczYnQza1pLU2d1RGdZSXQ2ZTN0N0FFQmtaQ1JTVWxMK2NaeFRwa3pCeFlzWE1YbnlaRVJGUmNGa01pRWxKUVgvL2U5L0VSMmQvOVFxK2UzNzd0MjdpSXlNaENSSnFGdTNMdlI2UFlRUXVaWTdPRGpncFpkZXdxVkxsdGQ0TDEyNnBOd2FRRVJFUk5iSG52OUM0dUxpY2xxU3BOYldqcU9rVXF2VlgxbzdoaExtWjYxVzI5ZmFRUkE5aitiUG53OC9QejkwNjlZTmpSczNob2VIQnk1ZXZLamNCejkvL256TW16Y1AvZnYzaDhGZ2dKT1RFM3g4Zko1cSswK3pmb01HRFRCbzBDQk1talFKTDczMEVnWU5Hb1FUSjA0bzlmWHIxNGVIaHdkOGZIeFFxVklscFJmOVdlT3NWNjhlTm0zYWhOV3JWMlA4K1BHNGYvOCt5cGN2ajFkZmZSWFRwMC8veDhkb01wa3dhOVlzeE1URTRKVlhYc0djT1hNZ1NWS3U1UURRclZzM0hEcDBDRDE3OWdUd2VLaC9lSGc0Um8wYVZhQjRpSWlJcU9oSitUY3B1ZFJxdFFBQXJWWnI5ZU13eDBKVVVDWGhjMHRVR016ZmY1bG5zaTlPZS9ic3djcVZLN0Z2M3o2cjdKOGVEL24zOVBURXVuWHIwTEJoUXh3OGVCQ0JnWUhZdW5WcnNRMzduemh4SW80Y09RSkprdnBwTkpwZHhiSlRJaUtpNXdoNy9ndVp0WDc4MHZQaDRjT0g2Tml4SXdBa1d6a1VvdWRXZUhnNG1qUnBnbHExYXVIeTVjdFl2WG8xK3ZZdFhRTnBjcnFmdjJIRGh0aTJiWnNWb3NsZmpSbzE4T1dYWDJMMjdObFl1SEFoQWdJQzhNMDMzL0IrZnlJaW9oS0V5VDhSRVQxWGJ0eTRnUVVMRmlBeE1SRTFhOVpFcjE2OThPR0hIMW83ckVMMVBGNUk3dHExSzdwMjdRb0EyTFdMSGU5RVJFUWxEWk4vSWlKNnJvd2NPUklqUjQ2MGRoaEVSRVJFenhYTzlrOUVSRlRDbVV3bTNMOS9Id0JnTUJpeTFldjEranpYejYrZWlJaUlTajhtLzBSRTlNSzZjZU1Hd3NQRExjb0NBZ0p5Yk51NWMrZG4ya2RhV3ByeWV2RGd3VWhPZnZvcFAyN2R1Z1V2THkvbzlYb01HellzMjdCNkR3OFA1WFhidG0yenJmK3NzUk1SRVZIcHdXSC9SRVQwUW1uWHJoMHFWcXlJOVBSMGpCOC9IaHMzYmtUSGpoMHhhTkFneUxLTTJOaFlIRGx5QkFCZ1oyZUhvS0NnYk51UVpSbHZ2ZlZXdHZKVHAwNVpMTWZHeG1MWXNHRTRjT0FBVkNvVnJsNjlDcVBSK05ReDI5blpRWlpsMk5yYUlpQWdBSXNYTDBhWExsMVFxVktscDk2V21adWJXNTcxYVdscGNIUjA1Rk1VaUlpSVNna20vMFJFOUVLcFdMRWl3c0xDTUd6WU1MUnMyUks3ZCsvRzJiTm5zVzNiTnZqNCtHRFNwRWxvMDZaTm50c1FRa0N2MXlzVDg1bE1KclJ1M1RwYnUrM2J0Nk5EaHc1UXFRbzIwRTZXWlhUcTFDbkgvZWwwT25UbzBFRXBlL2ZkZDdGMTYxYlVxbFZMS1hOM2Q0ZGVyNGU3dTd2Rit1bnA2WEIzZDhlR0RSdmc2T2dJQURoKy9IaU9NY1RGeFdIMjdObTRjK2NPcGsrZlhxQzRpWWlJcU9SajhrOUVSQzhjblU2SHBLUWtOR3pZRUxObXpZS1RreE9PSHorTzMzNzdEZlBtemJOb3UyREJBcHc0Y1FMSnljbktJd1YzN05pUjd6NVNVbEt3YmRzMjZIUTY3TjY5V3ludjBhTkh0clpmZi8wMXVuYnRDaUVFVWxOVHM4MzJuNWFXaG5mZWVRZEhqeDYxS0I4MGFCQjBPaDNpNCtQaDRlR0IwTkJRdEczYkZxR2hvUmJ0M056Y3NwWGxaTmV1WFZpMmJCbjY5ZXVIYjcvOUZyYTJ0dm11UTBSRVJNOEhKdjlFUlBUQzBXcTFTazk5bzBhTjhPREJBOHlhTlFzQU1IejRjQURBN2R1M2NmTGtTVXllUEJsUlVWRVlPSENna3NTYlRLWjg5N0ZpeFFxODlkWmIrUHJycjVVeVYxZFg3TisvSHpWcTFIaXFlTzNzN0dBd0dDRExNbFFxRlk0Y09ZS21UWnRpeTVZdENBOFB4N2ZmZm10eFFjSjhrY0lzUFQwOTMzMk1IejhlRHg0OHdNcVZLOUdrU1pPbmlvK0lpSWhLUGliLzlOelI2L1Y1OWtibFYwOUVkUDc4ZVRSczJCQmVYbDY0ZlBreXZMMjlZV2RuaCtUa1pOalkyR1JyZitqUUlRQkFjSEF3ZXZYcWhRb1ZLdVM1L1JNblR1REFnUVBZdW5Yck04V1hlWGcvQUlTRmhhRktsU3BJVEV4RXBVcVZNSFBtVEFRR0JzTFIwUkhoNGVGSVQwOUhVRkFRdkx5OEFNQmlwQUdRLy8zOXdPUDVDZzRkT29ScTFhbzlVOHhFUkVSVXNqSDV0NksxYTlmaXd3OC90SFlZRm1SWnhxMWJ0MUMvZm4wQVFHcHFxaktoVkVaR0JwWXVYWW9wVTZZbzdYVTZYYjQvZ2hNU0VsQzlldlVDMy9PYUh3OFBEK3pkdXhmQTQxbXRzMDZ3MWJsejUxenZaU1VpQWg0UGx4OHpaZ3pXclZ1SGdRTUhZdURBZ1JnOGVEQThQVDBSSEJ3TTRIKzk1d2FEQVdmT25JRzl2VDFNSmhPOHZMeXdkdTNhSEM4U21OV3FWUXN6WnN4UTdxOHZLSlBKaEhMbHlpbkQrMlZaUnBzMmJXQnJhd3RIUjBmRXhzYmk4dVhMYU5xMEtabzBhWUtiTjIvQ1lEREF6czRPT3AwT04yN2NzSWpkTEhQUC80b1ZLNVJqektwMzc5NDVsdk03bFlpSTZQbkg1TitLMXExYnB5VC9yVnUzUm9NR0RTenFyMSsvampObnppakxCZW01QVI3Zm45cXVYYnRuaWlrcUtncmUzdDd3OWZWRisvYnQ0ZVhsQlM4dkw3ejMzbnZRNi9YWXRtMmJrdnp2Mzc4Znk1WXR3L2J0Mi9IMjIyL0R3Y0VCang0OVFxOWV2VEI1OG1RQWdFYWpnYmUzTjZaTm00WmV2WHI5UDN0M0hsZFZ0ZmNQL0xQUFlWUWhVNEVrcHpTMUd6bWRZeUptaUFOZU1hZE1TWDF5Nk1taFVNR2JVemxjSjh3Smg2dm1mTk84YWtvL3lTa3BSeHg1SEVBVUtUSEpORkZSRkVRNERHZFl2ei9vN011Qnc2QUNCdzZmOSt2Rnk3M1hXbnZ2NzlrUjhGMTdyYlhsNjV3OWV4Ymp4NDh2Y1Z6NTU3OCtLNjVxVFVSNXZmenl5L0R4OGNHcFU2Y0FBSTZPamdDQWh3OGZZdkRnd2ZJMmtMdG9YN3QyN2ZESEgzL2dvNDgrZ3JlM055UkpLbktsL1NaTm1xQk9uVHA0KysyM0M5U1ptL04vNGNJRkFFQkdSZ2Fjbkp6azhxeXNMRG0yaGcwYklqWTJGdi8rOTcreFlzVUtBTUMvL3ZVdjlPN2RHM0Z4Y1Jnelpnd2tTUUpROUpQL3NXUEhZdXpZc1FWaVVLdlZPSERnQUdyV3JGbm81eUlpSXFMS2k4bC9CZkhTU3k4aE5EVFVwTXpYMTlka3Z6eWV2RFJyMWd3clZxekFoQWtUMEt4Wk00U0VoT0NUVHo2QndXQXdpZWVubjM3Q1YxOTloWkNRRURnNk9xSjY5ZW9JRHcvSG5EbHowTFJwVXdCQWFtb3FGaTVjaVBYcjEyUG16SmxvM0xneDNuenpUUUNBcDZlbi9Db3Rjd3dHQXpadjNvd2RPM2JnZ3c4K01OdUdxMW9UMGZQUzYvWEl5Y21Cd1dBd0tYZHhjU253NVAvbXpac0lDQWlRZjBZM2FOQUE1OCtmUjRNR0RjeWUrOFNKRTJqYXRDbmMzZDNscE42b3VEbi9EeDgraEl1TGk3eWZscFltZHdhMGJOa1NxMWF0Z3ArZkh6dzhQSkNlbm80Ly8vd1QzdDdlQ0FrSmtSTi9JaUlpSW5PWS9GdEEzcUdrZmZ2MnhjYU5HL0hreVJQNWFaUFJreWRQeWowMmc4RUFEdzhQN05tekI5V3JWd2NBckY2OTJ1UlZVZ0RRdEdsVHJGcTFDcTFhdFRJcFAzLytQQUlDQXZEMDZWTUVCUVdoVDU4K2FOV3FGZWJPbll2UFAvOGNNMmZPeER2dnZBT2xVbW55ZEN1djY5ZXZJemc0R0ZxdEZ0OTg4dzNlZXVzdEFGelZtb2hLejhDQkEvSHl5eS9qazA4K3dabzFhMHpxaEJEUTZYVHlVUGtwVTZZVUdPSi81TWdScU5WcXMrYytkT2dROUhvOTNOM2Ruem11aElRRU5HN2NXRjY3NU1xVks2aGJ0eTZBM0VYL2NuSnk1RkZUeTVZdHcvRGh3MDJtVlBuNSthRm16Wm9GT2tXZG5KemtUb09Ra0pCbmpvdUlpSWdxUHliL0ZtQWNqdW5sNVlYdDI3ZkR3Y0VCUU1sV2p5NE5IM3p3QVhyMjdJbFBQdm1rUU4zczJiUGg2T2lJQ1JNbUFNaDlTbVVjY2dya0RvMDFEaDhWUXVEbGwxK1c1OS9mdW5VTE5XdldSRlpXRnNhTkc0ZEdqUnBoNk5DaEFJRFdyVnRqNGNLRm1EaHhJanAyN0lpcFU2ZWFYU3RnMmJKbDJMOS9QMGFOR29WQmd3YVovRkhMVmEySnFMUVlmNFljT0hBQXljbkpPSHo0TURwMTZvVHExYXZqcDU5K3dySmx5L0RPTys4QVFJSEUvL2ZmZjhlUFAvNklIVHQyeUdXU0pFR1NKS1NucHlNaElVRmVlTzlablQ5L0hxMWF0Y0tNR1ROdzZ0UXBPRGc0WU42OGViaDE2eGErL3ZwcmVIaDQ0T1RKaytqZHV6ZnUzNytQeG8wYm14d2ZIaDZPeTVjdjQ0Y2Zmc0EvLy9sUFNKS0V4WXNYbzFXclZ1aldyUnRzYlBocm40aUlxS3JpWHdFV0pJVEFqQmt6TUhmdTNHS0gvUmMyWnowek05TWtPVGZxMTY4ZkprMmFaUGFZdm4zN3lrL1Q4NXN4WXdiV3JWdUhrSkFRZVJqOGlSTW56QzVzZGZmdVhZd2VQVnJlajQyTnhldXZ2NDZmZi80WkxWdTJ4T25UcCtIbjU0Y0hEeDdBMWRVVkFQRDN2LzhkZXIxZTd2REliL3YyN2RpK2ZUdmVlT01Ocy9WYzFacUlTc3ZWcTFleFlzVUtiTm15QmJ0Mzc4YUtGU3VRbVptSnBVdVhBc2o5MlRkbzBDQjg5OTEzOHBCNjQ2aW1BUU1HeUF1akFvQkNvVUNIRGgzZzQrT0RGaTFhNE1TSkUyWTdXQjBkSFF0MFdCb2RQSGdRRVJFUkdEOStQRDc0NEFQb2REclkyTmpnM3IxN0dEVnFGSUtDZ3VEaDRZSHg0OGVqWWNPR1NFaEl3R3V2dlNZZm41NmVqdVhMbHlNNU9SbEJRVUZ5NSttSEgzNkl0V3ZYWXVYS2xRZ0lDREJaZnlVdExRMUE3aFFvQUlYK2JDWWlJcUxLajhtL0JTeGZ2aHhYcjE2RndXREEwS0ZEOGNrbm42QjY5ZXJ3OS9jM2FXY3M2OW16cHp4blBmL3ErbmtYYUNxc0l5Qy9vcDVJMmRuWklUQXcwS1FzLzlvRFJrSUllV29BQUhUdjNoMWJ0bXpCLy96UC82QlpzMlp5dWJtaCtVWEplODY4dUtvMUVaV0didDI2QWNoZDQyVCsvUG53OFBDQWg0ZUhYSitUa3lPUHhMS3hzWkVULzZsVHA4TEp5UW1USmszQ3UrKytXK0M4SzFldU5OblAyemxhRWpFeE1mRDE5VVd0V3JYa2F3UEFnd2NQTUdqUUlEbHBueng1TXFaT25ZcU9IVHZLeWZyWXNXT2hVQ2pRczJmUEF0TVJHalZxaEVXTEZ1SEtsU3NGM2o3dzg4OC9ZK0hDaFZBcWxlalhyeCtUZnlJaUlxcVlWQ3FWVUtsVXd0SnhBUCtOcFNUR2poMHI0dVBqUmZ2MjdlV3lzMmZQeXR2dnZQTk9vY2VPR2pWS2hJZUh5L3NxbFVxa3BLU0lwS1FrMGFOSEQzSGp4bzBTeFZDVThQQndjZXpZTWZuOE9wM09iTHZFeEVUeDNudnZDU0dFOFBiMkZrSUlzV3ZYTHJGbzBTTFJvMGNQK1V1bFVwbnNyMW16cHRCcnExUXFjZnYyYmJOMW4zLyt1VGgrL0xoNDc3MzNoTUZnRUVJSWszdG9WTlQ5eTN1ZGxKU1VZdHVWdHJTME5QSFg5MHFxcGI5bmlVckxzL3o4bzZJVjl2TzJMT24xZXFIWDY4djl1cVh0ODg4L0Z5cVZTcWpWNm42Vy9uK0NpSWlvSXVLVGZ3dFl2WHExeVg1cWFpcm16WnRYN0d2bTl1elpBeUIzNkh4K3JxNnVDQW9Ld3JoeDQ3QjU4K1lDQy9ROWl4TW5UanozUFBqYXRXc2pKaVlHNGVIaHVIMzdOaG8wYUNBLytVOUxTNE96cy9Oem5UYzdPNXVyV2hPUjFUTTN4YXFzNVYxYmhZaUlpS3dYay84S0lDNHV6dVMxVDluWjJTWlRBRmF0V2dXZFRvZU5HemRpNDhhTmhTYStQWHIwUUh4OFBDWk1tSUJ2dnZuRzdJSjZBTEIxNjFhMGFORUNiZHEwS1RTZUFRTUdtSnpYSElQQllETE5ZUHo0OGJoYnhzRENBQUFnQUVsRVFWUjI3UnJHangrUHMyZlBJalEwVkg0WHRjRmd3TWNmZjR5UFAvN1laTDZwT2VZK243MjlQWll2WDI2eFZhMzFlajMyNzkrUEhqMTZjRmdzRVJFUkVSRlZPa3orSzRBREJ3NUFxVlJpMnJScEdERmlCT3p0N1Fzcy9qZGh3Z1JNblRvVjd1N3UwR2cwY0hCd2tCZG95cHNRang4L0huZnUzRUZNVEF3NmRPaGc5bnA3OSs2RlZxczFtL3cvZXZRSTkrL2Z4NXR2dmltWC9mVFRUeVZhOEM4d01CQU9EZzV3Y1hIQmtDRkRzR2pSSXJsT29WQmc3dHk1Q0FnSVFMMTY5ZEM2ZFdzQXVYTnIwOVBUNGV6c2pLdFhyd0pBb1owV3I3NzZxc2wrZWE1cWZlM2FOV3pZc0FIOStuRTBLVkZoQ252MUhSRVJFUkZaSHBOL0M3aDI3UnJjM2QxaFkyT0R5TWhJbkR0M0R1SGg0VGg5K2pTV0wxOE9Cd2NIdlAvKyt6QVlETkRwZE9qWnN5Y1dMbHdvUDNIKzhzc3Y1VVhwUEQwOVRZYlNLeFFLTEZteXBNanI3OTY5dTlDNml4Y3Zva21USm9VdUhKaVptWW5zN0d6WTJka2hJU0VCZG5aMmNsM1RwazBCQU1IQndmRHk4a0w5K3ZYbGxhUUJ3TVBEQXpObnpzVEtsU3Z4elRmZkFBQlNVbExRczJkUHVVM2V4YTZLVXQ2cldsKytmQm1kTzNjdWNYdWlxa1FJRVNGSmtvK2w0eUFDY0Y4SUVXL3BJSWlJaUNvaUp2OFdNR3JVS0VpU2hENTkrdURCZ3djWU8zWXM3TzN0MGJWclYzVHQybFZ1cDlQcFlEQVlZR05qWS9KMGY5R2lSY2pPem9hTmpVMmhLK00vcjZkUG42SmR1M2FGMXNmRXhPRExMNytFWHErSHZiMDkvdmQvLzdkQW02RkRoOExGeFFXclZxM0NEei84WUxKR1FiZHUzVXhleGVmbTVvYkRodzlEcDlQQjBkRVJUazVPeGNab2lWV3RMMSsrWE9CdERFU1U2OUtsUyt3WmUwSEd4V3VqbzZPNW9Ba1JFUkdWaVVyOVIwWkYrbVBKR0V0VVZOUXpIV2N3R0t4aXNhWEV4TVFDdy9JcklvUEJBTUJ5QzF3OWZmb1VQajQrQVBBa09qcTZwa1dDSUtJS3B5TDlQaU1pSWlMcnhDZi9GbVlOaVQ5UWNENStSV1V0OTV1SWlJaUlpT2haTUJPaTUzYjI3Rm5vOWZveU9YZFdWbGFabkplSWlJaUlpS2dxWXZKZkJSZ01CaHc4ZUxEVXp6dCsvSGhvTkpvQzVaY3VYWUpXcXdVQWJONjgyV3licEtRa0pDWW1BZ0E2ZGVvRUFFaElTRUJ5Y2pJMEdnMThmSHlRazVOVDZqRVRFUkVSRVJGVlJSejJYd1ZzM3J4WlRxUzdkT2xTWUNFOEFFaE9Uc2JodzRkeC92eDVUSjQ4R1VEdXl2NUtwZEprUmY4VEowNGdOVFVWTld1YW42NSs0OFlOZlA3NTU5aXhZd2ZxMXEyTEd6ZHVZTWVPSFJnNWNxUkp1MU9uVHVIdzRjTll2MzQ5QUVBSWdmbno1MlBzMkxIUTZYUm8wS0NCeVhXSmlJaUlpSWpvK1RINXQzSVJFUkc0ZS9jdVpzeVlJWmQ5OTkxM0JkcjUrdm9DQU5xMWE0Y1RKMDdnNGNPSEdESmtDUDc5NzMvRHlja0ptWm1aY0hkM1IwNU9EcnAyN1dwMlljT3NyQ3hNbno0ZG8wZVBSdDI2ZFFFQUFRRUJHRHAwS0x5OXZkR3NXVE81YmYvKy9SRVJFWUY3OSs0QkFINzU1UmU4OXRwclVLdlZXTHAwS1ZxMmJGbXE5NEdJaUlpSWlLZ3FZL0p2eFk0ZVBZclkyRmpNbURFRFQ1NDhrWi9XRHg0OHVNampEQVlENXN5Wmc5R2pSNk5CZ3dZNGMrWU0xcTlmankxYnRoUjV6TXlaTTFHdlhqMlQ4Ny82NnF2NHh6LytnYUNnSUt4YnR3NE5HellFQUF3WU1BQkE3bXY3TkJvTlpzNmNDU0IzSFlHREJ3L0N6czRPdlhyMVFrWkdCclJhTFNaT25JajMzMy8vUlc0SEVSRVJFUkZSbGNVNS8xYXNYYnQybURCaEFuNzU1UmRNbXphdHhNZk5uRGtUdi8vK083S3pzN0ZxMVNvY09YSUVOMi9leE83ZHU4MjJ6OG5Kd2ZUcDA1R1VsSVI1OCtZVnFPL2R1emY4L2YweFlzUUlIRDE2RkFBUUZoYUc1Y3VYbzA2ZE9sQXFsZWpSb3dlMmJkdUdtemR2SWpVMUZWdTNic1dCQXdjd1pNZ1FmUERCQjB6OGlZaUlpSWlJWGdDZi9Gc3hKeWNucEtXbDRjc3Z2MFJ3Y0xCY1h0U3dmd0I0OTkxMzhkcHJyNkZhdFdxNGN1VUtoZzhmRG45L2YyemJ0ZzE5Ky9ZdGNPd1hYM3lCMU5SVXJGNjlHdFdxVlRNYnk4Y2Zmd3czTnpmTW5qMGJOMjdjUUU1T0RtSmlZakJyMWl3TUhUb1VUWnMyeGFlZmZvcFdyVnFoYmR1MlNFaElnSXVMQ3hJU0V0Q2hRNGRTdUJ0RVJFUkVSRVJWRjVOL0s2YlJhUENQZi93RFNVbEphTm15SmZyMzd3OWJXMXYwNzkrL1FGdUZRb0duVDUvQ3lja0pQWHIwQUFEbzlYck1uejhmaXhjdkJnRE1uei9mN0FyOGdZR0J1SGZ2SG5yMzdpMWYxOEhCQVFyRmZ3ZVdaR1JrWVBmdTNmaisrKy9oNU9TRXlNaElqQjA3Rmt1WExzWE1tVFBSdVhObnRHM2JGazVPVHRpMWF4ZE9uVHFGdDk5K0d4Y3ZYc1Q0OGVQTDR2WVFFUkVSRVJGVkdVeityZGo4K2ZQUnZuMTd4TWZIQThnZGFtK09sNWNYSWlNajVYM2pxL2Z5NzlldVhSczdkKzRzY0h5alJvM1FxRkVqbkRoeEFnRFFvMGNQYk5pd0FRMGFOSkRiL1AzdmY0ZURnNFA4cG9FMWE5Wmc5ZXJWK1BQUFB4RVpHWWsxYTlZQUFMNzU1aHQwN3R3Wmd3Y1BSdjM2OWVIdTdvNVhYMzMxZVc4QkVWR0Y0K1BqWS9QdzRVTUhjM1VlSGg0MTh1Njd1TGhrUlVSRTZNb25NaUlpSXJKbVRQNnQySWdSSS9ENjY2L2oyMisvQlFDelQvd0JRS3ZWb24vLy9uQjJkc2FXTFZ2a0pGNnYxOHVyL3h1WmUvS2YxNzE3OTZEUmFGQ3ZYajJUY28xR2crclZxOHY3Vzdac3daQWhReEFXRm9hR0RSdmkxMTkveGF4WnMrRHM3QXlGUW9HT0hUdGl5WklsV0w1OCtYTjlkaUtpaXVyeDQ4ZXYyTnZiLzJtdXp0N2UvbW5lL1pTVWxIb0FFc3NsTUNJaUlySnFUUDZ0V05PbVRVMzJ3OExDc0dEQkF2ajcrNk5Ka3laeXVaZVhWNkdqQXA3VnBrMmI0T3ZyYXpMa1g2dlZJaXNyeTJROWdQVDBkTHoxMWx1WU5Xc1crdlhyaDIrLy9SYXpaczJDUXFHQXdXQkFlbm82Z0lLZERmdjM3OGVhTldzd1pzd1k5T3ZYcjFSaUppSXFUMWV1WExtalVxa2lBWGdWMC9UczVjdVhtZmdURVJGUnFlQnEvMVhNRzIrOGdXblRwaFg2QlAvaHc0ZTRmUGt5VHA4K2pmRHdjQUM1Q2YyU0pVdXdhTkVpMk5uWklUSXlFbzhmUHdZQTJOams5aC9sNU9SZ3hZb1Y4bHgralVZRGc4RUFBRGgwNkJEYzNkMU5PZ1RjM2QweGQrNWNlSGg0WU9uU3BVaFBUMGQ4ZkR4ME9oM216Sm1EMU5SVUxGMjZGTE5uenpicG1GaXpaZzNXclZ1SGpSczNsc245SVNJcUQ1SWttWDk5U2g1Q2lHTGJFQkVSRVpVVW4veFhNZSsvL3o2eXM3T1JsWlVGaFVLQnhNUkVPRGo4ZCtycHRXdlhzSC8vZnJpNHVNREZ4UVZ6NTg1RjdkcTFVYnQyYmRTcFV3Y0FNR1hLRkp3NmRRcXRXcldDbzZNakxseTRnRGx6NXFCZXZYcll2SGt6YXRXcWhVMmJObUhkdW5WUUtCUjQ2YVdYTUhQbVRQa2E2ZW5wV0xKa0NhS2lvdENwVXlmczNic1hLU2twT0hQbURBSUNBdURvNkloVnExYWhXclZxQ0FrSndkU3BVNkZRS0V5ZTlBc2h5dSttRVJHVk1xMVdHMlpqWXhOU1ZCc2hST2tNeVNJaUlpSUNJRms2Z0JlaFVxa0VBRVJIUjF2OGN4aGppWXFLc25Rb0JYVHMyQkduVDU4MktWdTFhaFZDUTBOaFkyT0Rqejc2Q0o5ODhrbUp6NmZUNmFEVmF1SG82QWdBeU03T3hxKy8vb3JXclZzWGFHc3dHRXllK0J1ZFBIa1M3ZHExTStsNEFJRG82R2kwYWRNR2t2VGYvNlJKU1VsNCtlV1hZV2RuaHoxNzltRERoZzBZT1hKa29Xc1lWR1JQbno2Rmo0OFBBRHlKam82dWFlRndpTWlDVkNwVkZBQlZJZFZSMGRIUmJjc3pIaUlpSXJKdUZrK2FYd1NULzVKSlRFemtpdmtWQkpOL0lqSlNxVlRUQU13M1Z5ZEowclNvcUtnRjVSd1NFUkVSV1RITythOENtUGdURVZVOENvV2kwRG45T3AyTzgvMkppSWlvVkRINUp5SWlzb0NMRnkvR1M1SVVaNmJxNnVYTGw2K1hlMEJFUkVSazFaajhFeEVSV1lqQllERDNoSjlQL1ltSWlLalVNZmtuSWlLeUVIT3YvQ3ZKYXdDSmlJaUluaFdUZnlJaUlndUpqbzZPQlhBalQ5RnZVVkZSVnkwVkR4RVJFVmt2SnY5RVJFU1dJL0krNlJkQzdBWWdMQmdQRVJFUldTa2JTd2RnYlhiczJHSHBFS2dDZS9yMHFhVkRJS0lLUnEvWDcxWW9GRlAvMnVXUWZ5SWlJaW9UVFA1TGp4NkFjdW5TcFphT2d5b0huYVVESUtLS0lTWW01cUpLcGJvRkFKY3VYWXF5ZER4RVJFUmtuWmo4bHg1L0FONldEb0lxQjBtU0RsczZCaUtxTUFTQU1FbVNCRGprbjRpSWlNcUlaT2tBWG9SS3BSSUFFQjBkWGFrL2h6WGpmeU1peXF0Tm16Ym5KRWxxWitrNHFOTDVVNmxVdm5QaHdvVS9MUjBJRVJGUlpjVUYvNGlJcU53dzhhZm5WRituMC9sWU9nZ2lJcUxLak1QK2lZaW8zRVZGY1dvN2xjem8wYU1SRlJVRnBWTEpwLzVFUkVRdmdFLytpWWlJaUlpSWlLd2NrMzhpSWlJaUlpSWlLOGZrbjRpSWlJaUlpTWpLTWZrbklpSWlJaUlpc25KTS9vbUl5S29rSlNXaFg3OStNQmdNWlhZTnJWYUwvL3puUHhnOGVEQTZkT2lBOXUzYjQvMzMzOGUxYTljUUd4c0x0Vm9OalVaVFp0ZlBxN3l2VjF3Y09UazVjdG14WThjd2JOZ3czTDkvSDMzNjlNSDE2OWN0R0NFUkVWSFZ4dFgraVlqSXFyaTV1V0hQbmowbGJuLzc5bTBFQlFWaDE2NWRzTE96SzdaOVZsWVdBZ0lDSUlUQXBFbVQwS0pGQytoME9zVEd4c0xSMFJGYXJmWkZ3cmNhcWFtcENBNE94dHExYS9IS0s2OWd6Smd4bURGakJuYnUzQW1GZ3M4ZWlJaUl5aHQvK3hJUlVaWDI1TWtUM0w1OXU4VHRWNjllamV6c2JLeGZ2eDVxdFJwMmRuYW9WcTBhUEQwOTBiQmh3ektNdEhMWnZuMDczbnJyTFRSdjNod0E0T2ZuQjQxR2cwT0hEbGs0TWlJaW9xcUp5VDhSRVZWWXhxSGtaODZjd1lBQkErRGw1WVhBd0VDa3BxYWExTy9idHc5ZHVuUkJTRWlJeVRCNDQvYTVjK2N3Wk1nUXRHL2ZIdjcrL3ZqMTExL2xhNHdZTVFJQTRPWGxCYlZhWFdROE9wME9lL2Z1eGFoUm80b2RKWERseWhYNW1nTUhEa1JzYkt4Y2w1T1RnOFdMRjZOejU4N28yTEVqcGsyYmh2VDBkTGwrNTg2ZDZONjlPN3k4dkJBU0VsSnNPUUJjdW5USjdEMENjcWNwckZtekJyMTY5WUtucHlkNjl1eUpqUnMzbWt5Tk9ILytQSVlNR1FKUFQwLzA3dDBia1pHUmhkNWpBRWhMUzhQa3laUFJvVU1IOU9yVkMrZk9uVE9KNStlZmY0YXZyNis4cjFBbzBLVkxGL3o4ODg5RjNqY2lJaUlxRzB6K2lZaW93dHUzYng4MmJOaUF2WHYzSWprNUdVdVdMREdwUDNmdUhQYnYzNDlQUC8zVTdQRmhZV0ZZdVhJbERoMDZoRmRlZVFYejVzMlQ2N1pzMlFJQWlJeU1SRlJVVkpGeDNMNTlHeHFOQmkxYXRDZzI1dERRVUt4WXNRS0hEaDJDdTdzN2dvT0Q1YnJnNEdCY3UzWU5PM2Z1eElFREI1Q1Nrb0tsUzVjQ0FPN2N1WU1sUzVZZ09EZ1lSNDhlaForZlg1SGxKYmxIOCtmUFIwUkVCSll0VzRZelo4NWc0Y0tGK09HSEg3QisvWHE1VFVaR0JtYk1tSUZUcDA3Qng4Y0hDeFlzTURsLy9uczhhOVlzUEhueUJQdjI3Y09XTFZ2a3pnSUFlUHo0TVJJVEUvSG1tMithbk1QRHc4T2tFNFNJaUlqS0Q1Ti9JaUtxOEQ3NzdEUFVxbFVMcnE2dUdERmlCRTZlUEdsU1AyellNRlN2WGgwMWF0UXdlL3k0Y2VOUXAwNGRPRHM3WTlDZ1FiaCsvZnB6TFFob25NOXZZMVA4a2psQlFVRndkWFdGczdNekJnOGVqSVNFQkJnTUJxU2twT0Rnd1lQNDRvc3Y0T2JtaHBvMWErS2pqejdDMGFOSEFRQzJ0cmFRSkFuMzc5OUh0V3JWNE9IaFVXUzV1WHMwZlBodytSNmxwcWJpd0lFRG1ENTlPcG8xYXdZYkd4dTBiTmtTbjM3NktjTEN3dVRqTzNmdWpNYU5HeU1oSVFFMWF0UkFZbUlpZERxZFhKLzNIajkrL0JnblQ1N0VoQWtUVUtkT0hkU3BVd2NqUjQ2VTJ6NTQ4QUFBNE9MaVloS2ppNHNMVWxKU1RNNUxSRVJFNVlQSlB4RVJWWGl1cnE3eXRvdUxDelFhalVueVhxOWV2U0tQcjEyN3RyenQ1T1FFSWNSekphQjE2OWFGSkVtNGNlTkdzVzN6SnI3VnExZVhyM24vL24wSUlUQjQ4R0NvMVdxbzFXb0VCZ1lpSXlNRFdxMFdibTV1bURkdkh0YXNXUU4vZjM5Y3VuUUpBQW90TjhwN2oxeGRYZVY3ZE8vZVBRZ2gwTGh4WTVQMkRSbzB3T1BIaitYN3VHclZLdlR1M1J1Yk5tM0NyVnUzQUtEUWU1eVVsQ1Nmd3lodng0c1FBZ0FnU1pMSk5ZMzd4bm9pSWlJcVAweitpWWlvd3NzN0gvN1dyVnR3ZFhVMVdURStmNUpaVnB5ZG5lSHA2WWx2di8zMnVjOVJxMVl0QU1DUFAvNklxS2dva3k5Ylcxc0F1WXZqN2QrL0g1NmVucGd5WllwOGJHSGxRTUY3NU9ibUJvVkNJWGRDR0JONm96dDM3c2h0N3R5NWd5MWJ0bUQ5K3ZWWXVuUXBldmZ1WFNEdXZQZlltT2dibi9BRC8rMFFBSUE2ZGVvQUFCNDllbVJ5anVUa1pEZzdPOHVmazRpSWlNb1BrMzhxTlczYXRHbW9VcWxFM2k5alhmN3lObTNhY0Vsc0lpcXgxYXRYSXlNakE3ZHUzY0kzMzN4ak5qbDlYczdPemdDQW1KZ1lwS1dsRmR0KzZ0U3BpSXVMdzVRcFUzRGp4ZzNvOVhxa3BhWGgrUEhqU0VoSUtQWjROemMzcUZRcWhJU0VJQ2twQ1hxOUh0ZXZYOGY1OCtjQkFQZnUzVU5NVEF3a1NVTDkrdldSazVNRElVU2g1VWI1NzFHZlBuMEE1Q2JpWGJ0MnhmejU4L0hiYjc5QnI5Zmo2dFdyV0xkdUhZWU5Hd1lBOGlpSWUvZnVJUzB0RGQ5OTkxMlJuNkYrL2ZwbzNMZ3hWcTFhaGJTME5DUW1KbUxyMXExeXZZdUxDMXhkWGZITEw3K1lIUGZMTDc4VW1LNUFSRVJFNWFQNFNZdEVKWFRwMHFWYmJkcTBPUzlKVXJ1aTJna2h6bCs2ZE9sV1VXMklpUEpxMmJJbCt2WHJoK3pzYlBqNStXSFVxRkdsZHU2R0RSdWlmLy8rQ0FvS1FvMGFOWEQ0OE9FaTJ6ZG8wQURidDIvSGhnMGJNRzdjT0R4NjlBaU9qbzVvMXF3WlpzNmNXYUpyTGxxMENBc1hMc1NBQVFPZzFXclJ1SEZqQkFVRkFRRDBlajNtenAyTHhNUkV2UHJxcXdnT0RvWWtTWVdXRzdWbzBRSjkrL1pGVGs0TzNudnZQWk01K0hQbnpzWHExYXN4ZHV4WXBLYW1vbDY5ZWhneFlnUUdEQmdBQUdqVXFCRUdEUnFFeVpNbnc5WFZGWU1HRGNLWk0yZUsvQXdMRnk3RTdObXo0ZXZyaTZaTm0yTEFnQUdJaTR1VDY3dDM3NDRqUjQ2Z1o4K2VBSEtIK2g4N2RneWZmUEpKaWU0UkVSRVJsYTd5R1NkWlJveFBscU9qb3l2MTU3QW1LcFZxQ29CRnhUU2JFaDBkdmFTWU5rUmtoWXcvdDR0YlZkOG9OallXSTBhTXdLbFRwMUN0V3JVeWpZMUsxNk5Iai9EQkJ4L2czLy8rTjVvMGFZSkRodzVoM2JwMTJMVnIxek1OK3g4OWVqU2lvcUtnVUNnNlg3eDRNYUxzSWlZaUlySnVmUEpQcFVxU3BOMUNpQ0tUZjZWU3VidTg0aUVpZWg1cXRicEFXWk1tVFJBYUdtcUJhQ3FuMnJWclkvcjA2WmczYng2V0xGbUNOV3ZXWU1HQ0JaenZUMFJFWkNGTS9xbFVSVVZGSmFoVXFzc0FXcG1ybHlRcDVzS0ZDNytYYzFoRVJNK2twQ01UcUdpK3ZyN3c5ZlVGQU96WnM4ZkMwUkFSRVZWdFhQQ1BTcDBrU1lVKzJUY1lESHpxVDBRbDFxSkZDMFJGUlhISVB4RVJFZEVMWXZKUHBhNm9CTCtvamdFaUlpcGFUazdPQzlVRFFIWjJkbW1GUTBSRVJKVUlrMzhxZFpjdVhmb0Z3RFV6VmI5R1IwZi9XdDd4RUJFOWk5alkyR2RxcjlmckVSOGZqMTI3ZG1IeTVNbm8wNmRQaVY0WitQRGhRM3o1NVpkbTY0UVFTRXBLd3YvOTMvL0pyK0VEZ1A3OSs4dmJYbDVlQlk3cjBxVkxrZGZVYURUbzNMa3pidDNpQzFlSWlJaXFHczc1cDdLeUc4RDB2QVY4Nms5RWxjR0lFU053L3Z4NUtKVktzd20yMFZkZmZZVk9uVHJoM1hmZnhldXZ2dzRQRHc5MDZkSUZFeWRPaElPRGc5bEZBL08rdGNERnhRWHg4ZkY0K1BBaFhGeGNBQUREaGcxRFltSWlOQm9OZERvZGhCRFl1blVyM256enpSZjZUSU1IRDRaZXIwZFdWaGEwV2kwbVQ1NXNVcytGREltSWlLd2ZrMzhxRXdxRllyZkJZREJKL3ZWNlBaTi9JcXBVSWlNalRmYlZhalVpSWlMZzVPUUVJUGVwZjNaMk5qWnYzZ3lsVWltM013Ni96N3R3WU43T2dHSERoaUV6TXhNMk5qWVlPM1lzREFZREZBb0ZVbEpTRUI0ZURqczd1eUxqOHZQelEwNU9Edno4L0V6S3M3S3k0T2ZuaHkxYnRzRE56VTB1LytPUFB4QVpHWW1uVDU5aTRzU0pHRE5takJ4UFVSMGNSRVJFWkQwNDdKL0t4TVdMRjJNa1NicVpwK2ozbUppWXl4WUxpSWlvR0IwN2RwUVQ0YnpiWldIMjdObG8yN1l0UWtOREVSQVFBRWRIUjZ4Y3VSSUF6Q2IrZ3dZTlFwOCtmZkRnd1FQMDc5OWY3aUFJRHc4MytYSndjRUI0ZUxoSjRpK0VnRUtSKyt2ZXlja0o0OGVQeDlLbFM1R2NuRnhtbjQrSWlJZ3FIajc1cDdJaWhCQzdBVXo2YTM4M0FHSEJlSWlJaW5UNjlHa0F1VS9vVDU4K2JmSWt2elF0V2JJRUZ5NWNRR1ptSmk1ZXZJaWJOMi9DM2QwZGdZR0JoUjZ6YytkT0hEdDJETXVXTFVOWVdKaGMzcmR2WDVOMldWbFo4blpjWEJ4bXpwd0pJSGNrUXQ3MUFnQmc5T2pSQUFDdFZpdlg1VDAzRVJFUldSY20vMVNXNU9TZjgvMkpxTEpKU1VtQm82TWpIQndjaW0zYnFWTW5lYnRldlhyWXVuVnJvVzN6enJlZk4yOGV2di8rZTNuZjE5ZFhUdWkxV2kxc2JXM1J0V3RYQkFZRzR0aXhZOGpLeXNMV3JWc3hiTmd3QU1EZXZYdE56dDJ4WTBkNTI4UERBMkZoWVFnTEMwTlVWQlRtejUrUGt5ZFB3c1hGQlgvNzI5L2tkbDVlWGt6NmlZaUlxZ0FtLzFSbW9xT2p6NnZWNnNjQVJGUlUxQVZMeDBORVZKdzdkKzRBQUVhTkdvWFUxRlNzWDcrK1JNbi9pUk1uek03NUw4N0preWROOW9VUWNrTGZxVk1ubkRoeEFnQncrL1p0YUxWYU9EZzRRS1BSeUt2MUYvWGtIOGg5cmQrMmJkc1FIQndzbno4d01CQ0JnWUhvMnJVcmREcWRQQ1dBaUlpSXJCdVRmeXBMQmdEYkRRYUQrR3ViaUtoQ2V2cjBLVWFQSGcyTlJnTUFtRFJwMGd1dnNGOFVmMzkvQU1DVEowL2tiUUF3R016L3FQelh2LzZGM3IxN0l5NHVEbVBHaklFa1NRQ0tmdkt2MCtrd2JkbzArUHY3eTUrbFU2ZE9hTnk0TVE0ZE9vU2RPM2RpeDQ0ZGVPKzk5MHIxc3hFUkVWSEZ4T1NmeXBUQllQaC9raVJ4cmo4UlZXaE9UazZZTVdNR1BEdzhvRmFyMGJ4NTgrYytsMDZuSzdiTjVNbVQ0ZXpzakhIanhtSHg0c1c0ZlBreWZIeDhURG9DakxLenMvSG5uMy9DMjlzYklTRWhjdUpmSEJzYkd3UUVCT0RUVHorVmgvWGZ2WHNYN3U3dUp0c3hNVEh3OWZYRjRjT0huK0ZURWhFUlVXWEQ1UDg1dEduVDVwd2tTZTBzSFVkbG9sS3BMQjFDWmZDYlZxdjFqSTJOVGJGMElFUlZrWWVIeHdzZEh4Y1hod01IRHVESWtTUHlFL20wdERSa1ptWWlLU2tKQ29VQzl2YjIwR2cwQ0E0T3h0cTFhd0VBdFdyVndyWnQyM0QwNkZHOCt1cXJCYzVyYjIrUDVjdVhtd3pQOS9QelE4MmFOUXU4NnMvSnlRbCtmbjd3OFBCQVNFZ0ltalJwZ3B5Y0hJU0doZ0xJWFZQQTNIYmVOUXVJaUlqSU9qSDVmdzVNL0ttTU5MV3pzL01BY05yU2dSRFJmeGtNQmlnVUNqeCsvQmhBN2hOMW83dDM3d0lBQmd3WUFGdGJXM2g3ZTJQeDRzVnlvaDRkSFkySkV5ZENxVlRpZ3c4K2dGS3B4T25UcCtIdDdRMTNkM2ZvOVhvNE96dGo1Y3FWbURkdm5zbENmSG5sN3hRSUR3L0g1Y3VYOGNNUFArQ2YvL3duSkVuQzRzV0wwYXBWSzNUcjFzMGtSaUlpSWlLQXlmOExpWXFLc25RSVpDWDgvZjJSa0pBQVNaSlNMUjBMVVZVVkh4OFBGeGNYS0JRS2s2SDFJMGVPUkh4OFBQUjZQZHEyYlF0SFIwZTV6czdPRGlOSGprU3ZYcjFRdjM1OXVkeTQ0SitQajArQjN4WGR1M2RIN2RxMTBhMWJON3orK3VzQWdMcDE2K0tQUC83QThPSERpNDB6UFQwZHk1Y3ZSM0p5TW9LQ2d1U09oZzgvL0JCcjE2N0Z5cFVyRVJBUUFIdDdlMnpjdUJFYWpjYnNHZ041dDQxdFZxMWFCVGMzdDJlK2QwUkVSRlR4TWZrbklpSUM4UFhYWCtQY3VYUHc5ZlUxR1dLL2JOa3laR1Jrd05iV0ZpNHVMaWJIdUxtNTRiUFBQaXR3THFWU2lkR2pSeGQ2TGJWYWpTTkhqcGlVTFZpd0FDMWJ0cFQzZS9Ub1VlQzRzV1BIUXFGUW9HZlBubENyMVNaMWpSbzF3cUpGaTNEbHloVzR1Ym5CemMwTnZyNitSWDlvSWlJaXFqS1kvQk1SRVFGWXVYS2wyZkthTld1aVpzMmF6M1F1cFZLSk1XUEdQTk14clZxMU10bi84c3N2QzdReHp2SFBuL2pubGJjRGdZaUlpTWlJTC9jbElpSWlJaUlpc25KODhrOUVST1d1SkhQYmlRRGc2dFdybGc2QmlJaklLakQ1SnlLaWNpT0VTSklreVkwSkhUMHJyVmI3ME5JeEVCRVJWV1pNL29tSXFOd29GSXJtUWdqejc3T3IyaUwvK3RmTG9sRlVVRXFsTWpFNk92cFBTOGRCUkVSVW1USDVKeUtpY2hNVkZmVUV3UDlaT282S1JxVlNBUUNpbzZONWI0aUlpS2hNY01FL0lpSWlJaUlpSWl2SDVKK0lpSWlJaUlqSXlqSDVyNkNTa3BMUXIxOC9HQXlHTXJ1R1ZxdkZmLzd6SHd3ZVBCZ2RPblJBKy9idDhmNzc3K1BhdFd1SWpZMkZXcTJHUnFNcHMrdm5WZDdYS3k2T25Kd2N1ZXpZc1dNWU5td1l0RnF0U2R1MHREVDQrL3NqUGo2K3ZNTWtJaUlpSWlKNkpwenpYMEc1dWJsaHo1NDlKVzUvKy9adEJBVUZZZGV1WGJDenN5dTJmVlpXRmdJQ0FpQ0V3S1JKazlDaVJRdm9kRHJFeHNiQzBkR3hRS0piVmFXbXBpSTRPQmhyMTY2RnJhMnRTWjJ6c3pNbVRweUltVE5uWXVmT25WQW8ySmRHUkVSRVJFUVZFN01WSy9Ia3lSUGN2bjI3eE8xWHIxNk43T3hzckYrL0htcTFHbloyZHFoV3JSbzhQVDNSc0dIRE1veTBjdG0rZlR2ZWV1c3RORy9lM0d5OXA2Y25hdFNvZ1dQSGpwVnpaRVJFUkVSRVJDWEg1TDhjR0llU256bHpCZ01HRElDWGx4Y0NBd09SbXBwcVVyOXYzejUwNmRJRklTRWhKc1BnamR2bnpwM0RrQ0ZEMEw1OWUvajcrK1BYWDMrVnJ6Rml4QWdBZ0plWEY5UnFkWkh4NkhRNjdOMjdGNk5HalNwMmxNQ1ZLMWZrYXc0Y09CQ3hzYkZ5WFU1T0RoWXZYb3pPblR1alk4ZU9tRFp0R3RMVDArWDZuVHQzb252Mzd2RHk4a0pJU0VpeDVRQnc2ZElscy9jSXlKMm1zR2JOR3ZUcTFRdWVucDdvMmJNbk5tN2NhREkxNHZ6NTh4Z3laQWc4UFQzUnUzZHZSRVpHRm5xUGdkeWgrNU1uVDBhSERoM1FxMWN2bkR0M3ppU2VuMy8rR2I2K3ZrWGVvKzdkdStQdzRjTkZ0aUVpSWlJaUlySWtKdi9sYU4rK2ZkaXdZUVAyN3QyTDVPUmtMRm15eEtUKzNMbHoyTDkvUHo3OTlGT3p4NGVGaFdIbHlwVTRkT2dRWG5ubEZjeWJOMCt1MjdKbEN3QWdNaklTVVZGUlJjWngrL1p0YURRYXRHalJvdGlZUTBORHNXTEZDaHc2ZEFqdTd1NElEZzZXNjRLRGczSHQyalhzM0xrVEJ3NGNRRXBLQ3BZdVhRb0F1SFBuRHBZc1dZTGc0R0FjUFhvVWZuNStSWmFYNUI3Tm56OGZFUkVSV0xac0djNmNPWU9GQ3hmaWh4OSt3UHIxNitVMkdSa1ptREZqQms2ZE9nVWZIeDhzV0xEQTVQejU3L0dzV2JQdzVNa1Q3TnUzRDF1MmJKRTdDd0RnOGVQSFNFeE14SnR2dmxua1BmTHc4TURWcTFlTHZaZEVSRVJFUkVTV3d1Uy9ISDMyMldlb1Zhc1dYRjFkTVdMRUNKdzhlZEtrZnRpd1lhaGV2VHBxMUtoaDl2aHg0OGFoVHAwNmNIWjJ4cUJCZzNEOSt2WG5XaERRT0ovZnhxYjRKUitDZ29MZzZ1b0taMmRuREI0OEdBa0pDVEFZREVoSlNjSEJnd2Z4eFJkZndNM05EVFZyMXNSSEgzMkVvMGVQQWdCc2JXMGhTUkx1MzcrUGF0V3F3Y1BEbzhoeWMvZG8rUERoOGoxS1RVM0ZnUU1ITUgzNmREUnIxZ3cyTmpabzJiSWxQdjMwVTRTRmhjbkhkKzdjR1kwYk4wWkNRZ0pxMUtpQnhNUkU2SFE2dVQ3dlBYNzgrREZPbmp5SkNSTW1vQ2NkMjBNQUFDQUFTVVJCVkU2ZE9xaFRwdzVHamh3cHQzM3c0QUVBd01YRnBjaDc1T3JxaXVUazVHTHZKUkVSRVJFUmthVXcrUzlIcnE2dThyYUxpd3MwR28xSjhsNnZYcjBpajY5ZHU3YTg3ZVRrQkNHRVNXSmJVblhyMW9Va1NiaHg0MGF4YmZNbXZ0V3JWNWV2ZWYvK2ZRZ2hNSGp3WUtqVmFxalZhZ1FHQmlJakl3TmFyUlp1Ym02WU4yOGUxcXhaQTM5L2YxeTZkQWtBQ2kwM3ludVBYRjFkNVh0MDc5NDlDQ0hRdUhGamsvWU5HalRBNDhlUDVmdTRhdFVxOU83ZEc1czJiY0t0VzdjQW9OQjduSlNVSkovREtHL0hpeEFDQUNCSlVySDNpWWlJaUlpSXFDSmo4bCtPOHM2SHYzWHJGbHhkWFUxV2lDK3ZKTlBaMlJtZW5wNzQ5dHR2bi9zY3RXclZBZ0Q4K09PUGlJcUtNdmt5cm9ydjUrZUgvZnYzdzlQVEUxT21USkdQTGF3Y0tIaVAzTnpjb0ZBbzVFNElZMEp2ZE9mT0hibk5uVHQzc0dYTEZxeGZ2eDVMbHk1Rjc5NjlDOFNkOXg0YkUzM2pFMzdndngwQ0FGQ25UaDBBd0tOSGo0cThGdzhmUHBUYkVoRVJFUkVSVlVSTS9zdlI2dFdya1pHUmdWdTNidUdiYjc0eG01dytMMmRuWndCQVRFd00wdExTaW0wL2RlcFV4TVhGWWNxVUtiaHg0d2IwZWozUzB0SncvUGh4SkNRa0ZIdThtNXNiVkNvVlFrSkNrSlNVQkwxZWordlhyK1A4K2ZNQWdIdjM3aUVtSmdhU0pLRisvZnJJeWNtQkVLTFFjcVA4OTZoUG56NEFjaFB4cmwyN1l2NzgrZmp0dDkrZzErdHg5ZXBWckZ1M0RzT0dEUU1BZVJURXZYdjNrSmFXaHUrKys2N0l6MUMvZm4wMGJ0d1lxMWF0UWxwYUdoSVRFN0YxNjFhNTNzWEZCYTZ1cnZqbGwxK0tQRTljWEZ5eDZ3SVFFUkVSRVJGWlV2R1R2cW5VdEd6WkV2MzY5VU4yZGpiOC9Qd3dhdFNvVWp0M3c0WU4wYjkvZndRRkJhRkdqUnJGcmo3Zm9FRURiTisrSFJzMmJNQzRjZVB3Nk5Fak9EbzZvbG16WnBnNWMyYUpycmxvMFNJc1hMZ1FBd1lNZ0ZhclJlUEdqUkVVRkFRQTBPdjFtRHQzTGhJVEUvSHFxNjhpT0RnWWtpUVZXbTdVb2tVTDlPM2JGems1T1hqdnZmZE01dURQblRzWHExZXZ4dGl4WTVHYW1vcDY5ZXBoeElnUkdEQmdBQUNnVWFOR0dEUm9FQ1pQbmd4WFYxY01HalFJWjg2Y0tmSXpMRnk0RUxObno0YXZyeSthTm0yS0FRTUdJQzR1VHE3djNyMDdqaHc1Z3A0OWV4WjZqc09IRDJQZ3dJRWx1bWRFUkVSRVJFVDBqRlFxbFZDcFZLTDRsbVZ6M1pLNmN1V0tVS2xVSWlNam84VEhVTVdRbkp3c09uWHFKRzdjdUdHMlBpb3FTcnovL3Z0Q3A5TzkwSFVHRGh3b1ZDcVZhTnUyN1Z2bC9mMU1SSlpucWQ5blJFUkVWSFh3eWI4VlU2dlZCY3FhTkdtQzBOQlFDMFJUT2RXdVhSdlRwMC9IdkhuenNHblRKcE0zSkdnMEdubmtnRktwdEdDVVJFUkVSRVJFUmJPSzVGK2xVajM3Kys2cWdLaW9LRXVIWUJWOGZYM2g2K3Rib056T3pnNWJ0bXhCdFdyVkxCQVZFUkVSRVJGUnlWbEY4ZytnUXIrTHJVV0xGa3pFclpDTmpZM0pTQUFpSWlJaUlxS0t5aW95RnhzYkcyL2p0aVJKSm5NbTlYcTlLS3l1cVAzOGRUcWRUdDQzR0F6blhqeHFNc3JKeVlHZG5kMXoxd05BZG5ZMjdPM3RTenMwSWlJaUlpSWlxMkFWeWYvNTgrZFBsZWYxVkNwVmVWNnVWTVRHeHFKRml4WWxicS9YNjNIanhnM0V4TVRnNHNXTGlJK1B4N1p0MitSWENoYm00Y09IV0xac0dSWXNXRkNnVGdpQkJ3OGU0T2JObTJqYnRxMzgxTHgvLy80NGNPQUFBTURMeXd1UmtaRW14M1hwMGdXblQ1OHU5Sm9halFiZHVuWERkOTk5aDRZTkc1YjRNeElSRVJFUkVWVVZWcEg4VS9GR2pCaUI4K2ZQUTZsVXdzdkxxOUIyWDMzMUZUcDE2b1IzMzMwWHI3LytPanc4UE5DbFN4ZE1uRGdSRGc0T1poY1JQSFhxbER6djNjWEZCZkh4OFhqNDhDRmNYRndBQU1PR0RVTmlZaUkwR2cxME9oMkVFTmk2ZFN2ZWZQUE5GL3BNZ3djUGhsNnZSMVpXRnJSYUxTWlBubXhTejRVTmlZaUlpSWlJY2pINXI0THlQMWxYcTlXSWlJaUFrNU1UZ055bi90bloyZGk4ZWJQSkt2WTVPVGtBVEJjU3pOc1pNR3pZTUdSbVpzTEd4Z1pqeDQ2RndXQ0FRcUZBU2tvS3dzUERpeDI2Nytmbmg1eWNIUGo1K1ptVVoyVmx3Yy9QRDF1MmJJR2JtNXRjL3NjZmZ5QXlNaEpQbno3RnhJa1RNV2JNR0RtZW9qbzRpSWlJaUlpSXFocUZwUU9nc3RXeFkwYzVFYzY3WFJabXo1Nk50bTNiSWpRMEZBRUJBWEIwZE1US2xTc0J3R3ppUDJqUUlQVHAwd2NQSGp4QS8vNzk1UTZDOFBCd2t5OEhCd2VFaDRlYkpQNUNDQ2dVdWQrK1RrNU9HRDkrUEpZdVhZcms1T1F5KzN4RVJFUkVSRVNWRlovOFd6bmpYSG0xV28zVHAwK1gyZnZvbHl4Wmdnc1hMaUF6TXhNWEwxN0V6WnMzNGU3dWpzREF3RUtQMmJseko0NGRPNFpseTVZaExDeE1MdS9idDY5SnU2eXNMSGs3TGk0T00yZk9CSkE3RXFGLy8vNG1iVWVQSGcwQTBHcTFjbDNlY3hNUkVSRVJFVlZGVFA2cm1KU1VGRGc2T3NMQndhSFl0cDA2ZFpLMzY5V3JoNjFidHhiYU51OTgrM256NXVINzc3K1g5MzE5ZmVXRVhxdlZ3dGJXRmwyN2RrVmdZQ0NPSFR1R3JLd3NiTjI2RmNPR0RRTUE3TjI3MStUY0hUdDJsTGM5UER3UUZoYUdzTEF3UkVWRllmNzgrVGg1OGlSY1hGend0Ny85VFc3bjVlWEZwSitJaUlpSWlPZ3ZUUDZyZ0R0MzdnQUFSbzBhaGRUVVZLeGZ2NzVFeWYrSkV5Zk16dmt2enNtVEowMzJoUkJ5UXQrcFV5ZWNPSEVDQUhENzltMW90Vm80T0RoQW85SGcxcTFiQUlwKzhnL2t2dFp2MjdadENBNE9sczhmR0JpSXdNQkFkTzNhRlRxZFRwNFNRRVJFUkVSRVJFeityZHJUcDA4eGV2Um9hRFFhQU1Da1NaTmVlSVg5b3ZqNyt3TUFuang1SW04RGdNRmdNTnYrWC8vNkYzcjM3bzI0dURpTUdUTUdraVFCS1BySnYwNm53N1JwMCtEdjd5OS9sazZkT3FGeDQ4WTRkT2dRZHU3Y2lSMDdkdUM5OTk0cjFjOUdSRVJFUkVSVW1USDV0MkpPVGs2WU1XTUdQRHc4b0ZhcjBieDU4K2MrbDA2bks3Yk41TW1UNGV6c2pISGp4bUh4NHNXNGZQa3lmSHg4VERvQ2pMS3pzL0hubjMvQzI5c2JJU0VoY3VKZkhCc2JHd1FFQk9EVFR6K1ZoL1hmdlhzWDd1N3VKdHN4TVRIdzlmWEY0Y09IbitGVEVoRVJFUkVSV1NjbS8xYk93OFBqaFk2UGk0dkRnUU1IY09USUVmbUpmRnBhR2pJek01R1VsQVNGUWdGN2UzdG9OQm9FQndkajdkcTFBSUJhdFdwaDI3WnRPSHIwS0Y1OTlkVUM1N1czdDhmeTVjdE5odWY3K2ZtaFpzMmFCVjcxNStUa0JEOC9QM2g0ZUNBa0pBUk5talJCVGs0T1FrTkRBZVN1S1dCdU8rK2FCVVJFUkVSRVJGVVprLzhxeW1Bd1FLRlE0UEhqeHdCeW42Z2IzYjE3RndBd1lNQUEyTnJhd3R2Ykc0c1hMNVlUOWVqb2FFeWNPQkZLcFJJZmZQQUJsRW9sVHA4K0RXOXZiN2k3dTBPdjE4UFoyUmtyVjY3RXZIbnpUQmJpeXl0L3AwQjRlRGd1WDc2TUgzNzRBZi84NXo4aFNSSVdMMTZNVnExYW9WdTNiaVl4RWhGWkk3VmEzVGtxS3VxNHBlTWdJaUlpNjhOc3lzckZ4OGZEeGNVRkNvWENaR2o5eUpFakVSOGZENzFlajdadDI4TFIwVkd1czdPenc4aVJJOUdyVnkvVXIxOWZMamN1K09majQ0T29xQ2lUNjNUdjNoMjFhOWRHdDI3ZDhQcnJyd01BNnRhdGl6LysrQVBEaHc4dk5zNzA5SFFzWDc0Y3ljbkpDQW9La2pzYVB2endRNnhkdXhZclY2NUVRRUFBN08zdHNYSGpSbWcwR3JOckRPVGROclpadFdvVjNOemNudm5lRVJHVk40UEI4QTRBSnY5RVJFUlU2cGo4VzdtdnYvNGE1ODZkZzYrdnI4a1ErMlhMbGlFakl3TzJ0clp3Y1hFeE9jYk56UTJmZmZaWmdYTXBsVXFNSGoyNjBHdXAxV29jT1hMRXBHekJnZ1ZvMmJLbHZOK2pSNDhDeDQwZE94WUtoUUk5ZS9hRVdxMDJxV3ZVcUJFV0xWcUVLMWV1d00zTkRXNXVidkQxOVMzNlF4TVJWVDY3QUh3STRJYWxBeUVpSWlMcnhPVGZ5cTFjdWRKc2VjMmFOVkd6WnMxbk9wZFNxY1NZTVdPZTZaaFdyVnFaN0gvNTVaY0YyaGpuK09kUC9QUEsyNEZBUkVSRVJFUkV6NFl2UXljaUlpSWlJaUt5Y2t6K2lZaUlpSWlJaUt3Y2szOGlJaUlpSWlJaUs4ZmtuNGlJaUlpSWlNaktNZmtuSWlJaUlpSWlzbkpNL29tSWlJaUlpSWlzSEpOL0lpSWlJaUlpSWl2SDVKK0lpSWlJaUlqSXl0bFlPb0RLN0t1dnZySjBDR1FsRWhJU0xCMENFUkVSRVJGWk1TYi96eWNUZ09QdTNic3RIUWRaR1VtU05KYU9nWWlJaUlpSXJBK1QvK2RnTUJnNlNKTFUzdEp4a0hXUkpPbjZoUXNYZnJkMEhFUlU5bFFxMVd3QXIrUXBhZ3NBa2lTTlZLbFVQc1pDSWNUQlM1Y3U3U3ZmNklpSWlNZ2FNZmwvRGpFeE1URUFZaXdkQnhFUlZVNUNDRmRKa3NhWXFlcjYxeGNBUUtGUTdDcS9xSWlJaU1pYWNjRS9JaUtpY2laSjB2OHJTVHNuSjZkVFpSMExFUkVSVlExTS9vbUlpTXFaczdQelNRQ1BpbW9qaE5nVUVSR2hLNmVRaUlpSXlNb3grU2NpSWlwbkVSRVJPa21TOWhUVlJwSWtyaXBMUkVSRXBZYkpQeEVSa1FVSUlZb2ErdjhrT3p2N1dMa0ZRMFJFUkZhUHlUOFJFWkVGL0pYY1B5bWtlbDljWEZ4T2VjWkRSRVJFMW8zSlB4RVJrUVg4bGR5YmZZMmZ3V0Rna0g4aUlpSXFWVXoraVlpSUxLU1FvZjhaam82T2g4bzlHQ0lpSXJKcVRQNkppSWdzNUtXWFhqb0VJRDFmOFkrUmtaR1psb2lIaUlpSXJCZVRmeUlpSWd1SmlJaklBdkJqdm1JTytTY2lJcUpTeCtTZmlJaklndklOL2RkbVoyY2Z0Rmd3UkVSRVpMV1kvQk1SRVZtUVhxOFBOMjRMSWU3RXhjWGxud1pBUkVSRTlNS1kvQk1SRVZuUWxTdFhNZ0E4L0d2M0owdkdRa1JFUk5hTHlUOFJFWkhsL1FPQVZnZ3h6ZEtCRUJFUmtYV3lzWFFBUkVSRVZaMGtTUWNBSEl5SmlVbTFkQ3hFUkVSa25mamtuNGlJeUlKYXQyN2RXZ2dSSzRUb3ExS3BEbnA2ZXJwWk9pWWlJaUt5UGt6K2lZaUlMS0IxNjlhdFZTcFZtRUtodUFTZy9sL0ZmbHF0OW1hYk5tMUMyQWxBUkVSRXBZbkpQeEVSVVRuS2wvUy9iMjl2ajQ4KytnaGZmLzAxT25mdURBQ09raVJOWkNjQUVSRVJsU2JKMGdHOENKVktKUUFnT2pxNlVuOE9JaUt5ZnExYnQyNnRVQ2orQ2VCOUFMQzN0OGZBZ1FNeGZQaHcxS3BWUzI0WEh4K1BqUnMzNHZqeDQ4YWlUQ0hFR2pzN3V5WG56cDFMS3YvSWlZaUl5QnBVNnFTWnlUOFJFVlYwSlUzNjgyTW5BQkVSRVpXbVNwMDBNL2tuSXFLSzZubVQvdnpZQ1VCRVJFU2xvVkluelV6K2lZaW9vaW10cEQ4L2RnSVFFUkhSaTZqVVNUT1RmeUlpcWlqS0t1blBqNTBBUkVSRTlEd3FkZExNNUorSWlDeXR2SkwrL05nSlFFUkVSTStpVWlmTlRQNkppTWhTTEpYMDU4ZE9BQ0lpSWlxSlNwMDBNL2tuSXFMeVZsR1MvdnpZQ1VCRVJFUkZxZFJKTTVOL0lpSXFMeFUxNmMrUG5RQkVSRVJrVHFWT21wbjhFeEZSV2Fzc1NYOSs3QVFnSWlLaXZDcDEwc3prbjRpSXlrcGxUZnJ6WXljQUVSRVJBVXoraVlpSVRGaEwwcDhmT3dHSWlJaXF0a3FkTkRQNUp5S2kwbEpZMGo5czJERFVybDNid3RHVkhuWUNFQkVSVlUyVk9tbG04azlFUkMrcXFpVDkrYkVUZ0lpSXFHcXAxRWt6azM4aUlucGVWVFhwejQrZEFFUkVSRlZEcFU2YW1md1RFZEd6WXRKdkhqc0JpSWlJckZ1bFRwcVovQk1SVVVreDZTOFpkZ0lRRVJGWnAwcWRORFA1SnlJcW5CQkNQTyt4a2lSWnpjOVZKdjNQaDUwQVJFUkUxcVZTLzNISDVKK0lxSEJWUGZsbjBsODYyQWxBUkVSa0hTcjFIM2RNL29tSUNsZFZrLy9uVGZvdlhicUV0OTU2QzdhMnR0aThlVE0rL1BCRFZLdFdyY1RYMVdnMHlNek1sUGNsU1VLdFdyV2UvNE04QTUxT2g4T0hEK09kZDk2QnM3TnptVnlEblFCRVJFU1ZXNlg5NHc1ZzhrOUVWSlNxbHZ5L3lKUCtHemR1WU5Tb1VkaXhZd2ZxMXEyTDZkT240N1hYWHNQSWtTTk4yczJaTXdlWEwxL0czYnQzNGU3dUx2OExBUDM3OThkUFAvMGt0NzF6NXc0aUlpSnc5dXhaakI4L3ZzU2ZJeW9xQ2dDd2JOa3lIRHg0RUdscGFXamF0Q20rK09JTHRHalJ3dXd4YTlldXhUZmZmSVBodzRkajNMaHh4VjVqNTg2ZDJMRmpCKzdmdjQrR0RSdGk4dVRKYU5ldVhZbmlZeWNBRVJFUmxUdVZTaVdNSFFCRVJHUks1S05XcTBXZlBuM01mcW5WYXBPMmxvNzlXYlJ1M2JxMVNxVUtNLzVPOFBMeUVzdVdMUlBKeWNuNWI0RlptWm1ad3QvZlgrellzVU11dTNQbmp1amN1Yk9JajQ4M2U4ekFnUU5OL2pXbmMrZk9RZ2doZERxZFNFdExLL1FyTlRWVkxGKytYTHo5OXR0aTRjS0Y4dkdIRHg4V1Q1NDhFV2xwYVdMdTNMbWllL2Z1d21Bd0ZMak9pUk1uUkpjdVhVUk1USXpvMnJXck9IUG1UTEdmK2V1dnZ4YS8vdnFyZVB6NHNWaTdkcTN3OXZZV1dWbFp4UjZYMTdWcjE4VEVpUk9GOGI2clZDcE5telp0UWp3OVBkMHMvVDFCUkVSRVZvYkpQeEZSNGZJbmErM2J0eTgwa2N0ZlorbllTK0pGazM0aGhORHI5V0xTcEVuaTg4OC9MMUMzYjk4KzBhTkhEL0hISDMrWWxBOGNPRkMwYjkvZTVOL3g0OGNYT042WS9CY2xQajVlREIwNlZBd2FORWpFeHNZVzJ1N0NoUXVpWGJ0MlFxL1htNVNmUG4xYWVIdDdpN05uendvaGhEaDc5cXpKZmtsa1ptWUtsVW9sN3Q2OVcrSmo4bUluQUJFUlVlVmdZK2tBaUlqbzJiUnExYXFaVXFsOFQ1S2s2NUlrQ2IxZUx5UkpFcElrR1l6N0FBb2s4RnF0RnY3Ky9tYlBxZFZxVGZaYnQyN2QrcTl6Q29WQ1lkQnF0VUtoVUJpdkkzUTZuZUd2T21NYmtaMmRMWlJLcFVHaFVNajdraVFKR3hzYnVTd3pNMU1vbFVxaFVDaUVuWjJkSVQwOVhTaVZTcUZVS29XTmpZMUlUMDgzS0pWS1lXdHJLK3pzN0lTOXZiMjRjK2VPZU9tbGx3eE9UazdDeGNWRmZQLzk5MEtsVW0wQzhESHcvQXY1NWVUa1lOYXNXVWhLU3NLNmRlc0sxUGZ1M1J2Snlja1lNV0lFWnN5WWdhNWR1d0lBc3JPelViOStmWVNHaHNMZjN4K2hvYUhvMjdkdmlhOXJ0R3paTXV6ZnZ4K2pSbzNDb0VHRG9GQW9DclFSUWlBcEtRbmZmZmNkQmc0Y2FOSm01ODZkK1BycnJ6RnYzang0ZVhrQkFMeTh2REJuemh4TW1USUZRNGNPeGNpUkk4MmVONjl6NTg3aGxWZGVnWnZiOCtYcXpaczNSMGhJU043cEFJNlNKRTNVYXJVVDFXcjFxS2lvcUg4UEhEaFE4ZnZ2dnl1eXNySWtGeGNYUlhaMnRwU1JrYUhRNi9WU2pSbzFGRHFkVHNySnlWSFVxRkZEeXNuSlVXaTFXb1dqbzZPazAra1VCb05CMHV2MUNudDdlMG1uMHltRUVKS3RyYTFjYm1Oam94QkNTQWFEUVdFd0dLUzgrelkyTnBMQllGQUlJU1NsVWltWDU5MEdJQ2tVQ29VUVFoSkNLSlJLcFVuNVgrZDlIQk1UYy9hNWJoQVJFVkVGd2VTZmlLaVNVU3FWNXdHOEpJU0FFQUxHNmZuNTkvT3p0YlZGYUdpbzJUcGo4bWlrVUNndUdiY05CZ09VU3FWY0o0UW9zSy9YNjJGalkxUGtmdjZ5N094czJOcmF5dnRhclJiMjl2WW05ZG5aMlhCMmRvWVFBbWxwYVVoTFM0TktwWUlrU1kvRlh3TVVtamR2anA0OWV6N3pDdjVmZlBFRlVsTlRzWHIxNmtJWDl2djQ0NC9oNXVhRzJiTm40K2JObS9JYUFIay9SMTVkdTNhRm5aMmRmTitLc24zN2RtemZ2aDF2dlBHRzJmcHo1ODRoSUNBQUFQRHV1KzhpTURBUUFKQ1ltSWlGQ3hmaXQ5OSt3N3AxNitEaDRZSFUxRlIwN2RvVlI0OGVoWStQRHpadTNJakpreWZqNE1HREdEZHVITHAxNjJiMkdsRlJVWmcvZno0V0xGaFFiQ2RCY1pvMWE0WmV2WG9oSWlJaTczMTVWNlZTYlV4SVNBQ1EyMUdUbHBZR0lQY2UydGpZeUIxUHRyYTJ5TTdPbHV1TTVaSWt3Y2JHQm5xOUhwSWtRWklrNlBWNkFJQkNvWkR2c3lSSlVDcVY4clh6MXhXMkRmejN2MlBlT3VDLy93MFZDZ1hhdEduVDRkS2xTNUV2ZEpPSWlJZ3NpTWsvRVZIbDg5SmYvNFlqZCtGV0NZQWtoSkFrU1ZMa0tldWM5eUN0Vmx2b0UrcjhULzRCWERHZVI1SWtTUWloeUxjdkFWRGsyemZXSy9MdS8vV1ZOeTVqckFYS3piVTFWeTVKMGdRaGhCckFtQ3RYcmpnTUdUSUVuVHQzeHFoUm85QzhlZk1TM2NUQXdFRGN1M2NQdlh2M0JwQzdXcitEZzROSkVweVJrWUhkdTNmaisrKy9sMWZSMStsMGNtZEI3ZHExVFVaVENDRVFIaDRPQU5pMmJWdXhNVlN2WHIzUU9rOVBUMXk0Y0FGLy9QRUhacytlalRsejVtRCsvUG5ZdFdzWFhucnBKWVNHaGhhNnN2OGJiN3lCME5CUWJOcTBDUnFOeG15Ymh3OGZZdUxFaVFnSkNZRmFyUzQyMXNJSUlYRGl4QWxzMkxBQjhmSHh4dUs3a2lRdGNuSnkycENXbGpZTWdBRzVvMUZLOHErOExYSy9VUXdBaENSSkJwR2JwWnR0YS93Mzk5dFJtRDFHQ0dFd251K3ZiYk14NUxtdUFZQWZBQ2lWeXBlZit5WVJFUkhSaStHY2Z5S3Fpa3I2c3kvLzNPelRwMDhYT204N2YxMTVmSTdTOFBiYmI3K2lVcW1XcVZTcVRPTjltVGh4b3JoMjdWcXhjOVh6Ky92Zi95NXUzYnBsVXRhOWUzZHgvLzU5a3pKdmIyK3hlZk5tazdJK2Zmb0lJVW8yejk5SXBWS0oyN2R2bDZqdDZkT241VG4vK2VmOUN5RkVTa3FLVUtsVUlpVWxwY1RYUDNUb2tQajQ0NDlMM0Q0L2c4RWdqaDgvTGdZUEhweDN2bitpU3FVYTUrUGo0MkRwNzQzU29sS3BqcWhVS3RHbVRSdnp3eWVJaUlncUNUNzVKeUt5WXIvOTlwczhYRHkvQnc4ZXdOWFZ0VUM1OGNsMVpYRGh3b1g3QUQ1LysrMjNGK3YxK2lrQVBqdCsvTGpEOGVQSG4ya2t3TDE3OTZEUmFGQ3ZYajJUY28xR1UrRHBmTTJhTlRGa3lKQml6eW1LbUlMeFBHeHNiRjU0YUg1ZW5wNmVhTmFzMlRNZkp3cDUwZzlnZ2JPejg2YUlpSWlzVWd1U2lJaUlTZzJUZnlJaUs5YTBhVk01bWQrelp3OXExYW9GYjI5djZQVjZ0R3ZYcmxJbCtrVjUwVTZBVFpzMndkZlgxeVM1MW1xMXlNcktLckFlUUZKU0VvWVBIMTVzVEVlT0hNSE5temN4ZXZUb1F0c1Uxam53KysrLzQvcjE2K2pjdVROU1VsTGsrRXBUUWtJQ3JsNjlpcUZEaDVhb1BaTitJaUtpeW8zSlB4RlJGZkQ0OFdPc1dyVUtjK2ZPTlNuUHZ3YUF2NzgvL3VkLy9xYzhReXRWUlhVQytQajRZUFRvMFNhZEFEazVPVml6WmcwaUl5T3hiZHMyazNuL2h3NGRncnU3ZTRHbjdXNXVidmp1dSs5TXlvejMwV0F3UUtQUm9GcTFhcmgyN1pxOCtKL3hXdW5wNlhCMmRzYlZxMWNCb05DRkJoMGRIYkYxNjFiTW1qVUwxYXBWUTdkdTNmRDU1NStYd2gzNnIram9hSVNIaHhlYi9EUHBKeUlpc2c1TS9vbUlyRnhhV2hvbVRweUl0OTkrRzh1WEw4ZWpSNC9Rc1dOSEFNRGV2WHN0SEYzWk1OY0pFQkVSNFJBUkVTRjNBcVNscFdIT25EbW9WNjhlTm0vZWpGcTFhbUhUcGsxWXQyNGRGQW9GWG5ycHBmL1AzcDNIMVppK2Z3RC9uTk9pb3BnWURZMHRXUnZiT1VKS1JSa3lkbC9ObUovQ1lDd2hZNUNNdEdtaG90R2txREIyd3RkYUdURlpteXlWU1pab3JDRzd0SjdsdVg5L05PZjVkcHcyYTl2MWZyMTZPZWRaN3llZDV6elh2VnczM056Y1ZJNmRuWjFkNXBTSmd3WU53cUJCZzZDaG9RRXRMUzM4OXR0di9Mb1hMMTVneUpBaC9QdUJBd2RDWDErLzFPTTBhOVlNMjdadGU2L2ZRVVVtVDU2TXlaTW5sN21lZ241Q0NDR2tkdmx3Z3hHcmdDTGhWWEp5Y28yK0RrSUllUnVWdmZjeHhsaDZlam9XTGx3SUN3c0x1TGk0NE42OWU0aU1qTVRGaXhmeDdOa3oxSzlmSDBLaEVJd3hjQndIbVV5R1U2ZE9RZkFoQjZ0WEE2YW1wbDhvS2dFQWFBR0FwYVVsK3ZmdmorSERoNnRzejNGY21lUHJMMTI2aEc3ZHVsVzRyRFRQbnorSFRDYUR0clkyZEhWMTMvNUN5cENUa3dNSEJ3ZHMzcnk1ekJrQUtvdUNmbVVpa1NnZWdBMWpiR0JLU2twOFZaZUhFRUlJZVZjMSt1R09nbjlDU0YzME5zRi9mbjQra3BPVCtaYitVcmJoQTMvZ2YzT2wxN2JnWDZHMFNvRFNoZ1BVUlJUMGw0NkNmMElJSWJVRmRmc25oSkJhVEVkSHA4ekFIeWdPOWdVQ3dRZk5JbCtkVldZNFFGMnJCS0NnbnhCQ0NLa2JLUGduaEJCUzUxQWxBQVg5aEJCQ1NGMUR3VDhoaE5SU3RiWHIvb2RVRnlzQktPZ25oQkJDNmlZSy9na2hoTlI1ZGFFU2dPTTRQdWpQeU1oUUxLYWdueEJDQ0traktQZ25oQkJDL2xVYkt3RW82Q2VFRUVJSVFNRS9JWVFRb3FJMlZBSlEwRThJSVlTUWtpajRKNFFRUXNwUUV5c0JLT2duaEJCQ1NHa28rQ2VFRUVJcVVCTXFBU2pvSjRRUVFraDVLUGduaEJCQ0txazZWZ0pRMEU4SUlZU1F5cWpSMDBDSlJDSUdBTW5KeVRYNk9nZ2hwQ3c5ZXZSb0pSQUlNZ0dvL2J0SVh0WnJ4bGpibEpTVU81KzZqSFdacWFucEY0cEtBQUJhQUQ1WkpRREhjVWhJU01DNmRldHc0OFlOeFdJSytqOHdrVWdVRDhDR01UWXdKU1VsdnFyTFF3Z2hoTHlyR2gwMFUvQlBDS2tMUkNMUmVRQTlLOWpzZkhKeWNxOVBVUjZpNmxOV0FsRFEvL0V3eHRpNzdpc1FDT2haaEJCQ1NMVkczZjRKSWFTYUV3Z0VleGhqNVFiL2pMRTluNm84Uk5XbkdBNUFRVDhoaEJCQzNrZU5ycVdtbG45Q1NGM1F2WHYzZGtLaE1LT0N6ZG9sSnlmZi9DUUZJaFg2a0QwQktPai9kS2psbnhCQ1NHMVdvNytvS1BnbmhOUVZJcEhvYndCZHlsajlkM0p5Y3JkUFdSNVNPZTlUQ1VCQi82ZEh3VDhoaEpEYWpMcjlFMEpJemJBSFpRVC9Bb0dBdXZ4WFUrOHlISUNDL3FvM1lNQUFsV1c1dWJuUTFOU0VwcWFtMHZKUm8wWmg5dXpabjZwb2hCQkN5RHVyMGJYVTFQSlBDS2tyZXZicytSWEhjV21sclpQTDVWOWR1blFwL1ZPWGlieTk4bm9DdEd2WGpvTCtLbFpXeS8vZXZYdXhkZXRXUkVSRVFGOWZ2OVI5cWVXZkVFSklkVmVqdjZnbytDZUUxQ0VDc1ZoOGpUSFcvbzNsMTVPVGt6c0JlT2Z1eXVUVEs2MFM0QTBVOUZlQk40UC9vcUlpckZ5NUVtbHBhYmgrL1RybXpKbUQ5UFIwVEpreUJlM2JLMzhVS2ZnbmhCQlMzUW1ydWdDRUVFSXFoWEVjVjFyMy9qMmd3TC9HT1gvKy9LUGs1T1I1YW1wcWJRQ3NBcUFJOEI4QW1LMm5wOWMyT1RuNU53cjhxMDVTVWhMR2pSdUgvUHg4UkVWRkFRREdqUnVIUG4zNndOblpHUzR1THJoNzkyNFZsNUlRUWdpcFBCcnpUd2doTmNTL1kvdGRTMWxHYXFnM2NnTDAxZFBUaTZHQXYycmR1blVMQVFFQnlNek14UHo1OHpGdzRFQituWnFhR2thUEhvMGhRNFlnS2lvSzMzLy9QY2FNR1lPZmZ2cXBDa3RNU1BYV28wZVBKSUZBMEt1cXkwRklTWXl4eUpTVWxLbFZYWTVQallKL1FnaXBJWktUazVORkl0RnRBSzMvWFhUNzRzV0xLVlZYSXZLaC9Gc0pzTGVxeTBHQWhnMGJRaVFTSVRBd0VEbzZPdnh5YTJ0cktIcjJhMmxwd2NuSkNVT0hEc1hGaXhlcnFxaUUxQWdVK0pQcVNDQVFUQUZBd1Q4aGhKQnFpd2tFZ3IyTXNYa0F3QmlqTHYrRWZHRDYrdnFZTW1VS1RFMU5vYXVycTdUTzF0YVdmLzM2OVd1Y09YTUdvMGVQL3RSRmZHZlVBbHRueUJoamRpa3BLZkZWWFpDU3FLS01WQWYzN3QzRHlKRWpBU0N6cXN0U0ZTajRKNFNRR2tRdWwrOFJDb1h6L24xTFhmNEorVWc0amtOY1hKeksxSDRLWXJINEU1Zm8vVkhnWDJlb0EvQUFVSzJDZjBKSTFhUGdueEJDYXBEVTFOUy9SQ0xSQXdBc0pTVWxxYXJMUXdpcGVhZ0Z0dlphdTNZdDFxMWJCNEZBUUlFL0lVUUZCZitFRUZLemNBRDJDZ1FDOXU5clFnZ2hoQkJDS2tUQlB5R2sycUx4cVdWampFRWtFczJ1Nm5KVVE0bkp5Y2tXb0lvUjhnR01HREdpcW90QUNDR0VmREFVL0JOQ3FpMEsvTWs3TUJPTHhWb1hMMTdNcitxQ2tKck4ydG9heTVjdmg3cDY2WTlLcnE2dUVBcUZuN2hVaEJCQ3lMdWo0SjhRVXUzUkcyWUpxUUFBSUFCSlJFRlUrRlJTR1dabVpwQklKTkRWMWFWV2YvTGVnb0tDeWwzdjUrZjNpVXBDQ0NHRWZCaFVaVTBJSVlRUVFnZ2hoTlJ5MVBKUENDR0VFQUpBSUJBSTNsd21Fb25pQWRnd3hnWld0M25UQ1NHRWtMZEJMZitFa0RxTk1ZWUhEeDU4bEdQTDVYSThlL1lNQUNDVlNqL0tPZDZYUkNKNXIvV0VFRUlJSWFSbW9PQ2ZFRktuU2FWU0RCczJUR1Y1UVVFQi8zcmN1SEY0OWVyVld4LzczcjE3Y0hSMGhFUWlnWU9EQS9idDI2ZTBQanM3RzBPR0RFRisvdjl5MDkyK2ZScy8vUEREVzUvclRUS1pETEd4c2NqSnlTbDN1OUdqUi9Pdnpjek1WTllQR0REZ3ZjdWlLSTlDVVZFUlltTmpQOGh4Q1NFZlgyUmtaSldkV3k2WDQ5aXhZL3o3UTRjT0lTa3BpWDhmR3h1TFZhdFdWZXBZUlVWRmlJaUlBQUE4Zi82ODFHMk9IVHVHME5CUWxlV2pSNDhHeDFVdW5VaHA5MUpDcWd2R0dIYnUzQW5HMkZ2dm01R1JnVnUzYmxXNDNmWHIxNVcrOTBuMVFkMytDU0hrRFk4ZVBZS0Rnd09PSERrQ29WQ0lqSXlNZC9vUzA5TFNBc2R4ME5UVXhKbzFheEFVRkFSYlcxczBhTkFBQUhEdzRFRjA2OVlOT2pvNi9ENEpDUW5vMnJWcnFjZGJ1WElsWW1KaWtKT1RnM2J0Mm1IUm9rWG8wcVZMcWR0R1JFUmcvZnIxbURCaEFtYk5tdlhXWlMrUGhZVkZ1ZXNMQ2dwZ1lHQ0FtSmdZQU1XOUI3Ny8vbnZNbXpjUGZmdjJ4WXNYTCtEaDRRRTdPN3NQV2k1Q3lNY1JGUldGS1ZPbUFBQjY5ZXFGMXExYks2Mi9mZnMyenAwN3g3K3Y2QjZoc0dMRkN2VHQyN2ZjYllxS2luRDQ4R0VrSlNWaDBhSkY2TmF0Rzl6ZDNkRzdkMjhBd1BIangvSFZWMTlWNm55TU1VUkZSY0hPemc0Ly92Z2pacytlclhRZllvd2hNaklTQ3hZc1VObjN6cDA3S3NGU1dmY3dpVVJTNmpwUFQwLzA2a1dUMk5SRWFXbHBtRGh4SXYrK2Z2MzZNRE16ZzR1TEMvVDE5YXV1WUc5UWxETXhNUkdhbXBxbGJuUGx5aFhFeHNiaTIyKy9SYytlUGRHeVpVdVZiZTdldllzTEZ5Nm9MSStLaWtLL2Z2M1FwazJiY3NzUkdocUsrdlhydzhmSEJ6RXhNZkQzOXk5MXU0S0NBajZwYzM1K1BzYU5HMWZ1Y2JPeXNrb3RGNms4Q3Y0SkliVVN4M0V3TnpkWFdpYVJTQ28xYzhDZVBYdGdaV1ZWNldtOE9JNUQvLzc5VlpZenhwQ2ZudzhyS3l0KzJUZmZmSVB0Mjdkai9Qanh5TXZMZzRhR0J0KzZmdno0Y2NUR3h1THUzYnZZdlhzM3Y4L1dyVnZScWxVcmRPM2FGVk9tVElGQUlFQndjRERtejUrUHVMZzR2RGxNK2VUSms5aTllemNpSXlQeDg4OC9ReVFTVmZpQWJXZG5WK29EYTJGaEllenM3TEJ4NDBZWUdCZ0FBRTZmUGwzcU1iS3pzK0h0N1kwSER4N0F6YzJOWDY2cHFRa3ZMeS9NbVRNSGZuNSthTnEwS2VyVnExZHVlUWdoMVZQRGhnMnhhOWN1cFdVREJ3NVVlbC9XUGVKZDZPam9JQ2dvQ0NkUG5zVFFvVU1oRkFvaGw4c3hkT2hROU92WEQ0bUppYmg4K1RLaW82UDVmY1JpTVJJU0V2ajN1Ym01dUhqeElyUzB0Q0NYeS9IbGwxOGlQRHdjaXhZdGdrZ2s0dTl0aHc4ZmhwR1JFYnAzNzE1cUw2dzNyL1A0OGVPbGx0bk16SXg2TjlWU3AwNmRnbzZPRHY4OXQyVEpFcXhaczZhcWkvVldqaDA3aHVIRGh3TUFORFEwc0hmdlhwVnRGTDFYRGh3NHdNOThJcFBKSUpGSThOZGZmeUVnSUtETTQ1ODRjUUkrUGo1d2NIQkFSRVFFcGsyYmhxRkRoNWE2cmFtcEtmOWFSMGNIKy9mdkw3ZnNsYTFZSkdXajRKOFFVaXNKaFVLRWg0ZWpRNGNPME5MU1FuWjJOaVpNbUlBcFU2YmcyclZyS3R0YldGamc5T25UeU1uSndhNWR1NUNmbjYvMEpUUjQ4R0NWZlh4OWZURnc0RUF3eHZpSHk1SUtDZ3BnWTJPREV5ZE9LQzJYeStWNDllb1ZFaE1UK2ZjV0ZoWklUazZHam80T3Z4d0ErdmZ2ejg4emJtdHJ5eSszczdQRG9VT0h3QmhUQ3Y3UG5Ea0ROemMzK1B2N28xdTNidkQyOXNhaVJZdmc3Kyt2MUJYMXUrKytRMzUrUGg0L2ZvelJvMGNqTmphMjFBZFdDd3VMU2ozRTd0dTNENnRYcjhhb1VhT3djdVZLbFJhSHpwMDdJenc4SEMxYnRrUjZlam9hTldwVTRURUpJVlZyeElnUkFJcUhSNDBZTVFJUkVSRjQ5ZXFWU3V2Y3V3eUxxcXdyVjY2Z2Z2MzZzTEt5Z3BXVkZRWU9ISWlqUjQ4Q0FFSkNRdURvNklnZmYveFJaVCtaVEFaMWRYVzhmUGtTLy9uUGYvamxXbHBhZVByMEtRb0tDakIxNmxRY1AzNGNZOGVPUlc1dUxqWnMySUIxNjlaaDgrYk51SExsaWxKd0x4YUxjZlRvVWFpcHFYMjBheVUxUi9QbXpURjE2bFRNbmowYkhNZFZ1ckdncXNubGNzVEh4NnRVNEpWbCtQRGhmRVhCa2lWTFlHaG9pQmt6WmxTNG42NnVMb0tDZ3ZpZWpwWDE4ODgvNDk2OWUyV3VMeW9xZXF2akVWVVUvQk5DYXEwVEowN2c0TUdEV0xKa0NhNWV2UW9URXhPVnVic2xFZ25Nek16NGxxclEwRkNZbTV2RDE5ZVgzMFlzRmlNdUxnNk5HemQrcS9OcmFXbEJLcFh5RHdZSkNRbm8xS2tUbWpScEFnQjhnQ3lYeXdFVXR6cTkyZElrazhtZ29hSEJ2MmVNSVRzN0c5dTNiOGZZc1dPVkhqaDI3TmlCME5CUWVIdDc4NEcrbVprWlBEMDlzWERoUWpnNE9HREtsQ2tRQ29YWXNXTUhqaDgvanBVclZ5clYraXNlOWhVS0N3c3J2TTVaczJiaCtmUG5DQXNMUTRjT0haVFdQWC8rSElNR0RWTFpoekdtVk9NUEZQZWcyTE5uajBxWFlrSkkxVkJVZ0pxWm1XSHIxcTNRMHRJQzhMOTcxb2VTbloyTjZkT25ZOCtlUFNwQjFPWExseEVXRm9iQXdFQ0l4V0srNnozSGNmejQ0OE9IRC9QYmUzaDQ0TTZkTzBoTFM0T2JteHN5TXpQUnBrMGJyRnExQ21mUG5rVmhZU0dtVFpzR0F3TUROR3ZXREFZR0JwQktwVGgwNkJBZVAzNk15Wk1uNDlXclY5aXhZMGVseW01bVpvYW1UWnNxTFZOVWxpaFFWK1gzczJQSERxeGZ2eDZ2WDcvR21ERmpNSC8rZkFEQXVYUG5FQndjak16TVREUnQyaFNMRnkrR21aa1paczJhaFNaTm1zRER3NE0veHN5Wk05R21UUnNzV0xBQUVva0V3Y0hCaUkyTmhWUXFoYVdsSlJZdlh2eldnV3BlWGg2MHRiWDV2OW1LanN0eEhEWnQyb1M5ZS9jaU96c2JqUnMzUmxCUUVEcDE2Z1NwVklxSWlBakV4TVRneVpNbmFOeTRNVWFOR29YSmt5ZERLQlR5M2ZuZDNkMFJIQnlNSVVPR1lQNzgrY2pKeVlHM3R6Zk9uRGtEZlgxOWpCdzVzdHd5eDhURUlEYzNsLzhzUzZWU3Bkdy9DbThtS1U1TFM4T0RCdzh3Y2VMRVVuTUJGUllXb3Fpb0NMdDI3VUxidG0wQmdQLzNiYno1alBZbWF2bC9meFQ4RTBKcXJSa3pac0RSMFJFSkNRazRlZklrek0zTmtaU1VoSTBiTnlJa0pJUnZVVmM0YytZTWpodzVncDA3ZDc3VCtVcDI3d2VBbzBlUG9tSERobmp4NGdVYU5HZ0FUMDlQaEllSDg4SC9tMzc1NVJlc1hMa1NjcmtjMXRiV0FJb2ZzaFdWQkVsSlNaZzVjeVlBb0YrL2ZwZ3padzZBNGdkTGYzOS8zTGh4QStIaDRUQXhNY0hMbHk5aFkyT0RZOGVPd2RyYUdoRVJFVml3WUFGaVltSXdhOVlzMk5yYTR2ang0eWdzTE1TbVRadmc2T2dJQUNwZDdpcnpSWnVZbUlqNCtIaDg5dGxuS3V2MDlmVngvdng1cFdVclZxeUFVQ2prSCtBVXpNM055eHlqU0FpcE9vd3hMRm15QkY1ZVhoVjIreS9ybmxGUVVBQnRiVzJWNVNOSGpzVDgrZlB4My8vK3Q5VDk3TzN0WVdob2lJeU1ESWpGWXVUazVQREJTbGhZR045bC84YU5HL0QzOTBmNzl1MWhZbUtDelpzMzQvVHAwN2g2OVNxNmRPbUNFU05HWVB6NDhSZzllalQyN05rREFMaDA2UkxhdEdrRGJXMXRqQmt6QmlOR2pNQ2lSWXZnNE9BQUF3TURsU0NuNUhXR2hvYWlVNmRPQUZUdm0yWm1aa3JMS0FIZ3U3dC8vejRDQWdJUUZoYUdyNzc2U2luWlhGNWVIcFlzV1FKalkyT0VoSVRBejg4UEJ3NGN3UERodytIcjZ3dXBWQW9ORFEwOGUvWU01OCtmeDg4Ly93d0FXTFpzR2U3ZnY0OGRPM2FnWHIxNmNIVjFSVkJRRU56ZDNTdFZKc1lZTWpNenNXYk5HcVZlTUJVZGQ5V3FWVGh4NGdTOHZiMWhZbUtDdTNmdjhwOEpIeDhmWExseUJTdFhyb1NSa1JHdVhMbUNSWXNXUVNhVEtiVzBKeVVsNGVEQmczd2xtTHU3Ty9MeThuRGd3QUVBZ0l1TFM1bmxsa2drMkxCaGc5S3lsaTFiOGcwQUF3WU00SHU3VEowNmxkOG1QejlmNmZtbFpJOFlxVlNLblR0M1lzK2VQWmd3WVFMYXRHa0RkM2QzSER0MkRFVkZSZnozdjRXRlJhbTlaaFJKTk9QajR5czFmS0t3c0pELy9KYzJYSUZVaklKL1FraXRwYUdoQVc5dmI4eWFOUXN5bVF4ejU4NUYvZnIxRVJvYWlwQ1FFUHowMDA5SzIzL3h4UmZ3OFBEZ0h5WXJTeTZYbzE2OWVuejNmbzdqMEx0M2IyaHFhc0xBd0FDUEhqM0MxYXRYMGFsVEozVG8wSUZ2Tlh2endWSW9GR0wwNk5HWU1XTUdPblhxQkFNREE4aGtNajRnN3QyN044NmZQNC9idDIvRHc4TURucDZlOFBIeHdjNmRPL2tIY2owOXZWTEwyTEZqUit6YXRRdVJrWkhJejgvSDNidDNJWlZLb2FXbGhmejhmTnk1Y3dkQStTMy9vYUdoMkw1OWU2bkhMMjNHQkVCMTdDOWpES2RPbllLTGl3c1NFaEpnWm1iR2ovK1hTQ1FVL0JOU1RVZ2tFb1NHaHVMeTVjdmdPQTRPRGc2WVBIa3k2dGV2RDN0N2U2VnRGY3VHREJuQ2YrYno4L09Wa3BtS3hXSWNPblFJalJvMUtyTWlvQ3ptNXVZd056ZEhRVUVCbWpScGdyMTc5Mkw4K1BGS3djVGN1WE94ZHUxYTFLOWZId0N3ZE9sU3VMcTZRazlQRC9QbXpVT3JWcTBBQUhwNmVuajkralVZWTVnL2Z6NSsvZlZYZE83Y0dkcmEyb2lPam9hR2hnYkdqQmtEb093eC9lVFQwZERRZ0VBZ3dLTkhqOUNyVnkrWW1Kanc2L3IzNzQvQ3drSmtabWFpUVlNR3lNcktna3dtZzdXMU5YeDlmWkdZbUFoTFMwc2NPWElFWGJwMFFkdTJiZkhpeFF2RXhNUmcyN1p0L0hmOStQSGo0ZXJxV3FuZ3YxKy9mZ0NLdjY5ZFhGejRJU1VWSGZmMTY5Zll1WE1uMXF4WmcyN2R1Z0VBakl5TUFBQXZYNzdFb1VPSEVCVVZoZmJ0MndNQXVuYnRpdW5UcHlNa0pFUXArSGQwZE9UL3hwOC9mNDZUSjA5aTgrYk5mS1BDbENsVHlrenllL2p3WVpYaGZXVUYwSXBaTVRpT2c2ZW5KMjdmdmwxcXc4V1lNV013ZlBod2JOdTJqZjlNZTNwNnd0UFRVNmwzWDhuRWZpVk5uejRkUVBHd3hoNDlldURvMGFNWU8zWXMvOWtXaThWS3ZRa2VQbnlJNjlldjh3MGs1TzFSOEU4SXFkV01qWTBoRm90eDY5WXRQakIyZDNmSCtQSGpNWFRvVVA2QkVDanVvdGFrU1JPVjd1aEE2V1ArRlRYYWVYbDUwTlhWNVpjWEZoYnlYNEt0V3JWQ1dsb2FvcUtpRUJ3Y3JMUy80c0ZTTHBmekdhQ05qSXd3ZHV4WXJGaXhBZ0VCQVpETDVVcmQvb1ZDSVl5TWpEQnQyalRNbXpjUDN0N2VtRHQzYnFYR0cycHJhMlAyN05rQWlzZlZEUnMyRE9ucDZaZzJiUnFmTjZDOGxuOG5KeWM0T1RtcEhMZmtRMzFGVHA4K2phS2lJdlRwMHdkUlVWRll2MzQ5UWtKQ29LT2pBNDdqK0s2SWhKQ3FwYWFtaHN6TVRMaTR1R0RDaEFrUWk4V0lqbzVHWW1JaTM1S3R5SlZTbXJsejUyTDA2TkVxOTg3SGp4OWp3b1FKK08yMzN5cmRMZmpLbFN0SVRVMUYvLzc5K2Z1NFJDSkJZbUlpUHczaDQ4ZVArZnZUNzcvL2ptN2R1c0hLeWdweGNYSG8yYk1uZjZ5MmJkdmkvdjM3Mkw1OU8yeHNiTkM1YzJjQXdELy8vSU9nb0NEMDZORURqbzZPME5IUlFYaDRlSmtaL1VzR1VDV1RtZVhrNUVBaWtjREd4b2IvSHBCSUpKVzZUcUxLd01BQTN0N2UrUFhYWDdGbHl4YTR1cnFpUjQ4ZUFJcHpQaHc0Y0FCZHUzYmxLNUVWTSt3TUdqUUlmL3p4Qnl3dExmbk05a0R4YkQ2TXNWS3p5aXQ2Q3BUbjFLbFR5TXZMZzZlbkovYnUzWXZodzRkRFUxT3p3dU5tWldWQkxwZXJESTBEaWdOYXhoaGZHYURRc21WTFBILytYR21LeVMrLy9KSi9uWjJkelcrblVON1FCVk5UVXd3YU5BaXhzYkc0ZXZVcUZpMWFwRlFHdVZ3T2MzTnpwU0IvNU1pUmFOcTBLVFEwTkVwTmJweWJtNHZObXpkajgrYk4vTEtEQncrVzJSRHhwdkR3Y1A1MXZYcjFjUFhxVlRnNk9zTGYzeDh0V3JRQUFMaTV1U0VzTEF3SER4N0VoZzBiWUc5dlQ4SC9lNkRnbnhCU3E5MjhlUlBuenAxRDgrYk5FUk1UZ3lGRGhxQnQyN2JZdjM4L21qWnRxdkpRMXJCaFE1VnU2aFdOK1gveTVBaysvL3h6L24xT1RnNWZHZEMxYTFlRWhJVEF6czRPSmlZbWtFcWxGUWJxam82T2VQTGtDU1FTQ1lSQ1laa1BJK3JxNnUrVVpLaW9xQWozN3QyRHBhVWxBZ01EVldZTCtGZ1U0eUVuVEpnQWRYVjFUSnMyRFpxYW1vaU1qTVNrU1pNQTRLMWFBd2toSDQrYW1ocCsrKzAzcFdVdlg3NkV0N2MzUDQxbldmYnQyd2NBcGViN2FOcTBLWnlkblRGcjFpeHMyTEFCWDN6eFJZVmxPWGZ1SEI0L2ZveDc5KzdCME5BUVFIRWw2NkJCZy9oZVJ3TUhEbFNwdkN3cUtrSnViaTdTMHRMNDF0WWVQWHBnNWNxVmVQSGlCVFp0MnNSdjI2QkJBNHdmUHg1R1JrWXdNakxpSzRZZlAzNnMwbUpac29JNE1EQ1FuMW5tOU9uVFdMZHVIYTVldlFwalkyTjRlWG5Cd01BQVo4NmNxZkFhcTdOdTNib1pxcXVyUDc1NDhhSzA0cTAvUERzN085amEybUwxNnRWWXVIQWhqaDQ5aXZ2MzcyUGp4bzJJam82R2taRVJFaE1UY2VUSUVYNmY0Y09IWS9yMDZjakl5TUM5ZS9mNElSdUthZmtPSHo1Y3FiKzkwbnorK2VmdzgvUEQyTEZqRVJZV0JtZG41d3FQcXhnV2QvZnVYYVhlQzRyakFjWFRTWmFjdHZMKy9mc3dNREJRK3A0ditYMnRDUFFmUDM3TXYxWlVDSlNtWk1WQnAwNmQrTTlMWEZ3Y2twT1RFUjhmRDdGWWpDbFRwdkNWRk0rZlAwZjkrdld4ZS9kdUNJVkNsUVRHcHFhbUtzdmV4ck5uejVDYW1nb2JHeHQrZUdSOGZEelMwOVA1NU14V1ZsWVlQSGd3ZXZUb2dhMWJ0Nzd6L3hzcFZqTlNVeEpDeUR0NDllb1ZGaTVjQ0dkblovajYrbUx0MnJYSXpjMEZBSlVFVGU4ak16TVRSa1pHZkVYQzMzLy9qV2JObWdFb1R2b25rVWo0Rm5jL1B6OGtKU1dWZXp4TlRVMFlHaG9pUHorZmI4MzQ1NTkvRUJjWGg2S2lJang2OUFpUmtaRXEwMDVWVnIxNjliQnExU3FsQndvN096czBhdFFJZG5aMlNqKzZ1cnF3czdOVEdaLy90aGhqOFBiMmhyYTJOcjc3N2p0KythUkprekJ2M2p5OGZ2MGFXbHBhbEVtYmtESVlHeHZYRTRsRWZRQjhtdHE2VXFTbnB5dFZnaFlWRmNIZTNwNy95YzdPUmxaV0ZpSWlJdURoNFZGbXhlTGd3WU14ZVBCZ3pKMDdGL241K1JXZU56azVHV0t4R09mUG4wZVhMbDBBVkR4TTZOcTFhemgxNmhSY1hWM2g1K2ZIdDU2MmFkTUc2ZW5wQ0FvS2dvNk9Edjc0NHc4OGZQZ1FUWnMyeGF4WnN6Qmt5QkFZR1JraEl5T2pVcjhUYzNOejVPZm53OC9QRDl1MmJlUHp5Ymk0dU9Dbm4zN0NpUk1uVkthZGZaTmNMc2UrZmZzcWxXQzFLcWlycTg5bWpEMFVpVVJSUFh2MkhHSnNiUHpKNW1wOStQQWhVbE5USVJBSTBLSkZDMGdrRWpER0lKUEorUFU1T1RrcVE5Sk1URXp3eFJkZklDQWdBSFoyZHZ4M3FZR0JBVVFpRVFJREE1R2RuUTI1WEk2TWpBeWNPM2Z1cmNxbHE2dUx4WXNYWTh1V0xiaDY5V3FGeHpVd01JQ2xwU1Y4Zkh5UWtaRUJ1VnlPNjlldkl5c3JDMDJhTklHTmpRMThmSHh3NDhZTnlPVnlYTDU4R2VIaDRYdytudEswYU5FQ1JrWkdDQWtKUVU1T0RyS3lzcFFxdENyajVNbVQyTFp0RytiT25Rc0FXTFJvRWJ5OHZQZ0tMMzE5L2ZlYW1wZmpPS1NucDVlNS9zYU5HMWkvZmoza2NqbVNrcExnNStlSGxTdFg0c2lSSS96d2htblRwbUhPbkRtNGZQa3lkdXpZZ2F5c3JIY3VENkhnbnhCU1M3MTgrUkl6WnN5QXFha3BoZzRkQ2tORFE4eWVQUnNGQlFXUXlXUW9LQ2dBWXd3WkdSbnYzZFg4M0xsejZOYXRHNVlzV1FJek16UDQrZmxoNHNTSnVIUG5Ea0pEUTJGaVlvS1RKMDhDS081eXFPZ09aMkZoQVFzTEM1VkVnUW8zYnR6Z1d4TzB0Yld4YWRNbVdGcGFZdHk0Y1RBMk5pNDNzVTlGRksxbkNyR3hzZkQzOTBmdjNyMXgrUEJoeE1URXdOcmFHczdPempoNDhDQUNBd1BmK1Z3RkJRVll2SGd4a3BPVEVSZ1lDRFUxTlRERzhQejVjMzdlNFAzNzk2dVVpUkR5UHcwYU5OQUdrQ2dTaVI2SlJLSmdrVWpVYit6WXNaKzB0dXpRb1VOUVUxUEQ0c1dMa1pHUmdYcjE2bUhYcmwzOGo0R0JBUUlDQXVEaTRvTG16WnNqUHo4ZkhNZmg0Y09IQUtCVTRUaDc5bXkwYU5FQ3FhbXB5TTdPeHFoUm81UzZOeXNVRlJYaDRzV0w2TlNwRXc0ZVBBZ3pNek5rWldVcFZTd29la2twNU9mblk4bVNKWmd6Wnc1R2p4Nk56ejc3REtkT25jS0ZDeGV3WXNVS05HalFnQSswZCt6WWdmdjM3K09mZi81QlZGUVVaczZjaVFFREJxZ00weXFOUkNMQjd0MjdNVzdjT0xSczJSS2hvYUZvMkxBaGdPSWhYS3RYcjhhMmJkc3daODRjL1AzMzMyVWU1OXExYTFpM2JsMTFIL2JVR01BUEhNY2QxdFBUZXl3U2liYUlSS0pSWXJGWXA4STkzNE5jTG9lWGx4Zk16YzJ4WThjT0xGdTJEQUtCQUsxYnQ4WjMzMzJIQlFzV3dOSFJFWDM3OWxYWmQvanc0VWhPVGxiSlpyOTgrWElJaFVMODV6Ly9nYm01T1R3OFBQZ0VlbS9EMHRJU2d3WU5ncGVYRitSeWVZWEg5Zkh4UVpjdVhUQno1a3hZV0ZqQXc4T0RuN3JPeThzTFlyRVlUazVPTURNenc5S2xTekZ4NGtTbHl2TFMrUHY3NCtuVHB4ZzRjQ0JjWEZ4S3pkeGZHb2xFZ2pWcjFpQTBOSlN2Q0FPQXhvMGJZOFdLRmZEejg0T1hsOWM3VDYybmFBeVpOR2tTRWhJU29LNnVqa2VQSGlsdHczRWNUcDQ4aWM2ZE95TTJOaFpSVVZIbzJMRWp0bXpaZ3NEQVFCZ2JHL09mNjNIanhtSHIxcTE0OGVJRnhvNGRDMmRuNTNmNlB5UFU3WjhRVWtzSmhVS1ltcHJDMmRtWlgyWnJhd3VndUN1ZElyR2Rob1lHUDcxZVpHUWtObTdjcUhJc2JXMXRsVVI0Q2pFeE1VaElTTURzMmJNeFpzd1lmbTdwaHc4Zll1clVxWEIyZG9hSmlRbG16NTZOVnExYThkTk9BZjlMaGxkeXpIOWlZaUxjM2QzUm9FRURQSHIwaU0rNDI2eFpNMnpidHUwRC9HWlU1ZWJtWXRXcVZYajY5Q21jblozNUw5dHZ2LzBXWVdGaFdMMTZOV2JPbktreXJoWDRYeGZEc2g1YXM3T3pNWFhxVkRSbzBBQlJVVkZLM2ZWR2pCakJ0L3JwNit2RDA5UHpvMXdmSWJWTVV3RE9BSnd6TXpNZmljWGlmUnpIN1duWXNHRkNRa0tDN0VPZFJDcVZJak16RTgyYk40ZTZ1am9TRXhPUmxKU0UyTmhZbkQ1OUdxdFdyWUtXbGhZZnRNdGtNZ3daTWdUKy92NzgvY0RWMVpXL3ovWHUzVnRwSExCUUtFUkFRQUQvdnF4cy8rbnA2VEEwTk1TcFU2ZlF1M2R2bkQ1OUdnY09ITUQzMzMrUHJLd3NUSmd3QVl3eHBaNVFycTZ1Nk55NU16OGtZUG55NWRpMWF4ZWlvNk94YXRVcTNMbHpCNHNXTGNLeVpjdnd6ei8vb0dQSGpyaHc0UUtlUDMrT2I3LzlGdjcrL2twbGZYUGN2K0o2SFIwZDBhVkxGMFJHUmlvTi9WSm8wcVFKd3NQRGNlalFJWGg0ZUNBZ0lLRFVQQWVYTGwxU0dVdGR6ZWtCK0Q4QS84Y1l5eGVMeFRFY3grM1IwZEU1Zk9iTW1kY2Y4a1JmZnZsbG1VbnBGaXhZZ0FVTEZ2RHYzd3lVSFJ3YzRPRGdvTEtmdnI0K1ZxeFk4VmJsNk5LbFM2a0o2NVl0VzFicDQrcm82TURWMVJXdXJxNHE2N1MwdERCLy92d3llOW1WZGY2MmJkc3FqYmNIVU9GMGYwQnhoZE9USjA4UUZSV2xraWZBME5BUW16ZHZ4aDkvL0ZGcXE3OUVJa0ZSVVpGS1RxS1MwdExTMEtoUkkweWFOQW5XMXRiSXpjM0Y2TkdqbFNycE9JNUR5NVl0c1h6NWNyUnExWXAveHZqcnI3L2c1T1FFb1ZDb2xET2tSWXNXOFBUMGhJdUxDMTYrZlBuSmhpeldOalg2dHlZU2lSZ0FKQ2NuMStqcklJU1VUdkVaTCswTDczMFZGUldCNHpqVXExZnZuY2JOSzZTbXBpSW1KZ2FMRnk5V1duN3AwaVdrcGFWaC9QanhBSUFUSjA3QTM5OGZmZnYyaFp1Ykc5TFMwdmp1cXdCdzc5NDl0R2pSQWxLcEZQZnYzMGRSVVJFYU5XcjB6bVBiY25KeTRPRGdnTTJiTjVlYmVDYzJOaFpXVmxhNGV2VXF4R0p4cWR2OC9mZmZNREF3VUpvRklUbzZHdjcrL2xCVFU4T3dZY1BnNXVaVzVqbmk0K05oWldXbDhwQ2dlSUJnakVGWFYvZTl2OGpOek13Z2tVaWdwNmVublpDUVVEMzd6NUlhUnlRU3hRT3dZWXdOVEVsSmlhK3FjblR2M3IyUlVDaDhVZFo2eHRoemdVQ3dYeUFRN0huMTZsWDh6WnMzVlpyczN1YWV5aGlEcGFVbEJBSUJoZzBiaHZidDIwTW1rL0daOEV1U3lXVGdPRTRsRDRsaTdtOTFkWFcrQysrN0tDd3NoTHE2T3FSU3FVcGVFSTdqSUJBSWxPNGZaOCtlaGFtcEtYL1BZWXhoM2JwMUdEbHlKSDhmMjdKbEM5YXRXNGVCQXdlV2UvOUtTa3BDNzk2OWxaYWRQMzhlcHFhbVpTYUlDd2tKNFlkNlZZYUxpd3ZzN2UzTHZBZS9qYlZyMTJMZHVuVmdqSGtKaGNKbHIxNjlFalpzMkZDdHNMQlFxS1dscFNhUlNJU2FtcHBxVXFsVXFLR2hvU2FUeVlUcTZ1cHFjcmxjcUthbXh2L0xjWnhRVFUxTkNBQWN4LzBFNElkS25GNGlFQWpPQ2dTQ2VKbE10aXMxTmZVRzhIRy95eiswMHY0UDJyWnRxeks5WlUyMlljTUdQczlPU2VYOTNWcFpXZkZqK3g4K2ZJang0OGVETVlhaFE0ZGkzcng1cGU3eit2VnJwV1RJYjBQUnF2OHhBdng3OSs0cEtrZ3lrNU9UalQvNENhcTVHaDAwVS9CUFNPMVdVeDRZNUhKNW5SeXJydWlpK3o2Vkp4OFNCZi9rWXhDSlJNY0I5QWNRQ2lDdUNvdFNIOENPU202Ynp4ZzdMeEFJemdnRUFwK0xGeS9tQSs5M1QrVTRydHA4MWtuWkZNRi9OZkVIZ04wQTFnSFYvN3VjMUExMVBmaW5iditFRVBLZTZtTGdEMVNmb0orUWo2elp2Lzg2L2Z0VEUrZ0lCQUlyQUZhTXNia2lrU2dXUVBUN0hKQSs3elVPQThEOSt5TXY4YStjTWNZSkJBTCtYNEZBd0RIR1ZQNEZBSUZBd0FFd1lJeXBUdkplaVRJSUJBSkdZN01KcVQ0bytDZUVrQklZWTNqNDhDR2FOMi8rVVk1ZjJkWXpxVlFLZFhWMUd0TkdTQlZqakNVSUJJS09BTzRDU0t2Q29tZ0ErUG9kOWtzQzhDZGo3RlJOdTU5a1oyZmpzODgrNDdQNjUrVGtRQ2FUOFlsUVNibThrcE9UUFQ3RWdjUmlzVCtBeW1TWUxRSndoREcyUnlhVEhVeExTM3NCQUNLUktPSkRsSU1ROHY0bytDZUVrQktrVWltR0RSdW0wajB4UGo0ZTI3WnRRMWhZV0tXbXZjblB6OGUwYWRQdysrKy84OEYrUWtJQ1ltTmpzWHo1Y3FWdGMzSnlvS21wcVpRMEx6bzZHamR1M0lDN3UzdVo1emh6NWd5NmRPbkNqK25uT0E0K1BqNzgrTlUzM3l2azVlVmh3WUlGY0haMjV1ZnlMUXZIY2JoMzd4NC81M1Z1Ymk2ZkhLaW9xQWpCd2NGS3N3N2s1K2Z6V1lQTDh2VHBVK2pyNjFOTElxa3BMdjM3YjJ4eWN2TDBxaXBFUldQK1M1QUNPQ1lRQ1Bad0hMYy9KU1hsaVdLRlNDVDZlQVg4Q056YzNEQjY5R2crNmRlbVRac2dsOHVWRXJtK2llTTR4TVhGWWNpUUlXOTl2cFNVRkh6MTFWZlEwTkRBaGcwYjhPMjMzMVo0UHlQSUF4QURZSSsydG5iTWgwNzRSNnFYSjArZVlPWEtsZkR6ODFOWnh4akQ0OGVQY2V2V0xmVHMyUlBxNnVxNGZ2MDYyclp0QzNWMUNqbXJDL3FmSUlTUUNwdzVjd1p1Ym03UTFkWEZ4SWtUbGRiTm5UdFhKUmtVVUp5MXYyblRwa29CYnI5Ky9iQnAweWJjdjM4ZlgzNzVKYjk4NTg2ZFNFbEpRWEJ3TU4vQ0ZSOGZqKysvLzc3Y2N0MjRjUU9ob2FGWXUzWXRkSFYxd1JqRHZuMzcrR0QvemZlS1pWNWVYbmo1OGlYYXRHbUR3TUJBN051M3I5VGpuejU5R2pkdjNvU1RreE1XTFZvRVMwdExPRG82d3RIUkVTTkhqb1JFSXNHdVhidjQ0RDh1TGc2clY2L0duajE3MEs5ZlAzeisrZWN3UlRkZkFBQWdBRWxFUVZUSXk4dkQwS0ZEc1hEaFFnREZZejZkbkp5d1pNa1NwZGtEQ0NIdnBWQWdFQnpoT0c0UFkreGdhbXJxeTZvdTBKdjY5T2xUYm1YajQ4ZVBFUnNieTc5UFMwdkRxMWV2OFBYWHhaMGRYcjkramQyN2QwTkxTd3ZIang5WDJuZi8vdjM4NncwYk52RFRqQTBZTUVBcFVhbkMwNmRQY2ZUb1VhVmxOMi9leEx4NTg3QnQyelkwYTlZTU4yL2V4TFp0MnpCbHlwUzN2OWphN3hXQWd3S0JZSSttcHVhUnhNVEVnbzl4a3JTME5FeWNPQkduVHAzNktKVXdpdU1uSmlieTM3MWxiYU5RdjM1OW1KbVp3Y1hGcFZyMVFLbk10WlQwNWd3V1FQRm5zR25UcGlyTHJheXNzR2pSSWdEQTU1OS9qdXZYcitQSmt5ZjhEQmVPam83SXlzcENmbjQrWkRJWkdHUFl0R2tUT25mdWpORFFVTlN2WHg4K1BqNklpWW1Cdjc5L3FlVXBLQ2pnRzEzeTgvTXhidHk0Y3N1ZmxaV0ZDeGN1VkhpZFJCVUYvNFNRT29Iak9KaWJteXN0azBnazVTWWdZb3hoNjlhdDJMOS9QM2JzMk1HM2ZnTkFSa1lHZkgxOWxUTDJseFFURXdOVFUxT1ZLUUlaWTNCeVVoNDJ2SDM3ZHFTbnA4UGQzUjIrdnI3NDU1OS9jT25TSmR5L2Z4OUJRVUZLMnhvWkdTRTBOQlFBTUhIaVJGeStmQmtKQ1FsWXRXb1Z2ODJBQVFPVTloa3dZQURpNCtNaEZBb1JGQlNFdExRMGJOeTRFWnFhbXVWT0xRUUE3ZHUzUjNCd01PYk9uWXYyN2Rzak1EQVFreWRQQnNkeFNsTnJ4Y1hGd2RmWEY0R0JnZERXMWtiOSt2VVJHeHNMVDA5UHRHdlhEZ0R3OHVWTCtQdjdZKzNhdFhCemM0T1JrUkU2ZCs1YzVya0pJZVhLQTNBWXdKNmlvcUtZOVBUMDNLb3VVRVhlSmo5S1dGZ1luSjJkY2ZIaVJXUmxaZUhHalJ1UXlXUUlDUW5oN3ltUmtaSDQrKysvK1gwU0VoTHc0TUVETEZteWhGKzJmZnQybFdPWHZIY0J4Yk1KL1BMTEwvanh4eC9SckZseGlvZVpNMmZDd2NFQmxwYVdhTisrL1Z0ZFp5MzFUQ0FRN09NNGJvOUVJam1XbnA0dXFlb0NmVXFLQ29nSER4N0F6YzBOUzVZc3dabzFhNnE2V08rc1pFV2JRcDgrZlhENDhPRXllK1U1T2pxaW9LQUE2dXJxY0hKeTRvY3h2bmp4QXJHeHNhVldPdmo0K01EQndRRVJFUkdZTm0xYW1aWCtwcWFtL0dzZEhSMmxDcjNTV0ZoWWxMdWVsSTJDZjBKSW5TQVVDaEVlSG80T0hUcEFTMHNMMmRuWm1EQmhBcVpNbVlKcjE2NnBiRzl1Ym82T0hUdmkwcVZMYU42OHVkSmN3Z1VGQlNnc0xJU21waVltVHB5SXdzSkNIRGh3Z0YvLzVNa1RKQ2NuSXlBZ1FHbmU0Y0RBUUZ5K2ZCa2JOMjVVT1ordnJ5K1dMbDJLMTY5ZlkrUEdqWmcyYlJwKy9QRkg3TnUzRHlOR2pJQkFJRUJrWkNRZVBIaWd0RjlBUUFBL0ZaZGNMa2V2WHIzNFZyRTMzM3Q3ZXlNcEtRa1JFUkU0ZmZvMFB2LzhjL1RyMTYvYzN4dkhjVEF4TWNHK2ZmdjRxYnArKyswM2xTa0kyN1ZyaDVDUUVIVHIxazFwK2JsejV6Qno1a3k4ZnYwYXpzN09HRDU4T0xwMTZ3WXZMeS9NbXpjUGJtNXVLcFV5aEpBeTVRRFl6M0hjSG0xdDdUOCtWb3ZyeC9EWlo1OWgvZnIxWmE0djJSTDU1NTkvUWwxZEhYMzY5TUg0OGVNaEZvdHg3dHc1QkFZR3d0M2RIWkdSa1VoT1RzYUJBd2Y0KytteFk4ZVFscGFHSlV1VzROV3JWMmpVcUJFQVZOaUN5SEVjM056YzhPV1hYeXB0YTJob2lKOSsrZ25PenM0SUR3OVhxdnl0YTJReVdZaTZ1cnJieFlzWHBWVmRscXJXdkhselRKMDZGYk5uejY3eE0yRDA3TmtUaG9hRy9IdXBWSXBSbzBZcGJmUDQ4V01rSmlZQ0FEdzhQQkFkSFEwWEZ4Y2tKQ1FnS2lvS0FRRUJjSEJ3S0xPM2dhNnVMb0tDZ3ZqaGdwWDE4ODgvNDk2OWUyV3VMeXBTbWNtVVZCSUYvNFNRT3VQRWlSTTRlUEFnbGl4WmdxdFhyOExFeEVTbFpWMGlrY0RNekF4bnpweEJVbElTdkwyOWxRTDdyS3dzL1BERER6aHk1QWovcGY5bVRmYm16WnNoRUFpVUhnb3VYYnFFUTRjT1FWZFhsMzlnU0U5UFI5T21UZkg1NTU5RFIwY0hnWUdCdUhuekprNmZQbzM5Ky9lanNMQVFQajQrZkJmNzNidDNZK1hLbFVybktwbkFxNktNeWgwNmRNRE1tVE9SazVPRHdNQkFCQVFFVlBnNzgvRHdnTGEyTnViT25RdWdlQTdra3ZOc2EydHI4elh3akRGODl0bG5PSFRvRUFEZ3pwMDdhTlNvRVFvTEN6RnIxaXkwYnQwYURnNE9BSUR1M2J2RDM5OGZQLy84TXl3c0xPRGk0a0pqYXdrcFI3dDI3VjZucEtRMHZYbnpabzE4Nm4zeDRnVW1USmhRcVcwUEhEaUFxMWV2WXVqUW9XalRwZzFzYlcxaFoyZUh6cDA3NC9MbHk1Z3laUXB5YzNPeGV2VnF2dXQxcjE2OVlHTmpnL1QwZElTR2hsYXFWVllpa2NEZDNSM1oyZGtJRHc5WFdUOXMyREE4ZmZvVUV5ZE94SklsUzJCalkvTjJGMTFMWExwMEthdXF5d0FVQjZjUkVSR0lpWW5Ca3lkUDBMaHhZNHdhTlFxVEowL212Mi9QblR1SDRPQmdaR1ptb21uVHBsaThlREhNek13QUZPZlg4ZmIyeHBrelo2Q3ZyNitZN3UydDVlWGxRVnRibXorblJDSkJjSEF3WW1OaklaVktZV2xwaWNXTEYvTUJMOGR4MkxScEUvYnUzWXZzN0d3MGJ0d1lRVUZCNk5TcFU0WFhwT2pPNys3dWp1RGdZQXdaTWdUejU4Ly9JTmVpb2FHaDFNSnVhbXFxMHVLdStOMEZCQVRnL1BuektDZ293SVVMRjNEcjFpMDBiOTRjYytiTXFmQThiZHUyZmV1eXZmbHM5aVpxK1g5M0ZQd1RRdXFNR1RObXdOSFJFUWtKQ1RoNThpVE16YzJSbEpTRWpSczNJaVFrUkNVaGpXSXN2NzI5UGIvczVjdVhrRWdrU2kzNlQ1N3crYlJ3Ly81OW5EcDFTdWs0MmRuWldMaHdJV2JQbm8ya3BDU2twYVVoSnljSFhsNWVXTFpzR1Q5dUxpWW1CdWJtNWxpN2RpMzA5UFJ3NjlZdGNCeUhodzhmUWx0Ykd4TW1UT0M3eVVkRlJXSFRwazJRU0NSOHJYeEZyUkQyOXZZb0tDakFqQmt6TUgzNmRKaWFtcXA4Z1JZVUZDZ0Y5OGVQSDBkNGVEZ0NBd1A1M0FFblRwd290ZnZ1Z3djUDhPT1BQL0x2MDlMU1lHeHNqQ05IanFCcjE2NDRmZm8wN096c2xNWVZEaG8wQ0hLNVhDblpJU0ZFVlhSMHRCekZVN1hWS09QSGp3ZFEzQUlvbDVkZGZKbE1odkhqeCtQcnI3L0c4dVhMVVZCUWdPKy8veDR1TGk1bzJiSWxnT0lLeGV2WHI0UGpPTWhrTXFTbXBxSlpzMmFvVjY4ZWRIVjFrWk9UQTFkWFZ5eGJ0b3cvYm5uZC9oY3RXb1NYTDEvaXQ5OStLN1B5Y2RLa1NUQXdNSUNIaHdkdTNicEZPUUNxa0krUEQ2NWN1WUtWSzFmQ3lNZ0lWNjVjd2FKRml5Q1R5VEJqeGd3QXhZSDVraVZMWUd4c2pKQ1FFUGo1K2ZFVitPN3U3c2pMeStQZmwweFdXeG1NTVdSbVptTE5talZLdlVTV0xWdUcrL2Z2WThlT0hhaFhyeDVjWFYwUkZCVEVKK3hkdFdvVlRwdzRBVzl2YjVpWW1PRHUzYnY4OTJ4bHJna0FrcEtTY1BEZ1FiNlMvMzJ2QlNpdVRCazllalQvbnVNNHBmY2xsZXo5Nk8zdGplam8vODBjT25EZ1FINklvMVFxaFlhR0JteHNiUERzMlRNY08zWU1SVVZGT0gvK1BJRGlvTDIwNXdlTzR3QVU1enVxVE1WZFlXRWhYOWE5ZS9kV3VEMnBKVVFpRVJPSlJEUjVLQ0cxbE9Jei9pSGR1SEdERFJvMGlOblkyTEJYcjE0eG1VekdIQndjMk1xVkt4bGpqQlVWRlNtZDgralJvNHd4eGxKVFU5bWtTWk5ZLy83OTJkMjdkL24xcjE2OVl0dTJiZVBmLy9lLy8yVkhqeDVsL2Z2M1o0d3g5dWpSSXpaaXhBaldzMmRQZnYyMzMzN0xoZzhmenE1ZHU4YnZsNTJkemZyMDZjUFMwOVA1WlFjUEhtUzllL2RtMjdkdkwvTjYrdlRwd3g0OWVzUnNiVzJacmEwdEU0bEUvT3MzMzBza0V1Yms1TVJFSWhITHk4c3I5WGdpa1lpOWVQR2l6UE9KUkNMV3YzLy9VbitzcmEzWk45OTh3eGhqek5MU2toVVZGYkV4WThhdzY5ZXZxNVQ1WStqVHB3OFRpVVRNMnRxYWFoTElCOU9qUjQvcC85NkxWSnVHYTVpUGNVK3RqT0hEaDVmN3ZqUkxseTVsVVZGUmpESEdFaE1UbVpPVEV4czVjaVE3ZE9nUTR6aU9YYnQyamMyZVBadFpXRml3NWN1WHM3eThQUGJERHord1hyMTZNY1lZR3pWcUZQdjY2Ni9acUZHalZINisvdnBybHBPVHcyN2R1c1hPbmozTExDMHRtYVdsSmV2WnN5ZXpzTERnMzF0YVdqS3hXTXh1Mzc3TkhqNThXT1o5c3pvSkR3OW4vLzQvZTFUMTM1dkN1LzdkL2YzMzMvejMxWXNYTDVoWUxHYXBxYWxLMit6ZnY1L1oydG9xTFNzb0tHQlhybHpoZnhkU3FaUTllL2FNaVVRaXBlL1lzMmZQTXBGSXhJcUtpaW9zZytLblo4K2VMRG82bWwvLy9QbHpKaGFMbGI3blRwOCt6ZnIxNjhjWVl5d25KNGVabXBxeTgrZlBxeHk3TXRla09IL0o1NFYzdlpZM2xmd3V6c3ZMWXdNR0RDaDNHNFUzZjk4Mk5qYjhhMHRMUzVYdEZjOC9qTEV5L3c2bVRadkd2Mzc2OUNuYnZuMDdrOGxrU3Z2ZHZIbVRmLy9nd1FQMjU1OS9sbnFzaXR5OWUxZngvM216cWo4YlZZRmEvZ2toZFlxeHNUSEVZakZ1M2JyRlQ1SG43dTZPOGVQSFkralFvZnk0VG9sRWdqTm56aUF0TFExaFlXRm8xcXdacGsyYmhpMWJ0bUQ2OU9rSUN3dkRzV1BIc0dmUEhxVXhja09HRElHbXBpWjhmWDJSbnA2T0JRc1dvSHYzN3NqS0t1NDFhV3RyaTZDZ0lHemR1cFZ2elFLS00xUVBHREJBS1FGZWJHd3Nwa3laZ2wyN2RzSGUzcjdNVm4wREF3TWNQWG9VcDA2ZFFsUlVGRDhHVmpIbVg1SFZlc2FNR2UrVW5UZ3VMZzcxNnRWRC8vNzlBUUJIang2dFZNdS9wcVltN08zdHNXL2ZQdno1NTUvOGNvbEVvalMrZC9qdzRVb3RISVNRMnFka2wvK2NuQnhJcFZKWVcxdWpkZXZXVUZkWFIwRkJBVzdkdW9YejU4L2o2TkdqK09PUFB6QnMyREE0T1RtaGYvLysrTzY3N3lBV2k3RjgrWEpvYUdqQXdzSUNxMWV2UmxaV0ZuSnljdURqNDRNK2ZmcmcrdlhyQU1wdURUUXpNK043UytucTZxSjE2OVk0Y2VJRUFHRHc0TUZZdDI2ZDByMTUwS0JCME5MU0tuWFdBUExwUEh6NEVJd3hHQmtaS1MxdjJiSWxuajkvenZkOEN3a0p3WUVEQjlDMWExZCtXbDZPNDVDZG5jMXZyL0EyNDlCUG5UcUZ2THc4ZUhwNll1L2V2UmcrZkRnME5UWHg2TkVqTU1aS3pTMGhsVXFSbFpVRnVWeGU2a3dYbGJrbWhaSXpCTDN2dFpRc242TEZudU00NU9ibXFpUXBMa25SQy9MVnExZEtQU0pMbHZOZGxSeDJVNjllUFZ5OWVoV09qbzd3OS9kSGl4WXRBQlJQL1JrV0ZvYURCdzlpdzRZTnNMZTNoN1cxOVh1ZnU2Nmg0SjhRVXFmY3ZIa1Q1ODZkUS9QbXpSRVRFNE1oUTRhZ2JkdTIyTDkvUDVvMmJjcFBFYVd1cm82RWhBUzBiOThlQVFFQnVIRGhBbng5ZlRGcTFDZzBhZElFRXlkT3hHZWZmWWJJeUVpbDVIY2xrOTZFaFlYQjN0NGVFeVpNNEFQd0JnMGF3TjdlSGhzM2JzVFNwVXNCRk9jUk9IVG9FSGJzMk1IdmUrN2NPZHk2ZFF2QndjRklTMHZENXMyYkt4d3ZHeGNYVis0WG9iMjlQYXlzckJBWEYvZFd2N01USjA2VU8wVlhlUm8zYm96VTFGVEV4c2JpN3QyN2FObXlKY3pNekJBYkc0dWNuQnkrQW9ZUVVydjkvdnZ2L09zUkkwWkFRME9EVHdBNmVQQmdyRm16QnQyN2R3Y0E2T25wd2RIUkVhMWJ0OGFJRVNQUW9VTUhxS3VyUXlxVm9tL2Z2amh5NUFpV0xWc0dHeHNidUx1N3c5RFFFQk1uVG9TeHNURi9ucks2THl1Nk91dnA2U2tsWDMzNDhDSHk4L09WZ2l5Z2VOb3hSYkpUVW5VVXcrUHUzTG1Ecjc3NmlsOSsvLzU5R0JnWVFDZ1U0djc5KzlpNGNTT2lvNk5oWkdTRXhNUkVIRGx5Qk1EL2d1UEhqeC96cnhWQjlOdVV3Yy9QRDJQSGp1Vm5vMUJVcUI4K2ZGZ2xFUzVRbk9nU0FPN2V2UXNURTVPM3ZpYUZrdmw5UHNTMUFJQ3JxeXZVMWRVeFlzUUk3TisvSDVtWm1aZzNiNTdTTmlWbnhsaXdZQUgwOVBRd2E5WXNyRml4QXBjdVhZSzF0YlZTUmNDN2V2YnNHVkpUVTJGalk0TUdEUnJBMDlNVDhmSHhTRTlQNTVNeVcxbFpZZkRnd2VqUm93ZTJidDFhNnUrYlZLem1wcWdraEpDMzlPclZLeXhjdUJET3pzN3c5ZlhGMnJWcmtadGJQRHZXbTNQYkNnUUNXRmxaSVNNakExT25Uc1cxYTlld1lzVUtQSHo0RURkdjNrU1RKazB3ZCs1Y3BZRDlUY0hCd1pnNGNhTFNsL2IxNjlkaGIyK1BDeGN1WVBQbXpRQ0t4d04rODgwM2ZOYmRyS3dzdUxtNVllSENoZERRME1EOCtmT3hZY01HbkRsenBzeHp4Y2ZISXkwdERXUEhqaTF6bS83OSs3OVRadUwwOUhTbEtRMEhEeDZNZ1FNSHF2d29rdmtweko0OUcvNysvdWpUcHcvT25qMnJsS3lRNHpoTW1qU0pUdzVJQ0tuZEpreVl3UC9rNU9RQUtKNnVOQ0lpQW1mT25NSFJvMGN4YytaTUFNWDVWbWJNbUFFYkd4dklaREtrcDZmajVzMmJTRWxKUWYvKy9SRVVGSVI5Ky9aaDBLQkIvUEhidFd1bmRLL2R1M2N2VEUxTkVSQVFnTDE3OS9JL0dob2EyTHQzcjhxc0s1R1JrUmc0Y0tEU1BWSXFsYUt3c0ZBbEg4REJnd2RoWjJlSGZmdjJmZWhmRXlsRGt5Wk5ZR05qQXg4Zkg5eTRjUU55dVJ5WEwxOUdlSGc0SEIwZEFSVG5qUUNLSzNKeWNuS1U4ajIwYU5FQ1JrWkdDQWtKUVU1T0RyS3lzckJwMDZhM0xvZXVyaTRXTDE2TUxWdTI0T3JWcXpBd01JQklKRUpnWUNDeXM3TWhsOHVSa1pHQmMrZk9BU2p1bVdkcGFRa2ZIeDlrWkdSQUxwZmordlhyeU1yS3F0UTFsZVpEWFV2ZnZuM3grKysvNDQ4Ly9zQ2VQWHZ3elRmZnFHeWphTGpJejgvSHNtWExvS3VyQ3dEUTE5ZkhsaTFiNE9ibXBqUmpRRms0amtONmVucVo2Mi9jdUlIMTY5ZERMcGNqS1NrSmZuNStXTGx5Slk0Y09jSlh2azJiTmcxejVzekI1Y3VYc1dQSERyNUhKWGs3RlB3VFF1cUVseTlmWXNhTUdUQTFOY1hRb1VOaGFHaUkyYk5ubzZDZ0FES1pEQVVGQldDTUlTTWpBMXBhV2hBSUJMaDY5U3E2ZE9tQ3FLZ29HQm9hWXU3Y3VkRFQwOFBhdFd2eDh1Vkw5T3ZYRDdkdjMxWktmRk9TSW9HZ29rdmNxbFdyTUcvZVBNamxjcXhhdFFvYk4yNkVtNXNibmo5L2poOSsrQUZBOGF3QWt5ZFB4cmZmZnN1MzRyZG8wUUllSGg1WXVIQWhkdS9lRFFESXpjM0ZMNy84QXBsTWh1am9hT3pjdVJPLy92cnJPN1ZRNWVmbmcrTTRmaHJCa2wzNm56MTdoa2VQSGlrTlI0aUxpOFBSbzBkVmZoU1ZHUXB6NXN6Qit2WHI4ZlhYWHlNd01CQk9Uazc4T3FGUUNDOHZMd1FFQkNBMU5mV3R5MHdJcVZtOHZiMHhaODRjakIwN0ZnS0JBTzd1N3VBNERwYVdscGd6Wnc2Ky8vNTdmbnErVFpzMndkSFJFZDk4OHczV3IxK1B2THc4UEhqd2dMK2YvUHp6enpoMTZoVGF0MjlmN2prN2R1eUl4WXNYOHoyNlNxUEkxSjZZbUFnbkp5ZitmZ2dBZi96eEI1bzNiNjVTYWJwbXpScUVoNGNqSWlMaVBYOHI1RzE0ZVhsQkxCYkR5Y2tKWm1abVdMcDBLU1pPbk1nbjRHM2R1alcrKys0N0xGaXdBSTZPanVqYnQ2L1MvdjcrL25qNjlDa0dEaHdJRnhlWE1udUhWTVRTMGhLREJnMkNsNWNYNUhJNWxpOWZEcUZRaVAvODV6OHdOemVIaDRlSDB1dzdQajQrNk5LbEMyYk9uQWtMQ3d0NGVIandVOVZWZEUxbCtSRFhZbUJnZ01tVEoyUHAwcVY0K1BBaFRwdzRnWVNFQkdSbVp1TGx5NWRLM2ZsUG56NE5TMHRMTkcvZUhISzVISHA2ZWxpOWVqVmtNaGs2ZGVwVTVqa1VuNzFKa3lZaElTRUI2dXJxZVBUb2tkSTJITWZoNU1tVDZOeTVNMkpqWXhFVkZZV09IVHRpeTVZdENBd01oTEd4TWY4WkhEZHVITFp1M1lvWEwxNWc3Tml4Y0haMnJuQ21JNktNdXYwVFF1b0VvVkFJVTFOVE9Eczc4OHRzYlcwQkZIZXhVNHh6MDlEUXdBOC8vSURDd2tJWUdob2lJU0VCWVdGaEdEQmdBRUpEUTlHeVpVc2NPblNJcitsZXRtd1puSnlja0pLU0FsOWYzMUxQZmViTUdUREdVRmhZaUYyN2R2RUIrb1lOR3hBWEZ3ZHZiMjhBd0tGRGgvanA3OTZjYTlmYTJocSt2cjd3OFBDQWlZa0pVbE5USVpGSXNIUG5Ua1JGUmVIZXZYdVlQbjA2MU5UVW9LNnVEblYxZGNoa01oZ1lHTURXMWhhdFdyVkNSRVJFcVMzL1BqNCsvRkNBM3IxNzh6WDdBSERod2dXMGJkdFdhUWFBa2dvS0NsQlVWQVJOVFUxa1ptWXFEWHRvMTY0ZC96c3lNek5EaXhZdCtCWS9BREF4TVlHYm14dFdyMTVkN3Z6ZmhKQ2FhL0hpeGREWDEwZEVSQVFNRFExaGFHZ0lUVTFOREJnd0FBRUJBWGorL0RtQ2c0T3hhZE1tSER0MkRGT21USUdKaVFsNjllcUY5dTNiSzkyekxDMHQ4ZnIxYTV3NmRRcng4Zkh3OS9lSG41OWZtY09kUm8wYWhhS2lJaFFXRmtJb0ZDSXJLMHRwWnBIejU4L0QwOU1UWDM3NUpUWnMyQUI5ZlgxRVJrWWlQRHdjUXFFUURSczI1R2M1S1EwRkhSOVhseTVkY1BIaVJmNjlscFlXNXMrZmovbno1NWU1ejRJRkM1UXkwNWNNb3R1MmJhdFNTVjNSRkhsdmxrR2g1SXdTK3ZyNldMRmlSWm5IME5IUmdhdXJLMXhkWFZYV1ZYUk5aWjMvWGE1RjRkYXRXd2dKQ2NHMWE5Y2dGb3V4YmRzMk5HclVDR2ZQbmtWaVlpSzJiZHVHUjQ4ZTRmbno1NURKWkdqV3JCbDI3dHlKeG8wYnc5YldGc2JHeGdDQVpzMmE0ZmJ0MitVT1NVeExTME9qUm8wd2FkSWtXRnRiSXpjM0Y2TkhqMWI2WEhNY2g1WXRXMkw1OHVWbzFhb1ZQMzN5WDMvOUJTY25Kd2lGUWd3ZVBKamZ2a1dMRnZEMDlJU0xpd3Rldm55cDFPT0gxSEtVN1orUTJ1MVRacVl1TEN4aytmbjVUQzZYTThZWWs4bGtiTVdLRmV6bzBhT3NzTENRM2I1OW13MGVQSmg5L2ZYWGJNS0VDZXpLbFN2OHZqS1pUR2tHQU1ZWVc3OStQZis2cUtpSS9mWFhYeFdXSVRjM2w5MjVjNmZjYlJUWnBvdUtpdml5bGlTVHlWaEJRUUY3L2ZvMWUvMzZOY3ZOeldWNWVYbE1JcEh3MjF5NGNFRnBYNmxVeXZMejgwdk5FaHdkSGMzUGhNQlljY2Jka2hsNHo1NDl5NnlzckppRmhRV3pzYkZoVzdkdVpZd3BaL3k5ZmZzMnk4dkxZeXRXckdCbVptYk0zZDFkNlJ3RkJRWGxYbk5sVWJaLzhqRlF0djhQTHlBZ2dOMitmWnZGeGNVcDNZdXVYYnRXNFQyd3BKeWNIS1Y3RzJPTW1adWJxMnkzZXZWcVptRmh3YXl0clZsa1pDUy92TEN3a0tXa3BKUjY3Tkx1cndyLy9lOS9tWjJkSGR1elowK2x5L3FwMUtacy81OVN5WXoraXAreFk4ZFdkYkUrQ3JsY3poSVRFMWwrZm42RjI4cGtzbkpuRUVoTlRXVWN4L0h2ZlgxOVZiYkp5Y2w1dDRJeXhqaU9VenIraDFEWHMvM1g2S29TUmVDZm5KeGNvNitERUZJNnhXZTh0RnB2VXIxbFpXVlZhaHpnaDJSbVpnYUpSQUk5UFQzdGhJU0V3azk2Y2xKcjllalJZN3BBSUFnRHNEWTVPWGw2VlpmbmZkU0ZlMnBWM0h1cWs3VnIxMkxkdW5VQTRKbWNuT3hSeGNVQlVEZis3a2pOY2UvZVBVVXZpY3prNUdUanFpN1BwMFpqL2draGhIeHdkZm5obXhCU2RlamVRd2doWmFQZ254QkNDQ0dFRUVJSXFlVW80UjhocE5xTGpJeXM2aUtRR3FDOGpONkVFRUlJSVhVZEJmK0VrT3BNQmtBOUxDeXNxc3RCYXBBblQ1NXdGVzlGQ0NHRUVGSzNVUEJQQ0tuT2hnR3dxT3BDa0JybHIvVDBkT29DUUFnaGhCRHlCZ3IrQ1NIVlZuSnljaHlBdUtvdVIzVkRNNTBRUWdnaGhKQzNSY0UvSVlRUVFrZ2RjdnYyN2FvdUF2bEk2UCtXRUZJZUN2NEpJWVFRUXVxUU1XUEdWSFVSeU1mSHFyb0FoSkRxaDRKL1FnZ2hoSkM2WVIwQXE2b3VCUG5vcEFBT1ZYVWhDQ0hWRHdYL2hCQkNDQ0YxUUhKeThyU3FMZ09wdTY1Y3VWTFZSU0FFOSs3ZHErb2lWQ2tLL2draGhCQkNDQ0VmbFlPRFExVVhnWkE2ajRKL1FnZ2hoQkJDeUVjaEVBaFdNc1pvdU1tSElmNzMzNHRWV29xYWp3SFlWdFdGcUFvVS9CTkNDQ0dFRUVJK2lvc1hMLzVjMVdXb0xVcE05ZHV6cXN0Q2FpWmhWUmVBRUVJSUlZUVFRZ2doSHhjRi80UVFRZ2doaEJCQ1NDMUh3VDhoaEJCQ0NDR0VFRkxMVWZCUENDR0VFRUlJSVlUVWNoVDhFMElJSVlRUVFnZ2h0UndGLzRRUVFnZ2hoQkJDU0MxSHdUOGhoQkJDQ0NHRUVGTExVZkJQQ0NHRUVFSUlJWVRVY2hUOEUwSUlJWVFRUWdnaHRaeDZWUmVBRUVJSUlhUTZZSXl4Y2xaUCsvZW5WQUtCUVBEaFMwUUlJWVI4T05UeVR3Z2hoQkJDQ0NHRTFITFU4azhJSVlRUW5xbXBxWkZjTHY4dmdLNENnY0Q1NHNXTElRREtheEVuaEJCQ1NBMUFMZitFRUVJSXdkaXhZOVY2OU9neFR5NlhYd2JRRlFBWVk3K0tSS0s0N3QyN3Q2N2EwaEZDQ0NIa2ZWSExQeUdFRUZMSGljWGlMcG1abVZFQ2djQVVBR3h0YmRHcFV5ZHMzTGdScjErLy9sb29GRjRXaThXL0dCa1ovUllkSFMydjZ2SitLajE3OW9TaG9XR3A2N0t5c25EaHdvVlBYQ0pDQ0NIazNWSHdUd2doaE5SUnhzYkc5WFIxZFg5aGpMa0NVUC84ODgvaDZ1b0tLeXNyQU1Dd1ljT3dmUGx5SER0MnJENWpMRGd6TTNOY3QyN2RKbCs2ZENtOWFrdithV2hvYUdELy92Mmxyak16TS92RXBTR0VFRUxlRHdYL2hCQkNTQjNVdlh2M3ZrS2hNQkpBSndBWVBYbzBuSjJkMGFCQkEzNmJ4bzBiWThXS0Zmanp6ei9oNStlSFo4K2U5VlpUVTBzUmlVUStSVVZGZnVucDZaS3FLdituSUpWS1lXOXZYK1k2UWdnaHBDYWg0SjhRUWdpcFEweE1UQnBvYVduNU1zWm1BUkMwYU5FQ2JtNXVFSXZGWmU3VHYzOS9pTVZpL1BycnI5aTNiNThHQUE4dExhMnhZckY0OHNXTEY1TStXZUUvTVEwTkRlemF0YXZVZGRUeVR3Z2hwS2FoNEo4UVFnaXBJMFFpMFdBQWF4bGpMWVZDSVJ3Y0hEQnQyalRVcTFldnduMzE5UFRnNXVhR3dZTUh3OXZiRzFsWldTWUFFa1VpMGE4eW1XekozMy8vbmZmUkwrQVRrMHFsR0RGaVJKbnJDQ0dFa0pxRWduOUNDQ0drbHV2VnExZGptVXkyQ29BREFIVG8wQUZMbHk1Rng0NGQzL3BZcHFhbTJMVnJGOExEdzdGMTYxWUJ4M0Z6MWRYVlIvYnMyZlBIQ3hjdUhQM1FaYTlLdi80L2UzY2VGMVgxL2dIOGMyYUdBVVRRTENXWDFGeS9pYUp6UjBTQ2xOeFJaRndTdzYxY3NoSjNValBGYjZKbEpqOXp5ZHkzVW5QWFVSUmN3OVFRZFdaUXZtUUw1SmFHR3dvb3dqQnp6KzhQbkltUllSR0JBWG5lcjFldjdweHo3N25QSFhDNHo5eXpMRjRNYjI5dnEzV25UNTh1NDJnSUlZU1E1MFBKUHlHRUVQTGlZZ3FGWXFEQllGZ0NvS1pjTHNmbzBhTXhkT2hReUdURnZ3VndjSERBeElrVDBiVnJWOHlaTXdkLy92bG5RMUVVRHlzVWlvME9EZzZUWTJKaVVrcnVFc3JXbjMvK2lmSGp4MXV0dTMzN05tclZxcFduUERJeXNyVERJb1FRUXA0YnMzVUF6ME1RQkE0QVdxMjJRbDhISVlROEMvcnNJMFhoN3U1ZVR5YVRMUWZnRHdBS2hRS2hvYUZvMEtCQmlaN0hZREJnNDhhTldMMTZ0YWtyL0czRzJGaU5Sck1UQUMvUms1VXl6cmxGdkh2MzdrV05HalhRb1VNSEdJMUd0R3ZYRGhxTnh1cXhqREg2OTBnSUtWWDA5NTg4TDRtdEF5Q0VFRUpJaVpJb0ZJcVBaRExacndEOHExU3BndW5UcDJQVnFsVWxudmdEZ0V3bXc4aVJJL0hqanoraWRldldBRkNMYzc1ZHFWVHVVU2dVZFVyOGhHVWtKU1VGUzVjdWhWUXF0U2hYcVZRVy8yM2V2TmxHRVJKQ0NDSFBocnI5RTBJSUlTK0kxcTFiTjVOS3Bhc0JkQUNBdDk1NkM5T25UNGVycTJ1cG4vdjExMS9IbWpWcnNIUG5UaXhkdWhRWkdSa3F4cGl2SUFoVHRGcnRHbFNnWGdCcGFXa0lDUW1CaDRjSHZ2bm1HOXk3ZHc4K1BqNEFBTFZhYmVQb0NDR0VrT0twMEYxR3FPc0xJYVF5b3M4KzhqU2xVbWtISUlSei9qa0ErNWRlZWdsVHBreEJ0MjdkWUl2ZTZNbkp5Zmp5eXkvTmsrSnh6cU1aWXg5b3RkckVNZy9tR1hET2VVSkNBcVpPblFvZkh4OU1tellOMTY5Zng1bzFhNkRSYUhEdjNqMDRPVGxCSXBHQWN3NVJGR0V3R0hEeTVFbnE5azhJS1hYMDk1ODhyd3I5aTBQL0FNNnpNMThBQUNBQVNVUkJWQWdobFJGOTlwSGNsRXFsQUdBdDU3d05BUFRzMlJNaElTR29YcjI2VGVQaW5DTXFLZ29MRml4QWFtb3FBR1FDbU9YaTR2Sk5kSFMwd2FiQjVZTnp6ak15TXFEVmFzMVArcTNzWTA3OEFZQXhCcWxVU3NrL0lhVFUwZDkvOHJ3cTlDOE8vUU1naEZSRzlObEhBTURMeTh0UnI5Zi9sM1ArQ1FDcHE2c3Jac3lZa2UvU2RMWnkvLzU5aEllSEl5b3F5bFNrRVVWeFZGeGNYSnd0NDdMbTZRbi9uZ1VsLzRTUWtxUlVLbDhSUmRFM2R4bGpiQWNBY000SDVDNlhTQ1RSR28zbWJobUdSeXFvQ3YySGltNkFDU0dWRVgzMkVZVkMwWkV4dGhwQVU4WVlBZ01ETVhic1dGU3BVc1hXb2VYcjVNbVRtRGR2SG03ZHVnVUFSZ0R6WFZ4YzVrUkhSMmZhT0RRelN2NEpJZVdGbTV0YlZYdDcrOXNBSEF2WjlYRldWbGF0aElTRWgyVVJGNm5ZYUxaL1FnZ2hwSUpRS3BYVkJFRll3UmlMQnRDMFljT0dXTHQyTGFaT25WcXVFMzhnWi9MQkhUdDI0SjEzM2dFQUtZRFAwdExTNHBSS3BmWCs5VGJBckJBRTRXT2xVZ21sVXJuU1dyMkpyV01uaEx4WW5pVHpVWVh1Q0VSUzRrK0tpcEovUWdnaHBBSlFLQlFCblBNRUFCOUtwVktNR2pVcTkvSjZGWUtUa3hPbVQ1K09OV3ZXbUpZZGJNNDVQeWtJd2pKUFQwOFhXOGRIQ0NIbHpLN0NkbUNNRmJvUElTYVUvQk5DQ0NIbG1MdTdleTFCRUxZeXh0UUE2clpvMFFLYk4yL0d4eDkvRExsY2JySHZyVnUzMEtkUEgvTmtkTVVSRVJHQmdJQUFlSGg0WU5teVplYjI0dVBqb1ZRcWtaR1JZYkZ0Y3Z6NGNRd2JOZ3pKeWNrSUNBakFIMy84a2U4NUZBb0Z0bTdkaXVIRGgwTWlrUURBR0lQQmtLQlVLbnNWTzNCQ0NIbkJNTVlpQUdRWHNJdGVKcE5GbEZVOHBPS2o1SjhRUWdncG41aENvUmdtbFVvdkFSaG9iMitQU1pNbVljT0dEV2phdEtuVkExeGRYYkYzNzE1VFF2M01rcE9UTVh2MmJJd2JOdzYvL1BJTFJvNGNXYVQySGp4NGdMbHo1MkxHakJsNDlkVlg4ZUdISDJMbXpKa0ZmZ2tobDhzeGR1eFliTnEwQ2YvNXozL0FPYS9IT1k5UUtCU2JGUXBGeldKZEFDR0V2RUEwR2swcTUveElBYnNjaVkyTlRTdXpnRWlGUjhrL0lZUVFVczRvRklvR2dpQkVNc1kyTXNacWVIaDRZUHYyN1JneVpBaWtVbW1wbmZmdTNic1FSUkVkTzNhRW5aMGRIQndjaW5UYzVzMmIwYkpsU3pSdjNod0E0T2ZuaDR5TURCdytmTGpRWTVzM2I0N3Z2LzhlRXlaTWdGd3VCMk5zRUdQc2tpQUlnMUhCSnlZbWhKQVNVRkMzZnVyeVQ1NEpKZitFRUVKSU9URmd3QUNwVXFrY3p4aExBTkM5YXRXcUNBME54ZkxseTFHdlhyMUNqMys2Ty83V3JWdlJyVnMzZUhsNUlUdzh2TkRqMzN2dlBRQ0FsNWNYbEVxbDFlNzkxaHc2ZEFoZHUzWTF2NVpJSk9qVXFSTU9IVHBVNkRrQlFDcVZZdGl3WWRpMmJSdVVTaVVBdkF4Z2swS2hpRkFxbGZXTDFBZ2hoTHlBN096czFNaFpJZVZwUnBsTXRxK3M0eUVWR3lYL2hCQkNTRG1nVUNoYUpDVWxuZUtjTHdiZzFLbFRKK3phdFF0OSt2UkJjU2FULy92dnY3Rmd3UUxNblRzWHg0NGRnNStmWDZISGJOaXdBUUFRRXhNRGpVWlRwUE9rcEtUZ3hvMGJhTkdpaFVXNW01c2I0dVBqbnlubSt2WHJZOFdLRlpnNWN5YWNuSnpBR092Sk9VOFFCQ0VZZE05Q0NLbUV6cDQ5ZXc5QXRKV3FuNTdVRVZKazlJZVVFRUlJc1NFM056ZTVVcW1jeFJqVEFXai84c3N2NCt1dnY4YUNCUXZ3eWl1dkZMdGRPenM3TU1hUW5KeU1LbFdxd00zTnJlU0N6dVgyN2RzQWdKbzFMWWZwMTZ4WkUvZnYzNGZCWUhpbTlpUVNDZnIyN1l1ZE8zZkMxOWNYQUtvQytGYWhVUHlzVkNyL1V5SkJFMEpJQldKdFJuL09PWFg1SjgrTWtuOUNDQ0hFUnRxMmJkdk8zdDVld3ptZkRVQ3VVcW13YytkT2RPN2MrYm5iZG5WMXhadzVjL0RkZDk4aE1EQVFPcDN1K1FPMmduTU9BSGw2SjVoZW0rcWZWYTFhdFJBZUhvNzU4K2VqUm8wYVlJeDVjODR2Q0lJd1E2bFUyajFmMUlRUVVuRklKSkk5QUhKL21IS1pUTGJYVnZHUWlvdVNmMElJSVNRZm5wNmVycjYrdmtXYjllNFp1THU3T3dtQ3NGQVV4UmdBTGV2V3JZdmx5NWRqMXF4WmNIRXB1ZVh1L2Z6OHNILy9mbmg2ZW1McTFLa2wxbTV1cHQ0SjkrNVo5ajY5ZS9jdVhGeGNZR2RYL0R5ZE1ZWXVYYnBnNTg2ZDhQZjNCd0E1Z0xtYzgvTUtoYUp0OGFNbWhKQ0s0OXk1YzhrQVR1Y3FPdldrakpCblFzay9JWVFRa28vczdPd0JhV2xwdDVWSzVSYUZRdEhmM2QzZDZYbmJWQ2dVWGV6czdPSUJUSkpJSkpJaFE0WmcyN1p0YU5ldVhRbEUvSzkvL3ZrSGNYRnhZSXpodGRkZWcxNnZML1pUK0lMVXJGa1R0V3JWd3ErLy9tcFIvdXV2djViWVVJTnExYXBoOXV6WldMWnNHZXJVcVFNQTdveXhXRUVRRmlpVnlpb2xjaEpDQ0NuZnpOMzhyUTBESUtRb0tQa25oQkJDQ3ViTU9ROWlqTzJVeVdSM0JFSFlwVlFxQjNsNmVqN1RJL3BXclZxOUpBakNPc2JZRWM3NTYwMmFOTUdHRFJzd2FkSWtPRG82bG5qUVJxTVJZV0ZoOFBiMnh0YXRXekYzN3R4aVRSeFlGTjI2ZGNQUm8wZk5yem5uT0g3OE9McDE2MWFpNTJuZnZqMjJiZHVHb0tBZ01NWWtBRDdobkY4VUJLRlRpWjZJRUVMS0djYllidE8yUkNMWlhkQytoT1NuUXErZkt3Z0NCd0N0Vmx1aHI0TVFRcDRGZmZhVkhVRVF4Z0pZbWsrMUhzQVJBTHRrTXRtK2dtWmRWaWdVL1FFc1k0eTUydG5aWWRTb1VYanZ2ZmVlcTB0OGVYTHYzajMwNzk4ZmE5ZXVSZVBHalhINDhHR3NXTEVDMjdadEs3VnJqSStQUjFoWUdQNzY2eThBQU9kOERlZDhTbHhjM0lPU1BJOUNvZmlJTWJZY3dFcXRWdnRSU2JaTkNDSFBRaENFczV4enJ0UHBQRzBkQzZtWVpMWU9nQkJDQ0ttZzVBQjZBZWhsTUJpTWdpRDh4RG5mSlpQSjlwckdZaXFWeXRxYzgyVUErZ0tBdTdzN1FrTkQwYWhSSTVzRnJWUXE4NVExYnR3WTI3ZHZMM2FiTDcvOE1tYk1tSUU1YytaZ3dZSUYrTzY3N3pCdjNyeFMvWEtqVmF0VzJMeDVNOWF2WDQ5MTY5YkJZRENNWW96MUVnUWhXS3ZWN2xFcWxhRUFza1ZSMUFQSVpvenBrZk9GVFRZQVBXTk0vNlFzMjJnMG11dE01UktKeEZUbldtb1hRUWdoejJZblk2emt4MitSU3FOQ1B6V2lwMStFa01xSVB2dUtSeEFFZndCZG51VVl6bmxyeHBodk1VNTNrakcyazNQK0FZQ1dBREJseWhRRUJnWkNJcUVSZHlVdEtTa0pIM3p3QVZKVFV3RUFuSE5meGxoMENaOG1HMEFXY21iY050MThXMnp6SjVNcVBMazV6N05QWWZXTU1YTWJUN2R0dXVGL1VsL2l4eFpVWDlScnk1V1VsTml4aGRXWHhQc2lpcUxWOWhsalhCUkZpL2Vva1BwbmJsc2lrZHhMVFUyZG41aVltQVZDQ3FGVUtodExKQkorN3R5NXYyd2RDNm1ZNk1rL0lZU1F5bUlwZ0liUGNzQnpqSkUzSlFVWEdXTXRBU0E2T2hvK1BqNm9WNjllY2Rza1ZoaU5ScHc2ZFFxUEhqMHlsM0hPcjViQy9BWjJULzdMVjJIbkxLeStvQWtaQzV1c3NiU09OWG1lYTN2ZTk2V2crcEo0WC9Kcm4zTmU2TGtMT3JZb2JYUE9VYjE2OVJqa0RDRWlOdWJtNWlhM3M3UHprMHFsblRubjdRRzhCcUFHY25wNjJSem5IRWFqRVlJZzJEb1VJS2UzMUQzTytYVUFaeGhqUjF4Y1hLS2lvNk1OdGc2TTVJK1NmMElJSVpVQzU5eVJNUWJHMkh6T2VWR1hTSG9MUUw4aXRDMHl4djRFY0ZFcWxXNDlkKzZjYVRLbWJ4VUtSUlNBUmVmT25hc1JHQmlJTVdQR0lDZ29DRktwdE5DVDYvVjZ5T1g1MzNNV1ZnOEFXVmxac0xlM0wvUmNKVWtVeFRMcDRmRDc3NzhqTEN3TXYvMzJHd0NBYzc0RndNUzR1TGc3eU9uZGFNcTgySUFCQXhnQTNMbHpoNlducHpNQXlNek1aRmxaV1F3QTZ0V3JaOTdXNi9Vc096dWJBWURSYUdUVnExZG5BR0F3R0pqQllEQ1hHNDFHQmdCVnExWTFieHVOUmlhS29ubmIwZEdSUFhsUHpQL1B2YzA1WndCZ2IyOXZ0VndVUldadmIyKzEzTFJ0WjJkbjN1YWNXK3hqWjJlWHB6ejN0a3dtSzdUZVdqbm5uT1Yzck9sOWwwcWxWbzhGd0tSU3FkVnkwM1poOVp4eml6Wk01OHk5TFpGSXJCNExnRWtra21JZmE2MCtkeHVtdHA4K3pyVDlwSjV4emhjOStUa1YvbUZBU3BXN3U3dVRUQ2I3Qk1CWUFLK1V4c29vTHlBNWdOcU1zZG9BMmdFWW41YVdscXhVS3BmSTVmSkZNVEV4ajIwY0g3R2lRbmNacGE2dmhKREtpRDc3aWtlaFVDUXp4bHlsVW1udG9xNlBYSVFKL3c0RDJHVnZiNzh2SmlZbUpiOTIzTjNkYThsa3NpVUFCZ0pBaXhZdE1HdldMRFJ0MnJUQTgvdjcreU1pSWdJQTRPWGxoWmlZR0l0Nkh4OGZuRHAxS3Qvak16SXkwS1ZMRi96NDQ0OW8wS0JCZ2VjcXFxTkhqMElVUll1Wi9KK096VnFzSlVtdjEyUFZxbFhZdUhFalJGRUVZK3h2QUI5cE5Kb0RwWFpTUWtxWUlBaFJBTG9EOE5OcXRWRzJqcWV5RWdUaExRRGJBTlFHZ0pZdFc2SlRwMDVvMWFvVlhudnROVlNyVnEzUUwxa3JJNzFlandjUEh1RDY5ZXVJajQvSDBhTkhjZW5TSlZQMWRRQ0JXcTMyakExREpGYlFrMzlDQ0NHazZCNERPTWc1M3lXWHl3L0V4c2FtRmVXZ2l4Y3YzZ2J3cmtLaDJNSVkrKzdYWDMrdE8zandZQXdmUGh3alI0NHM4UnZMb0tBZ0dJMUdaR1ptSWpzN0cxT21UTEdvenoyNVgwSkNBajc4OE1NaXRYdnExQ2swYTlZTVk4ZU9SV3BxS3BLU2tpQ0tJZ3dHQTc3ODhrdnpmcmxmZTN0N28yUEhqaGJ0Yk4yNkZWdTJiRUZ5Y2pJYU5HaUFLVk9tb0YyN2RrV0tRYWZUWWM2Y09iaDY5YXFwNkR1WlREYTlxRDhMUWdneEVRUmhDR05zSGVmY3p0UFRFeE1tVEVEejVzMXRIVmFGSUpmTFVhdFdMZFNxVlF0S3BSTHZ2LzgrZnYzMVZ5eGF0QWdhamVZMUFORUtoV0tJVHFmYmFldFl5YjhvK1NlRUVFSUtsczQ1Mzg4WTI4VVlpOUpvTkJuRmJVaW4wKzFUS3BVbk9PZnpqVWJqaDJ2V3JNSFJvMGN4YTlZc3RHN2RPdC9qL1B6OG9OZnI0ZWZuWjFHZW1aa0pQejgvYk5pd0FhNnUvMDVLZitYS0ZjVEV4Q0E5UFIwaElTSDQ4TU1QemJQOGUzbDVXYlRoNXVaV1lPOEJBRWhQVDRldnJ5OEFvSDc5K2xpOWVqV01SaU1hTm13SVVSU2hWcXZSdVhObjgvNjVYOWV0V3pkUGV5a3BLZmo2NjYvaDZ1cUtiZHUyWWNxVUtUaDgrSENCd3hNZVBYcUVKVXVXWU9kTzgzM2s3NHl4VVJxTnB1RGdDU0VrTHlZSXdpd0Fud001RTdJT0hEandlZVo1SWNqcDFiWnk1VXI4OE1NUFdMeDRzVDFqYklkQ29maFVwOU45alg4bnhDU2tlQVJCNEtidXI0UVFVbG5RWjEveEtCU0taRUVRdUllSHg2dEZQY2JUMDlQVjE5ZlhvWlRpNlNnSXdoK0NJSENsVXNubno1L1BIejE2eERubmZPREFnYngzNzk3Y3c4T0Q5KzNibDNQT2VmdjI3Zm5UdkwyOTg1U0pvc2pmZlBOTjgrdUxGeS95b0tBZ2Z1Zk9IYXZ0UEhyMGlDOWN1REJQTzdtbHBhVnhRUkE0NTV3L2VQQWdUMzFFUklURjY4akl5QUxieSszeDQ4ZGNFQVIrOCtiTmZQZjUrZWVmdVorZkgzL3l1NTh0Q01JWHBmVnpJYVNzQ0lJUTllUjN1b2V0WTZsc0JFRUlGZ1NCZTNsNThaOSsrcW5JbjFlazZJNGNPY0xidDIvUEJVSGdDb1ZpaEsxLzVpUUhQZmtuaEJCQzhoRWJHM3VydE5yVzZYUW52THk4V3V2MSt2OXl6ai9adG0yYk5EbzZHak5tek1EV3JWdHgvUGh4TEZ5NEVMdDM3ellmbzFLcExOckl6TXcwYnlja0pDQTBOQlJBemxqTWZ2MHM1eWtjUFhvMEFDQTdPOXRjdDN2M2JqeCsvQmliTm0zQ3BFbVRDbzNaWURCZzBLQkJDQW9Ld3BBaFF5emkrZnp6ejFHblRoMEF3TTJiTjdGOCtYSUF3SkFoUXpCZ3dJQjgyNHlOamNXcnI3NXEwWFBCNVA3OSt3Z1BEMGRVbEhrNHRJWnpQbEtuMDEwb05GaENDTEdpVFpzMmJSaGozOGhrTXI1eTVVcldxbFVyVzRmMFF1clNwUXRxMUtpQmp6NzZpSXVpdUV5aFVKelI2WFMvMmpxdXlvNlNmMElJSWNSR25zeUcvS2xTcWR6T09WOXo2OVl0eGZqeDQ5R3paMDlrWldVaE16TVQzMy8vUFlZTkd3WWdwenQ5Ymo0K1B1WnROemMzN042OUc3dDM3NFpHbzhFWFgzeUJuMy8rR1RWcjFzUWJiN3hoM3MvTHk4dmlDd1dUcDhmbDU4YWZ6SHd0azhtd1pNa1NUSnc0RWZYcTFUUEh3em1IbjUrZitYWFhybDN6eEdxTktjNTU4K1packE3QU9VZGtaQ1RDdzhPUm1wb0tBSmtBWnJtNHVIeER5MGdSUW9yTDI5dmJPVE16Y3h2bjNHN3k1TW1neEw5MENZS0FjZVBHc1VXTEZqa3d4cllwbFVyUDV4azZSNTRmSmYrRUVFS0lqV2swR3ExU3FmUVVSWEV5WTJ6MndZTUg3ZTNzN09EazVJU01qQXp6NUhZRlBma0hjcGIxMjdScEUrYk9uUXNnSjRrZVAzNDh4bzhmajg2ZE84TmdNT1M3Qk4rSkV5ZnlqZS9odzRmbzJyVXJBS0J4NDhiWXNtVUxuSjJkMGFsVEoxU3BVZ1djYzZTa3BNRGYzeCtjYzZTbXBzTGYzeC9KeWNrNGYvNjgxVGJ2M0xtRGtKQVFoSWVIbStjakFJRGs1R1I4K2VXWE9IMzZ0T2thb2hsakgyaTEyc1NDM2tOQ0NDbk00OGVQdndMUXJHUEhqZ1gyU0NJbFovRGd3VGh6NWd6T25EblRVaFRGTUFDZjJEcW15cXowRitFbGhCQkNTS0UwR2syMlRxZWJielFhM1FIY3k4N094b01IRC9EYmI3L0J3U0ZuZUx0YXJiYjR6MVFPNUhUSi8reXp6eEFZR0lnV0xWb0F5SG1hdjI3ZE90eStmUnRidDI1RnYzNzkwS3RYcjJlT3JXclZxaFpMOThYSHh5TTlQUjBBRUJFUmdlWExsK1B0dDk5R1JFUUVWcXhZQVhkM2QwUkVSTURKeVNuZk51UGk0dENvVVNPMGJkc1dBQ0NLSXJadDI0WUJBd2FZRXY5VUFLTjFPbDBuU3Z3SkljL0x3OFBqTlFBZnVMaTRZTmFzV1RTNVh4bVJTQ1FJQ3d0RGxTcFZPR05zcktlblo5NHhYcVRNMEpOL1FnZ2hMeHh1NnFkdTNUOEZIY3RzZkVkNDRjS0Y2eTFhdEVoMmRIUU01WngvZS9Ma1NZbEdvNEhSYUlRb2l2ayt1WmZKWkJnelpndysrdWdqYzdmK216ZHZXb3pEcjFPbkR1TGk0dEMxYTFjY09YTGttV05idjM0OTJyVnJod1VMRm1ER2pCbm04ak5uemtDcjFlTENoUXY0NTU5L2NQZnVYV1JrRk55ejA5UFRFODJhTlFNQVhMNThHWFBtek1HRkMrYWgvSHM1NThFNm5lN21Nd2RKQ0NGV0dJM0dhUURzQmcwYWhPclZxOXM2bkVybDVaZGZSbUJnSU51d1lZTjlkbloyQ0lDcHRvNnBzcUxrbnhCQ0NDbGZIdi8xMTErOU16TXpMeXVWeXM4NDU3cU1qSXplQVBEbW0yL0MyZGtaTWxuT24yOW5aMmY0K2ZuQnpjME40ZUhoYU55NE1mUjZQYlp2M3c0Z1oreTl0ZTJDeHZjWDVOQ2hRNmhkdXpadTNyd0pOemMzQUVCcWFpck9ueitQS1ZPbVlQNzgrWEJ4Y1VHclZxM01Rdy95azVTVWhBc1hMc0JnTUdETm1qWEl6czRHZ050UGt2NWRvR1doQ0NFbHBIWHIxblVCZk9EbzZNZ0hEaHhJai94dFlQRGd3ZGk4ZVRNM0dBekJTcVh5YTQxR2M5ZldNVlZHMU8yZkVFSUlLV2N5TXpNdkEwQldWcFpScTlXcUFMd0w0RUYyZGpZZVBueUl3TUJBZE9qUUFSTW1UTUQrL2ZzUkhoNWU3SE01T2pxQ01RYU5ScFB2UHB4ejZIUTZYTDU4R2FJb29rbVRKbkIwZEFRQWZQenh4M2ozM1hmUnJWczN2UHZ1dTNCeWNzSi8vL3RmT0RzN3cyZzA1dHRtVkZRVVZxNWNpZVhMbDVzUy93MzI5dlp2NkhTNm5hREVueEJTZ2lRU1NUQUErVHZ2dk1OY1hGeHNIVTZsVktOR0RmVHQyNWR4enF0d3prZmJPcDdLaXA3OEUwSUlJZVdieTkyN2Q3dlVyRm56SE9mOHNWNnZEL2oyMjIveCt1dXY0L3IxNjFpeVpBbkdqQmtEZTN0N3JGNjlHaGtaR1FnTURBU1E4MVRlMnJacG42VkxsOExWMVJYdnZ2c3VQdnJvSTRpaW1HOFFjcmtjSDN6d0FmNzQ0dytMR2JMRHdzTFFwRW1UbkVCZFhCQVNFZ0s5WG8vZzRHQWNQSGd3VHp1Wm1abFl2bnc1ZHUvZWJUcmZGY2JZaHhxTjVuQUp2VitFRUpJYlk0eTlBNEFtK2JPeGQ5NTV4OVFEN1IwQVg5bzRuRXFKa245Q0NDRXZyRTZkT3VVcGUvandJZVJ5T2VSeXVVVjUzNzU5TVc3Y3VMSUtyVWh1M0xneEE0QXhKU1ZsMDdWcjEwNEFnQ0FJUFFDc3ZIejVjdjJyVjYraVI0OGVhTjI2TlY1NzdUWHpqUHpQNnBOUFBzSDQ4ZU9SbFpWbHRaNHhoaXBWcWtBaWtXRHUzTG5tU2ZvQW1CTi9BUEQxOVFVQWpCOC9IcGN1WFVLZlBuMHMyamwzN2h6bXpKbURHemR1QURsUDl4ZG5aV1dGSmlRa1BDeFc0SVFRVWdpRlF2RUdnS2FOR3pkRzNicDFiUjFPcGRhb1VTUFVyVnNYTjI3Y1VMUnAwNlpoWEZ6Y0ZWdkhWTmxROGs4SUlSVU1ZMnlwcldPb0tJNGZQMjd4ZXZmdTNkaThlVE5XcjE2TkdqVnEyQ2lxb3J0Ly8vNW1BSGo0OEtGNUhUNnRWaHZsN2UzZE1qTXo4d3RSRk1jZVBIaVF4Y2ZISXpRMDFHTEp2R2RsN1FzUmEyYk9uR25lUG5yMHFOVjlsaXhaWXZFNlBUMGRpeFl0d3Q2OWV3RUFqTEVFenZrb3JWWjdwdGdCRTBKSUVUREcrZ0JBaHc0ZGJCMUtwY2NZdzF0dnZZV3RXN2RDSXBIMEFiREkxakZWTmpUbW54QkNLZ2lsVXZrZmhVS3htSE0ram5NK1RxRlFURk1xbGJWdEhWZEZrSldWaFhuejVtSG56cDI0Y3VVSzl1L2ZqNmxUcCtLUFAvNndkV2pGY3ZyMDZYU05Sak5lRkVVZkFKZXVYNytPMGFOSDQ0c3Z2c0REaDJYM0VEMi9sUWR5TzM3OE9QcjM3MjlLL0xNQmZKNlptU2xRNGs4SUtRdWNjeFZRL0lsT1Njbks5U1ZNbjRMMkk2V0RrbjlDQ0NuSHZMMjluUlVLeFVoQkVIN2huRjlpakkwMzFUSEd2dUtjWHhjRVliOGdDSDNkM053S2YyeGJDY1hHeGlJb0tBZ1pHUmxZdTNZdEFDQW9LQWp0MjdmSGhBa1RNRzNhTkZ5N2RzM0dVUlpQWEZ6Y0wybHBhUXJPK1J3QWh0MjdkK09kZDk3QmlSTW5DajIydE4yN2R3OVRwMDdGbENsVGNPL2VQUUE0WXpRYUZWcXRkblpDUW9MZTF2RVJRbDU4VFpvMHNXZU1DVldxVkRHdlVFSnNTNkZRbUZhc2FUZGd3QUNwcmVPcGJDajVKNFNROG9jSmd2Q1dJQWpySHo5K25Nd1lXd1BBeTlIUkVTcVZDcXRXcmNMQ2hRdmg2K3NMcVZRcUJlQVBZTGU5dmYzZkNvVWl2SFhyMW5TSGc1eTE0OGVNR1lOWnMyYmg0NDgveHB3NWM4d3oxRXVsVXZUcjF3OTc5dXhCL2ZyMU1XalFJSHp6elRjMmpyaDRFaE1UczNRNjNTekdtQURnM0owN2R6QjU4bVI4K3VtblNFbEpLZk40T09kUXE5WG8zNzgvamgwN0JnQVpqTEdKalJzMzlybHc0VUpDbVFkRUNLbTBuSjJkL3dOQTFxaFJveUwxVkNLbFR5NlhvMEdEQmdEZytNY2ZmelMyZFR5VkRZMzVKNFNRY3FKMTY5WjFaVExaTU03NUNBRG1XZFRhdEdrRGxVcUZMbDI2b0VxVkt1YjlPM2JzaUpTVUZCdzRjQUJxdFJxWEwxK3V5UmdMa1VxbElZSWd4QUpZeHhqYnB0Rm9VbTF3T1RaWHJWbzFDSUtBOFBCd2kvZk4xOWNYak9Vczgremc0SURnNEdENCsvc1h1TlJkUmFEUmFPSUhEQmpnbFppWU9JRXhOdmZJa1NPT3NiR3hDQWtKUWE5ZXZjelhYSnB1M0xpQkw3NzRBckd4c2FhaXc2SW9maGdYRjNlbG9yKy9oSkFLeVIzSW1XaU9sQitOR2pWQ1VsSVNKQktKTzRDS09mNnVnaXI5TzRGU0pBZ0NCd0N0Vmx1aHI0TVFVbm01dWJuSjdlM3QvVG5uSXhsalBmQ2tSOVlycjd3Q2YzOS9CQVFFbUw0aEx4RG5IUC83My8rZ1ZxdHg2TkFoWkdSa21Lb2VBOWdwa1VqV25UOS8vZ1FxeWZycG5IUHpkWHA0ZU1EWjJUbmZmZFBUMDNINjlHbnpaSGVzTExMa1V1Ymg0ZEhJYURTdUF0QVpBTnEzYjQ4Wk0yYWdUcDA2cFhJK1VSU3haY3NXTEYrK0hKbVptUUJ3bnpFMlNhUFJmSTlLOGp0SHlMTVNCQ0VLUUhjQWZscXROc3JXOGJ5SUJFSDRHc0NVU1pNbVljaVFJYllPeDZwang0N2h0OTkrUTNCd3NFVjV2Mzc5c0hQbnppTDFXUER5OGtKTVRFeHBoVmppVnE5ZWpSVXJWb0J6SHFiVDZmNXI2M2dxRTNyeVR3Z2hOdEMyYmR1V29paU9BREFVd0N1TU1VaWxVblRvMEFFcWxRcHZ2dmttY25yMEZ3MWpESzFhdFVLclZxMFFFaEtDWThlT1FhMVdRNnZWT2dJWUtvcmlVRUVRa2dDc054Z01HeTlldlBoM0tWMWF1U09LSXFLaW92S2R5ZjU1WnNndnI4NmRPL2NYZ0s2Q0lMd1BZT0daTTJlcUJ3WUdJamc0R0FNSERpelI3cStKaVlrSUN3dERRb0s1Ui85Mk96dTc4Ykd4c2JkSzdDU0VFRklNbkhNM3hoZ2FObXhvNjFDczRweGp6Wm8xbURKbFNwNjZxMWV2SXRmMzJBQUFQejgvcSszbzlYcXJkYk5uejBhN2R1MUtKdGdTOVBycnJ3TUFHR00wVExHTVVmSlBDQ0ZscEUyYk50VVpZKzh5eGthSW91aGhLbS9VcUJGVUtoVjY5dXhaSXN2UE9UbzZ3dC9mSC83Ky9yaDI3UnIyNzkrUC9mdjM0ODZkTzQwQnpKWEpaR0dDSUJ4bWpLMUxUVTNkbDVpWWFIMXhkMUxSY2ExV3UxNnBWRVp4enBjK2Z2eTRmM2g0T0E0ZE9vVFEwRkEwYnZ4OFF5MzFlajNXcmwyTDlldlh3MmcwQXNCTlVSVEh4TVhGcVVza2VrSUllVTZNc1pjQjRLV1hYckoxS0ZZZE9IQUFqUm8xUXBzMmJYRGx5aFdNR0RIQ29yNXIxNjRXcjU5ZXZ0YkV5OHNMa1pHUnBSWm5TVFBkNjNET1g3WnhLSlVPSmYrRUVGSzZKRXFsc3VPVGNmenZBSEFBQUNjbkovVG8wUU1xbFFvdFdyUW90ZkhZOWV2WFIzQndNRDcrK0dQRXhNUmczNzU5aUk2T2xoZ01oaDZjOHg3T3pzNHBDb1ZpRTRCMU9wM3VRcWtFUVd4S285SDhBK0FkUVJENkFWZ1dIeC8vNnFCQmd6Qnk1RWdNSHo0Y2RuWjJ6OXptaFFzWE1HZk9IRnkrZk5sVXRJb3hOalV1THE1U3ppOUJDQ20zcWdGQTFhcFZiUjFISGc4ZVBNRDY5ZXV4YXRVcS9QREREL2oxMTE4dGtudWxVb2tqUjQ0OFV5L0Fpc0xKeVFrQXdCaXJadU5RS2gxSy9na2hwQlFvbGNyNkFONERNSnh6L25xdWNxaFVLblR1M0JrT0RnNWxGbzlFSW9HM3R6ZTh2YjN4NE1FREhEeDRFSHYzN2tWU1VsSU5BT01CakJjRVFjTVlXNmZYNjMrTWo0Ky9YMmJCbFFHVlNtWHJFR3hPcTlYdWJ0V3ExVTl5dVh5QndXQVl1WExsU2h3OWVoU3paczFDeTVZdGk5UkdSa1lHbGkxYmhtM2J0cG02b3laS0pKSVB6cDgvSDEyYXNSTkNTREc1QVA4bW0rVkpSRVFFYnQrK2paRWpSeUkxTlJWYnQyNHQwbkZlWGw2b1ZhdVdSVmwyZHJiRjM3a2JOMjdnL1BuekpScHZTY3IxWll5TExlT29qQ2o1SjRTUUV0S2tTUk43RnhjWEZZQ1JuUE91ZURLcHFxdXJLM3IzN28zZXZYdWpYcjE2dGcwU1FQWHExVEZvMENBRUJRWGgwcVZMVUt2VmlJcUt3c09IRDVXY2M2V2RuZDFDcFZLNVd4VEZkVHFkN2pnQTBkWXhQdzlmWDEvTW56L2Z0SzV3SHRPblQ2ODBTMEE5K1ZKbmxFS2grSkV4dGlvcEthblIrKysvajZDZ0lJd1pNOGE4RktJMXYvenlDNzc0NGdza0p5Y0RnQkhBLzluYjIzOGVFeFB6dUl6Q0o0U1FaMVVOS0ovSmYvLysvYUZTcWZEcHA1OWk2TkNoY0hWMVJhZE9uU3oyeWQzdGY5bXlaWGpqalRjQUFHcTE1ZWdxTHk4dml6SXZMNjlTalB6NTVmcDUwSlAvTWtiSlB5R0VQS2MyYmRxMGtVcWxJMFJSSEF5Z0JnRElaREw0K3ZwQ3BWS2hmZnYyNVRLNVpJeWhSWXNXYU5HaUJTWlBub3lmZnZvSmFyVWFaOCtldGVlY0J6SEdnZ1JCdUFwZ1BlZDhnMDZudTJycm1JdmovLzd2L3dxc256ZHZYaGxGVW43b2RMcGpTcVd5bFNpS1lRQW1iZG15UlJJZEhZMlpNMmZDMDlQVFl0L1UxRlQ4My8vOUh3NGNPR0FxdWdCZ3BGYXJwYlg3Q0NIbG5TT0FmQ2Q4dFNWSFIwZnMyTEVEZG5aMjZOKy9QNEQ4eC9TL2FITDlQUEwveHBtVWlncTluQkV0OVVjSXNSVXZMNjhhV1ZsWmd3Q01BS0F3bFRkdDJoUjkrdlJCang0OVVMMTZkZHNGK0J4dTNMaUIvZnYzYis5clhRQUFJQUJKUkVGVVk5KytmYmgxeXp4aE93ZHdqSE8renNIQllXOTVmOXJMbjU0aStSbThDRXY5UFlzMmJkcDRTQ1NTdFFCYUFVRHYzcjB4ZWZKa09Eczc0OGlSSS9qNjY2OXgvLzU5QU1oaWpNMEdFSzdSYUxKdEdUTWhMd0phNnEvMENZTHdBRUMxNk9qb0FwZDh0WVcvL3ZvTGd3WU5na0tod0tOSGoxQ2xTaFdzV0xFaTN4bjlUUlA2ZVhsNTRlV1gvNTBuTHkwdERZOGVQVUwxNnRYTnZiZisrZWNmYURUbDkvdlp1M2Z2b252MzdnQ1FyTlZxYTlzNm5zcUVudndUUWtqUlNkcTJiZHRaRk1XUldWbFpmUUhJQWNEWjJSazlldlJBbno1OTBMeDU4MUtidksrczFLMWJGeDk5OUJGR2p4Nk5jK2ZPUWExVzQvang0eXc3TzdzTFk2eExWbGJXQTBFUXRnQllwOVZxdFNpSDY3aGJTK0FWQ2tVeVk4eFZLcFhXUG5mdVhMSXQ0aXFQNHVMaXpybTV1YldWeStWVEdXT2grL2Z2bHg4NGNBQ2lhREhhNDVSRUlobDEvdno1MzIwVkp5R0VGRU1xZ0dvWkdSbmxMdm12V3JVcWhnd1pna2FOR3FGUm8wWm8wS0FCQU9EMjdkdDVFbmNQRC9NQ1FRZ1BENGUzdHpjQTROU3BVMWkxYWhVdVhicUVKazJhSUN3c0RLNnVyamg5K25UWlhVZ3hQSHIweUxSSms4U1dNVXIrQ1NHa0VPN3U3cTlMcGRMM0dXUHZpNkpZMzFUdTZlbUpnSUFBdlAzMjI3QzN0eS94ODRxaWlPdlhyNXR2Q0I0K2ZHaWVKQ2NyS3d1TEZpM0N0R25UelB0blpHU2dTcFVxQmJaNTkrNWQxS2hSbzBqREVDUVNDVHc5UGVIcDZZbTB0RFJFUmtaQ3JWYmo5OTkvcnc1Z0RJQXhnaUJjWUl5dGswcWxtOCtlUFh1djJCZExiQ29oSVVFUFlLNGdDTHNBckJGRjhjMG5WZW1Nc1drYWpXWWxLdmpjRDRTUVNpa1Z5UG43NmVycWF1dFlMTlNxVlF0ang0NEZrTE4wNnFWTGw5QzZkZXRDai9QMjlrWkdSZ1lXTDE2TTY5ZXZZK25TcGVqUm93ZW1UWnVHU1pNbTRjTVBQMFRIamgxTE8vem5Za3IrT2VlVS9KY3hTdjRKSWNRS0x5OHZ4Nnlzckg3STZkWnZub0duZHUzYUNBZ0lnTCsvUCtyVXFZTzJiZHVpYnQyNlZ0dDRlcmJkcHlmeUFYSnVTT1J5ZVo3eGlIMzc5a1gzN3QwUkhCeU1Uei85RkIwNmRNQ3dZY013Yk5ndzlPblRCM3E5SHR1M2J6Y24vMUZSVVZpeVpBbDI3ZHFGdDk1NkN6VnIxc1NqUjQvZzcrK1BxVk9uQWdBMEdnMkNnNE14YytaTStQdjc1M3Z0VzdkdXhaWXRXNUNjbkl3R0RScGd5cFFwYU5ldUhRWU9ISWlCQXdmaTk5OS94NzU5KzNEdzRFR2twYVcxNXB3dk5oZ01Dd1JCVUFOWTE3aHg0eU03ZHV3d0Z2VzlKdVdIVnF1OUJPQXRwVkw1SWVkY0laVks1NXc3ZCs2NnJlTWloSkJpTWlmLzVjMWZmLzJGbjM3NkNScU5CaGN2WGtUVHBrMnhmdjM2QW8vUjYvWFl0MjhmZnZqaEJ3UUdCdUxUVHo4MTl6WnMxS2dSbGl4Wmdoa3pabURYcmwwWU5Xb1UzTjNkeStKU25oazkrYmNkU3Y0SkllUmZUS0ZRS0FHTWVES2V2eHFRTXpGTnAwNmRFQkFRQUE4UEQ0dW41bloyZG5sbTNUVjVlcmJkcHlmeTJiMTdOelp2M296VnExZWpSbzBhVnR0WXRHZ1JKazZjaUdiTm1pRThQQndqUjQ2RUtJb1dNd0JIUlVYaHl5Ky9SSGg0T0J3ZEhlSGs1SVRJeUVqTW5qMGJUWnMyQlpDem52QlhYMzJGbFN0WElqUTBGSTBhTlVLTEZpMnNuak1sSlFWZmYvMDFYRjFkc1czYk5reVpNZ1dIRHg4MjkyNW8zcnc1cGt5Wmdna1RKdURFaVJOUXE5VTRjK2FNbkhNK0FNQ0F2Lzc2NjI5QkVEWXl4dFpyTkpxay9OOXVVazZKR28xbXVhMkRJSVNRRW5BVHlPbEtYOTVjdlhvVktTa3BHRGh3SUw3NjZpdTR1UHk3NnQzVDQvNUZVWVRCWU1Dd1ljUFFxbFVyckZtekJqVnIxc3pUNWl1dnZJSVZLMVlnSWlJQ24zLytPUllzV0lER2pSdVgrclU4cXllcnhrQWlrZnhqNDFBcUhVcitDU0dWbmxLcGZJVnpQZ1E1VC9sYm1jcmZlT01OcUZRcWRPL2UzZUtQY203WjJka0lEQXpNdDg2YXJLd3NMRnk0RVBIeDhiaHk1UXIyNzkrUGhJUUVqQm8xQ3MyYU5UUHZKNG9pM056Y3NIZnZYdk95T045Kyt5MWVmZlZWaS9hYU5tMktwVXVYNXVrdWVQYnNXWXdaTXdicDZlbVlNR0VDQWdJQzBMcDFhNFNGaFdIeTVNa0lEUTAxanh2TWJjeVlNZWJ0OTk5L0g2dFhyMFpLU2dwcTE3YWNrMGN1bDZOcjE2N28yclVya3BPVEVSRVJnWDM3OXVIR2pSdjFBTXpnbk05UUtCVFJBTlpKSkpKZEdvMG13K29iUWdnaGhKUUN6bms4WXl3d0tTbko0a3Z6OHVEdHQ5L0cyMisvbmFmOHUrKyt5N1BxeXJsejV5Q1R5ZkRERHovQXpzNHV6ekdEQmcweWJ6UEd6TXNMbDFkSlNlYm5BaGR0R1VkbFJNay9JYVJTR2pCZ2dEUXhNYkdiUkNJWndUbFhBYkFEQUJjWEYvVHExUXNCQVFFV2lYaCs3T3pzc0gzN2RxdDExdGJaalkyTnhmejU4K0htNW9hMWE5ZkN4OGNIUVVGQmlJaUl3SVFKRStEdTdvN2c0R0RVcjE4Zm4zLytPUndkSFRGeDRrUUFnRktwdEZpSDNkSFJFVDQrUGdBQXpqbGVldWtsUkVSRUFNaDVvbEM5ZW5Wa1ptWmk3Tml4YU5pd0lZWU9IUW9BYU5PbURiNzY2aXVFaElUQXg4Y0gwNlpOeTNldWdOallXTHo2NnF1RmpwVjg5ZFZYTVdyVUtJd1lNUUphclJacXRScEhqeDZGWHEvM0JlRExPZjlXRUlTdGpMRjFHbzNtTFA2ZEpKQUJZQU1HREdBQWNPZk9IWmFlbnM0QUlETXprMlZsWmJGNjllb3hBTWpLeW1KNnZaNEJRSFoyTmpNYWpheDY5ZW9NQUF3R0F6TVlEQXdBakVZak14cU5yR3JWcWhhdlJWRXNmK3N0RWtJSUtVMFhBZUR5NWN1MmpxUEluazc4Z1g4bi9MT1crQVBBdUhIalNqV21rbVpLL2hsamxQeVhNVXIrQ1NHVlNwczJiUnBLSkpLUXBLU2t2b3l4dXB4ek1NYmc1ZVVGbFVxRkRoMDZQTk42d05uWjJWQ3BWUG5XbVZ5K2ZCa0xGaXhBVWxJU1B2bmtFNHNuRUZLcEZQMzY5VVBQbmoyeGR1MWFEQm8wQ1AzNzk4ZG5uMzJHVmF0V0lUdzhIS0dob1FDQUV5ZE9RQ3FWNWpuWHpaczNNWHIwYVBQcitQaDROR25TQkljT0hZSzd1enRPblRvRlB6OC8zTDU5RzdWcTFRSUFkTy9lSFVhakVRNE9EbGJqMTJnMCtPS0xMekJ2M3J3aVRSQUk1RXdTMkxadFc3UnQyeFpUcDA3RjRjT0hvVmFya1pDUTRBSmdOT2Q4dEZLcFRPQ2M3N1MzdDErU2xaVjFEN0I0Q21CbWIyOFBlM3Q3cEtXbDVhbVR5V1NReVdSNC9EanZpb01TaVFRU2lRUlpXVmtXNWFaeGthSW9scjhGbndraGhKUTR6dmxGeHBqVnZ6SEVka3cvRDZsVVNzbC9HYVBrbnhCU3FVZ2trck1BekFQbGhnOGZqZ0VEQmhSN0Z1REZpeGRiN1RvUHdHS3BuV3JWcWtFUUJJU0hoMXM4WmZmMTlUVW5wUTRPRGdnT0RvYS92ejgwR2cwY0hCd3dmdng0aXpiejY3YklPVGNQRFFDQWJ0MjZZY09HRFJnOGVMQkZEd1l2THkveldzRUZ1WFBuRGtKQ1FoQWVIZzZsVWxuby90WTRPenVqZi8vKzZOKy9QeElURTdGeDQwWWNQSGdRbkhNM0FHNVpXVmsreFdyNE9YSE9uUXJmaXhCQ1NFVVhGeGQzVlJDRXRLdFhyN29VWlVVY1V2b2VQSGlBVzdkdUFjQ2QyTmpZVzdhT3A3S2g1SjhRVXFsd3pyOW5qSVdZWG0vYnRnMFBIanlBU3FWQ3k1WXRZV1Y1K0R6Ky9QUFBQRW01U2U0bjY3bEZSa1ppMUtoUjhQRHd5TFBXY0pjdVhjemI2ZW5wT0gzNk5QcjE2d2NnWnpJL2UzdDc4N2pBSTBlT0ZPbkp2MXd1UjJCZ0lQYnUzWXVmZnZySlhLN1g2eTBtRWdvSUNNREhIMytjcDcyNHVEZzBhdFFJYmR1MnRYcWRSV1UwR2hFVEV3TzFXbzJmZi83Wm9vNXp2bE1pa1p3WFJaRUQ0SXd4OC8rZmxPSHBjZ0RtT212bFQ3YVJUL2xzQU01U3FmVCtjMTBVSVlTUWlvSXp4bjRTUlZGMTVzd1pxNnZ1a0xKMTZ0UXAwK1l4VzhaUldWSHlUd2lwVkhRNjNTZEtwWElPNTN3Z2dCRVpHUm1lZS9ic3daNDllL0Q2NjY5RHBWS2hWNjllK2M2K0QrUk1zR2Q2ZXI1MzcxN1VxRkVESFRwMGdORm9STHQyN1FwOHNpNktJcUtpb3ZJZFd2RDBVL1lUSjA2Z2VmUG16MzZoQUY1KytXWEV4Y1VoTWpJUzE2NWRRLzM2OWMxUC90UFMwdktkeEJESUdYTllsRGtQOG5QdDJqWHMyN2NQRVJFUnVIUG5qcWxZQkhDSWM3NDJQVDA5SWpFeE1hdUFKa3FjUXFHWXhoaHpMbnhQUWdnaEw1QTlBRlEvLy93ekpmL2x3TW1USndFQWpMSGROZzZsVXFMa254QlM2V2cwbWxRQXF3Q3NhdDI2dFp0TUpodkJPUjk2K2ZMbG1vc1dMY0xTcFV2eDFsdHZRYVZTd2R2YjIrcVRkaUJuU2J5bFM1Y2lMQ3pNb3Z6cE9RQUNBd014ZVBEZ1lzV2FrSkNBZDk1NXgveTZSNDhlVnZjVFJkRmlNc0J4NDhiaHQ5OSt3N2h4NC9ETEw3OWcrL2J0V0xSb2tYbmY0Y09IWS9qdzRmRDM5N2ZhWGxKU0V2NzN2LytaSndrc2lveU1EQnc3ZGd4cXRSbzZuYzZpT1FEckRBYkQ5eGN2WHZ5N3lBMFNRZ2doejBrcWxVWVlEQWJ4NU1tVEVsRVVpenlIRFNsNTJkblorT1dYWHdBZ0t6TXpzL0F4aUtURVVmSlBDS25VTGx5NGtBQWd4TTNOYmJxOXZYMHZBQ09NUm1QUDZPaG9TWFIwTkY1KytXWDQrL3NqSUNBQURSczJOQitYbHBhR2tKQVFlSGg0NEp0dnZzRzllL2ZNTSsrcjFlb1NpZTNldlh0SVRrNUdpeFl0ekdWUlVWRkY2dlkvZnZ4NE9EZzRvR2JObWhnMGFCRG16NTl2cnBOSUpBZ0xDOE9ZTVdOUXIxNDl0R25USms5N1dxMFdrWkdSaFNiL25IUEV4OGREclZiajhPSER5TWd3cithWHdUbmZBV0NkVHFjN2lYOW45eWVFRUVMS3pObXpaKzhwRklxZkh6eDQ0S3ZUNllvOWp3MTVmbWZQbmpYZEp4eEpTRWg0YU90NEtpTksvZ2toQkVCQ1FvSWVPVjBEOXlnVWlqb1NpV1FZNTN6RXZYdjNtbTdjdUJFYk4yNUU2OWF0b1ZLcFVLOWVQY3lhTmN1OFRONzE2OWV4WnMwYXJGaXhBaktaREowNmRZSkVJZ0huSEtJb3dtQXdZTStlUFhqbGxWY0E1TzBaa0ovejU4K2pjZVBHRmsvMGMzdjgrREd5c3JJZ2w4dVJsSlJrTVpTZ2FkT21BSUM1YytmQ3k4c0xyNzMybXNXcytXNXViZ2dORGNXU0pVdXdidDI2UEcyUEhEa1NJMGVPekRlMmUvZnU0Y0NCQTFDcjFiaHk1VXJ1cWpNQTF0bloyVzJMalkzTk8wMC9JWVFRVXNZWVkxc0ErUDd3d3crVS9OdlFwazJiQUFDYzh5MDJEcVhTb3VTZkVFS2VvdFBwYmdMNENzQjhwVkxwelRrZkFTRHd3b1VMVGhjdVhJQ2pveVBjM2QzaDUrY0h4aGdhTkdpQU9YUG1tSS9ubkpzVGZ5Qm5pVG5UMDNwZlgxL01uejhmTXBuMWo5L3AwNmVidXlTbXA2ZWpYYnQyK2NZWkZ4ZUg2ZE9udzJnMHd0N2VIaU5Hak1peno5Q2hRMUd6Wmswc1hib1VlL2JzUWZmdTNjMTFYYnAwTWZkV0tBcUR3WUJUcDA1aDM3NTlPSG55cFBuNkFOd0c4RDNuZkwxT3AvdTF5QTBTUWdnaFpTQXRMZTM3YXRXcXpUcDU4bVM5eE1SRU5HblN4TlloVlRvSkNRazRlL1lzQUNSV3ExWnRoNjNqcWF3S245YTZIQk1FZ1FPQVZxdXQwTmRCQ0NuL3ZMMjluVE15TWdZQUdNRVlNNi90Vjc5K2ZmTWtnVFZyMWl5Z2hiSno0OFlOMUsxYnQ4VGF1M3o1TXRScU5RNGNPSUNVbEJSVHNSSEFBVkVVMTBtbDBvTWFqU2E3eEU1WVNoUUtSVEpqekZVcWxkWStkKzVjc3EzaklZUlVib0lnUkFIb0RzQlBxOVZHMlRxZUY1MGdDR01CTE8zUm93ZSsrT0lMVzRkVDZYenl5U2VtMVlkR2FMWGE5YmFPcDdLaUovK0VFRklFcDArZlRnZXdEc0M2dG0zYk5oZEZjUVRuL0wxcjE2NjVMbDI2Rk11V0xZTzN0emRVS2hWOGZIeGdaMmRuczFoTEl2Ri85T2dSamh3NUFyVmFqWXNYTCthdStoM0FPc2JZRHhxTjVwL25QaEVoaEJCU0J1enQ3ZGZxOWZxWmh3OGZkZzBLQ2tMTGxpMXRIVktsb2RWcUVSMGREUUJYR1dPYmJCeE9wVWJKUHlHRVBLUHo1OC8vRG1DYVVxbWN5VG52QVdDRUtJcitKMCtlbEowOGVSSXZ2ZlFTZXZYcWhZQ0FBRFJ1M05qVzRSWVo1eHh4Y1hIWXUzY3ZqaDQ5aXN6TVRGUFZROGJZTnFQUnVDNHVMaTRHTkhrZklZU1FDaVltSnVheFFxR1l3UmhiODlsbm4ySExsaTJvV3JXcXJjTjY0YVdscFdIbXpKbmduQVBBaklyUVUvQkZSc2svSVlRVTA1TS9ZUHNCN1BmMDlIUTFHQXhET09jajc5Ky8vOGFtVFp1d2FkTW11TG01b1UrZlB1aldyVnU1dmNtNGZmdTJlZksrNjlldjU2NDZCV0JkVmxiV0RwcVZseEJDU0VXbjArbldDWUxRN2NhTkc0SHo1czNEM0xsendSaU5IaTR0bkhPRWhZWGgxcTFiNEp4djFPbDBtMjBkVTJWSHlUOGhoSlNBMk5qWVd3RCtEOEJDUVJBOEFZd0E4RzVDUW9KelFrSUN3c1BEMGFWTEY2aFVLaWdVQ3B1dk01eWRuWTJmZi80WmFyVWFNVEV4dVNmdis0ZHp2bEVVeGZVWExsejR3NVl4RWtJSUlTV01NOFpHQS9DSWlvcDZ2V0hEaGhnMWFoUjlBVkFLT09mNDdydnZUT1A4ZjlQcjlXTnRIUk9oNUo4UVFrb2ExMnExWndDY2NYZDNueVNWU3ZzenhrWmtaV1YxUEhEZ0FBNGNPSUM2ZGVzaUlDQUF2WHYzaHF1cmE1a0dsNVNVWko2ODc4R0RCNlppQTREOWpMRzF6czdPaDZLam93MWxHaFFoaEJCU1JqUWFUYXBDb1FpVVNDUW5WNnhZNGZEUFAvL2dzODgreTNjVkh2THM5SG85WnMrZWphaW9LRERHTWpqbkE2a0hZZmxRb2IvbW90bitDU0VWaFNBSVRRQU1CL0ErZ0RwQXpoS0FYbDVlVUtsVTZOQ2hBK1J5ZWFtY096MDlIWWNPSGNLK2ZmdVFrSkNRdStwWHp2bGFvOUc0NmVMRmk3ZEw1ZVRsQ00zMlR3Z3BUMmkyZjl0cTA2YU5oMFFpaVFCUXExMjdkZ2dMQ3lzM3EvWlVaTW5KeVpnNWN5WjBPaDBZWXplTlJtT3Z1TGk0T0Z2SFJYSlU2S1Naa245Q1NFVXpZTUFBYVdKaVlqZUpSREtDYzY0Q1lBY0FMaTR1Nk5tekoxUXFGWm8xYS9iYzV4RkZFUnFOQm1xMUdzZU9IWU5lcnpkVnBRSDRVU0tSckR0Ly92dzVWS0xKK3lqNUo0U1VKNVQ4MjU1Q29XakFHSXNBME5MQndRR0RCZzFDdjM3OVVMdDJiVnVIVnVIOC9mZmYyTDE3TjM3ODhVZlRQWWZPYURUMnZuRGh3ZzFieDBiK1ZhR1Raa3IrQ1NFVm1WS3BmQVhBWU03NVNBQ3RUT1gvK2M5L29GS3AwS05IRDdpNHVEeFRtOG5KeVlpSWlNQytmZnR3NDhhL2YyODU1OUVBMWtra2tsMGFqU2FqWks2Zy9PSlBwaFV1RGthRFB3a2haWUNTLy9KQnFWUlc0NXd2UkU3dlBNWVlRNHNXTGVEdTdvN1hYbnNOTGk0dU5sMit0N3pTNi9WSVQwL0h0V3ZYY09IQ0JWeTZkTWxVWldTTXJjN016SnhDWGYzTG53cDlnMFBKUHlIa0JjRVVDb1VTd0FqRzJDQUExUUJBTHBlalU2ZE9DQWdJZ0llSFI3NlRCT3IxZWtSSFIwT3RWaU0yTnRhMG5BNFlZMzhEMkFCZ2cwYWpTU3FUS3lrbktQa25oSlIzbFB5WEw0SWd1RFBHeG5QTzN3WGdaT3Q0S3FCMEFGc0FMTlpxdFpjSzI1bllSb1crd2FIa254RHlvdkh5OG5MVTYvVjlPZWNqQUhRMmxkZXVYUnU5ZS9kRzc5NjlVYWRPSFFEQTc3Ly9EclZhamNqSVNLU2xwWmwyMVFQWUMyQmQ0OGFOais3WXNjTlkxdGRRSGxEeVR3Z3A3eWo1TDUvYzNkMmQ3T3pzMm5IT3ZRRFVaWXk5eERrdm5VbDVLakRPZVJaajdENWo3Ry9HMkJuTytkbkswTE93b3F2UU56aVUvQk5DWG1UdTd1NnZ5MlN5OTVEVEZiRytxYnhxMWFwd2NIREEzYnQzYys5K2tURzJWaXFWYmo1Nzl1eTlzbzYxdktIa254QlMzbEh5VHdncGE3U21CU0dFbEZNWEwxNjhET0J6QUdGdDI3YnRMSXJpQ0FCOUh6NThhUC93NFVNQWVBQmdNMk5zblVhajBhRVNUZDczck5xMmJZdTZkZXRhcmJ0eDR3Yk9uejlmeGhFUlFnZ2hoSlF0U3Y0SklhVDhFOCtmUDM4RXdCRXZMNjhhV1ZsWkF6am5xZFdxVmRzYkhSMmRhZXZnS2dJN096dW8xV3FyZFY1ZVhtVWNEU0dFRUVKSTJhUGtueEJDS3BDWW1KZ1VBQ3R0SFVkRms1MmRqY0RBd0h6ckNDR0VFRUplZEpUOEUwSUllZUhaMmRsaCsvYnRWdXZveVQ4aGhCQkNLZ05LL2draGhMendzck96b1ZLcDhxMGpoQkJDQ0huUlVmSlBDQ0hraGJkNDhXSjRlM3RiclR0OStuUVpSME1JSVlRUVV2WW8rU2VFRVBKQyt2UFBQekYrL0hpcmRiZHYzMGF0V3JYeWxFZEdScFpvREFxRklwWXgxcTVFR3lXRWxEU1JNVFpibzlHRWxVYmpSVmg2Tk44UEhscDZsQkJTa2lyMEI0b2dDQndBdEZwdGhiNE9RZ2doSmV2cG0rMjllL2VpUm8wYTZOQ2hBNHhHSTlxMWF3ZU5SbVAxMkpLODJUYjluU0tFbEgrbGRUOVpoT1EvWDVUOEUwSktFajM1SjRRUThrSkxTVW5CMHFWTEVSWm0rVkR2NlRrQUFnTURNWGp3NEZLSkliOHZHZ2dodGhVYkc0c3hZOFlBd0RGYngwSUlJYVdOa245Q0NDRXZyTFMwTklTRWhNRER3d1BmZlBNTjd0MjdCeDhmSHdDQVdxMjJjWFNFRUVJSUlXV0hrbjlDQ0NFdnBJU0VCRXlkT2hVK1BqNllObTBhcmwrL2pqVnIxbURGaWhXUXlXVG8xS2tUSkJJSk9PY1FSUkVHZ3dFblQ1NjBkZGlFa0JkVXAwNmQ4cFE5ZlBnUWNya2Njcm5jb3J4djM3NFlOMjVjV1lWR0NLa2tLUGtuaEJEeVFucjk5ZGN4ZmZwMDg1UCtCZzBhWU02Y09lWjZ6cms1OFFjQUdscExDQ2xOeDQ4ZnQzaTllL2R1Yk42OEdhdFhyMGFOR2pWc0ZCVWhwREtoNUo4UVFzZ0xxVXFWS3ViRTN4ckdHQmhqa0Vna1pSZ1ZxV2owZW4yZXA3TFBVay9JMDdLeXNyQnc0VUxFeDhmanlwVXIyTDkvUHhJU0VqQnExQ2cwYTliTTF1RVJRbDVnZE1kRENDR0VFS3ZXckZsajZ4RHlFRVVSVjY5ZU5iOSsrUENoZVRzckt3dno1OCszMkQ4akk2UFFOdS9ldld2dUFmSzBmdjM2bWJlOXZMenkxRnZyeWwxY3k1WXR3NjFidDRwOXZGS3BMSFFmVVJSeDhPREJZcld2MCttUW5aME5BRmkvZm4yUjNsdGlLVFkyRmtGQlFjakl5TURhdFdzQkFFRkJRV2pmdmowbVRKaUFhZE9tNGRxMWF6YU9raER5b3FJbi80UVFRbDQ0MXBiSFVpZ1V5WXd4VjZsVVd2dmN1WFBKdG9pcm9sbTdkaTFHalJvRkFHalhyaDBhTm14b1VYL2x5aFdjUFh2Vy9McWduaGE1ZmYzMTEzanp6VGVMRlZOaVlpS0NnNFB4NmFlZm9rT0hEaGcyYkJpR0RSdUdQbjM2UUsvWFkvdjI3WmcyYlJvQUlDb3FDa3VXTE1HdVhidncxbHR2b1diTm1uajA2Qkg4L2YweGRlcFVBRGtyTVFRSEIyUG16Sm53OS9jdlZreFBLK3g5ZVB6NE1WeGRYUzJTOE92WHIyUFBuajM0NElNUDBLbFRKOWpiMitjNXptQXc0TWlSSTg4VjIvcjE2NkhYNndIa2ZISGg2dXFhWjUrN2QrL21PVTlpWWlJbVQ1Nk1MVnUyb0hidDJraE1UTVNXTFZ2TXZ4K2tZSmN2WDhhQ0JRdVFsSlNFVHo3NUJGMjdkalhYU2FWUzlPdlhEejE3OXNUYXRXc3hhTkFnOU8vZkg1TW1UYkpoeElTUUZ4RWwvNFFRUWdncFZMVnExYkI5KzNhTHN0d0pEQUNjT25XcTFPTm8xcXdaRmkxYWhJa1RKNkpaczJZSUR3L0h5SkVqSVlxaVJUeFJVVkg0OHNzdkVSNGVEa2RIUnpnNU9TRXlNaEt6Wjg5RzA2Wk5BUUFQSGp6QVYxOTloWlVyVnlJME5CU05HalZDaXhZdHJKN1h6ODhQZXIwZWZuNStGdVdabVpudzgvUERoZzBieklsMGZ1L0RyVnUzTUdmT0hOeThlUk9ob2FFV2RULysrQ01HRGh3SXVWeU8xTlJVcTh0RGVuaDRtTGM3ZHV4bzlSeFBsemRwMHNUOGhEazZPaG8zYjk3RXpKa3pMYzc3dEtkL3JwbVptWmd4WXdaR2p4Nk4yclZyQXdER2pCbURvVU9Ib2tPSER0UlZ2UWlxVmFzR1FSQVFIaDZPS2xXcW1NdDlmWDNOODQwNE9EZ2dPRGdZL3Y3K3REd29JYVJVVVBKUENDR0VFQXNxbFFvQWtKMmREWlZLaGRXclZ5TTFOUlZCUVVFVys2V21wcFo1YktJb3dzM05EWHYzN29XVGt4TUE0TnR2djhXcnI3NXFzVi9UcGsyeGRPbFN0RzdkMnFMODdObXpHRE5tRE5MVDB6Rmh3Z1FFQkFTZ2RldldDQXNMdytUSmt4RWFHZ3B2YjIrOCsrNjd5TWpJd08zYnQ5R3ZYejlFUmtiQ3k4c0xrWkdSRnUzNStQamtLYk5tNzk2OVdMSmtDZnIyN1l1RkN4ZGF6Qk53NjlZdEhEaHdBQWNPSENqeSszRGl4SWs4WlVxbDBtbzVBQnc3ZGd6eDhmR1lPWE1tVWxOVFViMTZkUURJOHpOOW1paUtDQTBOUmIxNjlTejJyVnUzTGlaTm1vUUpFeVpneFlvVmFOQ2dRWkZqcjR4cTFLaUJVYU5Hd2NQREE4N096aFoxWGJwME1XK25wNmZqOU9uVEZzTk5DQ0drcEZEeVR3Z2hoQkFMYXJVYVFNNFk5ODJiTjhQQndRRUFZRFFheStUOC9mdjNSOCtlUFRGeTVNZzhkWjkvL2prY0hSMHhjZUpFQURrSnI2T2pvN25lMGRIUjNPMmVjNDZYWG5vSkVSRVJBSUNyVjYraWV2WHF5TXpNeE5peFk5R3dZVU1NSFRvVUFOQ21UUnQ4OWRWWENBa0pnWStQRDlhdFc0Y3paODVnNGNLRjJMMTd0N2w5MHhjakpwbVptWVZlejlpeFk1R1Nrb0xseTVlamVmUG1lZW9YTFZvRW85R0lxbFdyNW51ZTU5V3VYVHQwN3R3WkNRa0pXTFpzR2I3NzdydENqOUhyOWZqdmYvK0xXN2R1WWNXS0ZYbnFlL2Z1amJ0MzcrTDk5OS9IekprejBibHo1eEtOK1VVa2lpS2lvcUx5blNTeUtQTTJFRUpJY1ZIeVR3Z2hoQkNyT09lWU9YTW13c0xDQ3UzMm45ODQ5OGVQSDFzazV5WjkrdlRCSjU5OFl2VVlsVXFGbGkxYldxMmJPWE1tVnF4WWdmRHdjSFBYK1JNblRrQXFsZWJaOStiTm14ZzllclQ1ZFh4OFBKbzBhWUpEaHc3QjNkMGRwMDZkZ3ArZkgyN2Z2bzFhdFdvQkFMcDM3dzZqMFFnSEJ3Y2NQMzRjbVptWitQNzc3ekZzMkRBQS8zNHhVdGgxNXhZVEU0T2pSNC9pcFpkZXlsTjM5T2hSSkNZbTVpbC8ranlBWmJmL1orWHM3SXkwdERSTW56NGRjK2ZPTlpjWDFPMy8wMDgveFlNSEQvRHR0OTlhZEZYUGJmanc0WEIxZGNYbm4zK095NWN2MHh3QWhCQlNqbEh5VHdnaGhCQXp2VjZQWmN1VzRYLy8reDlFVWNUUW9VTXhjdVJJT0RrNUlUQXcwR0pmVTFuUG5qM040OXd6TWpJc0VrV2xVb21JaUFoVXIxNDkzeThDbm1aS3RLMlJ5K1VZUDM2OFJkblRZOVJOT09mbW9RRUEwSzFiTjJ6WXNBR0RCdysyR0tkdXJUdi90V3ZYa0oyZERRY0hCMlJrWkpoWEdDam95Zit5WmN1c0p0TkF6bE55YTk1OTkxMU1uVHIxbVNaM3N6YmUzelNKbjdlM04yUXl5OXU3eFlzWG8xbXpacGcwYVJKdTNib0ZkM2QzOU92WEQzWjJkbGE3bDBza0VxU25wMlA4K1BINDU1OS96TEZuWkdUQXdjSEJZbm5NUjQ4ZVlkZXVYZGl4WXdkY1hGeUtmQTJFRUVMS0hpWC9oQkJDQ0RHVFNxVklTa3JDdEduVDhONTc3MEdwVkdMSGpoMklpWWt4TDNYbjQrT1Q3NlIyRXlkT1JMOSsvZENqUncrTDh0dTNiK085OTk3RHQ5OStpOGFOR3o5WGpGRlJVYkMzdDhmYmI3OE5BRGh5NUVpUm52ekw1WElFQmdaaTc5NjkrT21ubjh6bFQwL2tGeEFRZ01URVJQVHUzUnNKQ1FuNDhNTVB6Wk95RmZUa1B6ZzRHTUgvMzk2OVIxVlY1MzBjLyt3RENrN0MrS2hBbVpvTG0rWkM2bmlvSVp6R08rVXhVeU0xYThwdzhqSjVBV2Q1QzlOc0JBY1J5Z0pIZTdMeGxqV0VLeFF0U2FkeHpHeVFKaEYxY0xMSlZUcVNZdDdDSU9BY3puNytjTmdQUnppQXBaTDRmcTNsV3Z2cy9kdDdmOC9QVTY3djd6cDVjcTA0YWphQVhPeml4cExHdUhoZS8vSGp4elZyMWl3ZFBIaFFQWHIwMFBQUFAyOU4xYWoyOU5OUDY2Njc3dEtoUTRja3lXTXFRMDJSa1pIS3pjMlZkR0cwUUpjdVhhejNEUm8wU0MrLy9MSTZkKzVzbGIvMzNudmw3KzlmNTY0QnFOdmxudElCQUkxRjhnOEFnQmZoNGVIOTNHNTNKOU0wTnhVVUZKeHI2bml1Qmg4Zkh5MWR1dFRqM0xsejU1U1FrTkRnL3ZBYk4yNlVkQ0VodkZod2NMRGk0dUkwWmNvVXJWcTFxdFlDZlpmaXZmZmVxM1B1ZkdPMGE5ZE9CUVVGeXNuSjBkSGg4RWRYQUFBWGZVbEVRVlNqUjlXNWMyZXI1NytrcEVTQmdZR3FxS2l3VnJKUFRVMVZIVHRIWGpiZUV2K0xkeFh3WnQrK2ZVcElTTkN6eno2cnh4OS9YSTgrK3FoKzk3dmZLVGs1MmFNblBpWW1ScmZlZXF2V3JGa2pTVjRYbEhNNm5ZcU9qbFpnWUtCV3IxNXRuVDkrL0xqS3lzclVzV05Iai9KbFpXVWVveXRRdjc1OSt5bzVPYm5XNkl4cThmSHhIaU1yQU9CeUl2a0hBTUFMMHpURERNTklOd3hEZHJ2OUhjTXczblM3M2RsNzkrNzlzcWxqdTVvS0N3dlZybDA3NjNORlJZWEhGSUQwOUhTNVhDNnRXTEZDSzFhczhKb3NEeG8wU0ljT0hkSzBhZE8wY3VWS3I0bnYyclZyMWExYk4vWHMyZE5yUENOR2pQQjRibDNjYnJmSE5JT3BVNmZxNDQ4LzF0U3BVL1gzdi85ZG1abVpldUdGRjZ5eVk4ZU8xZGl4WXpWa3lCQXRXYkxFSXdsek9CeHEwNlpOcmFROElDQkFEb2REWVdGaFNrMU5yVE9PUzlXM2IxODk5OXh6dGM3UG5EblRPaTR2TDllS0ZTdTBmZnQycGFhbVdxTXBldlhxSmJmYnJYSGp4bW42OU9tS2lJaVFKR3Q3dzJwWldWbEtTa3JTcUZHalBFWmlSRVpHMWprcTRKVlhYbEZVVkpSSG5UaWRUcFdYbDEveXlJWHJXVjEvcnpVbEpTVmRwVWdBWEk5SS9nRUFhSnhCcG1rT01nempmKzEyKzN1UzNqUk5jOFBldlh1L2FPckFyclMzM25wTFBqNCttak5uam1KaVl1VG41MWRyOGI5cDA2WnA5dXpaNnRDaGd6VTN2TGk0V0pJOEVzYXBVNmZxMkxGaktpZ29VSzlldmVwOFgzWjJ0cHhPWjUzSi8rblRwM1hpeEFuOTdHYy9zODY5ODg0N2pScjJIeHNiSzM5L2Z3VUZCZW1SUng1UmNuS3lkYzFtczJuQmdnV2FOR21TT25ic3FKLy8vT2NlejhySnlkRytmZnUwWWNNR1BmUE1NeklNUTRzWEwxYVBIajAwY09CQXJ6MjUzNGEzQkRFbEpVVXVsMHNiTm16UXFsV3JkT2VkZDJyZHVuVzFldDd2dnZ0dWRlclVTZlBuejllYU5XczBhOVlzZGVuU3BkYnpmdktUbjJqT25EbDY5ZFZYdmE0K1gxbFpxV1hMbGlrM04xZnIxcTN6bVBlL2JkczJkZWpRZ1o1cUFMaEdrUHdEQUhCcGJKTDZTZXBuR01aU3U5MytkOU0wM3pSTk02dWdvT0R6Sm83dE8zTTZuVHA4K0xBNmRPZ2dYMTlmNWVibUtpOHZUems1T2RxMWE1ZVdMRmtpZjM5L1BmREFBM0s3M1hLNVhCbzhlTEFXTFZwa3pUT1BqNCszMWdTSWlJandHSDV1czltVWtwSlNid3h2dnZtbTEyc2ZmZlNSdW5idDZuWGh3RysrK1VZVkZSVnEyYktsRGg4KzdKSFVWdmQrSnlZbUtqSXlVcDA2ZFZKSlNZbDFQU3dzVFBQbXpWTmFXcHBXcmx4cG5mLzY2NisxWk1rU25UcDFTbkZ4Y1ZheSs5QkREMm41OHVWS1MwdlRwRW1UTkdUSUVPdWU2dWRXTjRCY1BBZS9McVdscFhyb29ZY2FMRGQ4K0hBbEpTV3BSNDhlWHN2Y2Nzc3RXclZxbGQ1OTkxMjFiZHUyempJUFBQQ0FLaW9xVkY1ZUxwdk5wcUtpSW84NC8vR1BmK2ozdi8rOU9uYnNxRldyVnFsdDI3WjY1WlZYOU5KTEw4bG1zK21IUC95aHRlTUN2RE84RElXeDIrM3ZTTHBYa2lNL1AvK2RxeHNWZ09zUnlUOEE0THBpbW1iNzhQQndWMlBLdXQzdTFvMlk3OTNMTUl4ZWhtRTgxN05uejJLYnpiYkI1WEl0MmJkdjN5ZmZQZHFyejlmWFYrUEhqNWRoR0JvNmRLaE9uanlweVpNbnk4L1BUd01HRFBEWXk5M2xjc250ZHN2WDE5ZWo5emM1T1ZrVkZSWHk5Zlc5N1BQQno1OC9yMS84NGhkZXJ4Y1VGQ2crUGw1VlZWWHk4L1BUYjM3em0xcGxIbnZzTVFVRkJTazlQVjBiTm16d1dLTmc0TUNCdFJieHM5bHNHang0Y0swOTJMdDA2YUxrNUdUdDM3Ky8xb0ozVzdkdTFhSkZpK1RqNDZQaHc0YzNtUHovOHBlLzFBMDMzS0MzM25xcjNuTDFlZkxKSnowK0c0YmhkU2VFYXFOSGoxWjZlcm95TXpQbDYrdXJSeDk5MUxyV3ZYdDNKU1ltZW95Q0dEZHVuTWFOR3llMzIwMlBQd0JjWTY3Y0NqWlhnZDF1TnlVcFB6Ly9tdjRlQUlBcnIyZlBuaWNNdzdpYVM1THZrUlF1U1h2MjdMbUtyNzI4bWt1U1YxUlVwSnR2dnZtcXZ0UHRka3ZTOTZyK21xSWV2cy95OHZJMGFkSWtTZnByZm43K3dLdjVibnIrQVZ4dDlQd0RBSzRMaG1Gc2tUVDBFbS96bDNTcFhkY2xwbWxPTVUxenM4MW1PM3VKOTM3dmZKOFMxKytpS1JMZTcyUGRrZmdEd1BXTDVCOEFjRjNJejgrdlBmNjdBWGE3ZllxazlBYUtsVXA2VzlLYkZSVVZXd29MQzcrdWNmK2x2aEs0cGxWV1ZucGRQTEF4MTZVTHUwbjQrZmxkN3RBQTRMcjMvV3VTQmdEZysrOHJTYSs2M2U3aGZuNStRZm41K1EvbDUrZG4xa3o4Z1N2bHdJRURsMVMrcXFwS2h3NGQwaHR2dktHWk0yZHE2TkNoSGdzZGV2UGxsMThxUGo2K3ptdW1hYXE0dUZpN2QrK1d5L1gvUzJoRVIwZGJ4NUdSa2JYdTY5Ky9mNzN2TENzclU3OSsvWFRreUpFRzR3TUFYQnA2L2dFQWFKeFRwbWx1TkF6anpZcUtpdTJGaFlXVlRSMVFZeFVYRjJ2aXhJbkt5c3E2WWtQUm5VNm5Nakl5dEdYTEZoMDVja1J1dDFzMzNYU1RrcEtTNUhRNkZSTVRvL2ZmZi8rcTdBbC80TUNCcS9xK2h1TEl6YzIxZXJ1M2I5K3UxYXRYYS9IaXhab3dZWUpTVTFOMTIyMjNYZEp6WTJKaTlPR0hIOHJIeDZmT0JMdmFILzd3Qi9YcDAwZS8rdFd2ZE91dHR5b3NMRXo5Ky9mWDlPblQ1ZS92WDJzQlEwa2VkUllVRktSRGh3N3B5eSsvVkZCUWtDUnB6Smd4S2lvcVVsbFptVnd1bDB6VDFOcTFhejIyWHZ3MkhuNzRZVlZWVmFtOHZGeE9wMU16Wjg3MHVIN3gxcElBZ0V0SDhnOEFnQmVtYVo2V3ROeG1zNjBQQ0FoNGY4ZU9IWTNhSmVEN0ppUWtSQnMzYm14MCthTkhqeW91TGs1dnZQRkdnME8wSmFtOHZGeVRKazJTYVpxYU1XT0d1blhySnBmTHBRTUhEcWhWcTFaeU9wM2ZKZnhtNDl5NWMwcE1UTlR5NWN0MTQ0MDNhdUxFaVpvN2Q2NHlNaksrZGFOTWJtNnV4K2Z3OEhEdDJMRkRBUUVCa2k3MCtsZFVWR2pWcWxYeThmR3h5bFZXWG1pN3Fya1laYzNHZ0RGanh1aWJiNzZScjYrdkprK2ViQzM4ZVBic1dlWGs1RFQ0dTNBNEhLcXNySlRENGZBNFgxNWVMb2ZEb2RXclYzdnNrUEQ1NTU4ck56ZFg1OCtmMS9UcDB6Vng0a1FybnZvYU9BQUFqVWZ5RHdDQUYzdjM3djJ6cEQ4M2RSeFgyMWRmZmFXalI0ODJ1dnpTcFV1dEJMTTZLV3pac3FVaUlpSWtYZm93OWVicXRkZGUwKzIzMzY0Zi8vakhraTRreU11WEw5ZTJiZHMwYU5DZ0J1Ky8rKzY3VlZWVlpSMUx0WlAveStYWlo1L1YrdlhyTlh2MmJPM1lzVU4vK3RPZmxKS1Nvc2NlZTZ6T3hILzA2TkVxS3l2VHlaTW5GUjBkclp5Y0hFVkdSaW9uSjZmV2Q3ajRuR21hVnVOSFFFQ0FwazZkcXFTa0pLV2xwYWw5Ky9aWDVQc0J3UFdJT2Y4QUFGeEREaHc0b1BEd2NIM3d3UWNhTVdLRUlpTWpGUnNicTNQbnpubGMzN1Jway9yMzc2L1UxRlRyWEZsWm1YV2NsNWVuUng1NVJIZmRkWmRHalJxbGYvM3JYOVk3WW1KaUpGM29jYTFyYUhoTkxwZEwyZG5aR2o5K2ZJTzl3ZnYzNzdmZU9YTGtTSTlHZ2NyS1NpMWV2Rmo5K3ZYVDNYZmZyVGx6NXVqcnIvOS9DWVdNakF6ZGM4ODlpb3lNVkdwcWFvUG5KV252M3IxMTFwRjBZWnJDc21YTE5HVElFRVZFUkdqdzRNRmFzV0tGdFQyZkpIMzQ0WWQ2NUpGSEZCRVJvZnZ2djk5S3RPdXFZMGtxS1NuUnpKa3oxYXRYTHcwWk1rUjVlWGtlOFd6ZHVsVlJVVkhXWjV2TnB2NzkrMnZyMXEzMTFsdTFYYnQyV1RIVVBMN2NVbEpTOU5SVFQyblhybDBhT1hLa1pzeVlvYSsrK2txeHNiRmU3OG5JeU5DMGFkTVVIQnlzckt3czYveXdZY004L3BTWGwxdlhDZ3NMRlIwZHJRY2ZmRkNWbFpXS2pvNVdkSFMwNXMrZnIvTHljazJZTUVIUjBkRnlPcDNXTlFEQXQwZlBQd0FBMTZCTm16YnA1WmRmbHN2bDByUnAwNVNTa3FLRkN4ZGExL1B5OHJSNTgyYVpwcW5QUHZ1czF2MVpXVmxLUzB0VHk1WXROWGZ1WENVa0pPajExMStYSksxZXZicldYSFZ2amg0OXFyS3lNblhyMXEzQm1ETXpNL1hDQ3kvSTM5OWY4K2JOVTJKaW90NTQ0dzFKVW1KaW9vNGRPNmFNakF6NStma3BQajVlenozM25PYlBuNjlqeDQ0cEpTVkZ5NWN2MSsyMzMyNTlIMi9uRzFOSEN4Y3UxTUdEQi9YODg4OHJORFJVQnc4ZTFGTlBQU1dYeTZVbm4zeFNrbFJhV3FxNWMrZnExbHR2VlhwNnVwS1NrclJwMDZZNjYxaVM1cytmcjlMU1Vxdk03Tm16cmJKbnpweFJVVkZScmJueFlXRmgyckpsUzROMVY1ZXpaOCtxVmF0Vzh2ZjNiN0Jzbno1OXJPT09IVHRxN2RxMVhzdlduRytma0pDZzlldlhXNStqb3FJMGJOZ3dTUmNhVUZxMGFLRUJBd1lvTmpaVzI3ZHZWM2w1dWRhdVhhc3hZOFpJa3JLenN6MmVYVDFpUWJydzNiT3lzcFNWbGFVOWUvWm80Y0tGMnJsenA0S0NndlRUbi83VUtoY1pHZW5Sb0FBQStIYm8rUWNBNEJyMDVKTlBxbTNidGdvT0RsWk1USXgyN3R6cGNYM01tREc2NFlZYjFMcDE2enJ2bnpKbGl0cTNiNi9Bd0VDTkhqMWFuM3p5aVVldmQyTlZ6K2YzOVcyNFB5RXVMazdCd2NFS0RBelV3dzgvck1PSEQ4dnRkdXZzMmJQYXNtV0xubnJxS1lXRWhLaE5telo2OU5GSDlkZS8vbFdTMUtKRkN4bUdvUk1uVHVnSFAvaUJ3c0xDNmoxZlZ4MDkvdmpqVmgyZE8zZE9iNzMxbHA1KyttbmRkdHR0OHZYMVZmZnUzZlhiMy83V0k4bnMxNitmUWtORGRmandZYlZ1M1ZwRlJVVWVLOXZYck9Nelo4NW81ODZkbWpadG10cTNiNi8yN2R0cjNMaHhWdG1USjA5S2tyVndYcldnb0NDZFBYdlc0N24xT1hic21DUnAvUGp4ZXVLSkozVCsvUGxHM2ZmZWUrOXAxNjVkMnJWcmx6SXlNaHAxajZSYXZ5dlROSldkbmEzczdHeVZscFlxT3p0YnNiR3hPbnIwcUp4T3AvejkvVlZXVm1hdDFsOWZ6NzkwWVZ1L2Rldlc2ZGUvL3JYMS9OallXRzNldkZsbFpXVXFLU201WW90VUFzRDFocDUvQUFDdVFjSEJ3ZFp4VUZDUXlzcktQSkwzamgwNzFudC91M2J0ck9PQWdBQ1pwaW1YeTlXb0JmNXF1dW1tbTJRWWhqNzk5Tk1HcHdqVVRIeHZ1T0VHNjUwblRweVFhWnA2K09HSGE5M2pkRG9WRWhLaWhJUUV2ZmppaTFxM2JwM2k0K1BWczJkUHIrZXIxYXlqNE9CZ3E0Nk9Iejh1MHpRVkdocnE4YTdPblR2cnpKa3oxdUoyNmVucDJyUnBrN3AzNzI3dE8rK3Rqb3VMaTYxblZLdlo4Rkk5T3NBd0RJOTNWbit1dnU3TitmUG5OV0hDQkpXVmxVbVNac3lZOFoxWDJLL1BxRkdqSkYxWS82SDZXSkxYQnFJWFgzeFI5OTkvdndvTEN6Vng0a1RyZTlYWDgrOXl1VFJuemh5TkdqWEsraTU5K3ZSUmFHaW90bTNicG95TURMMysrdXU2Nzc3N0x1dDNBNERyRmNrL0FBRFhvSysvL3RyYWt1M0lrU01LRGc3MjZDRzlPTW04VWdJREF4VVJFYUUxYTlZMG1QeDcwN1p0VzBuUzIyKy9yUnR2dkxIT01nNkhRd01IRGxSYVdwcG16WnFsdi96bEwvV2VsMnJYVVVoSWlHdzJtOVVJY2VUSUVkMSsrKzFXK1dQSGpsbGxqaDA3cHRXclYydjkrdlVLRFExVmJtNXVyYm41TmV1NE90RS9lZktrZFZ6ZElDREpXcmp1OU9uVDFrcjhrblRxMUNrRkJnYXFSWXNXOWRaUlFFQ0E1czZkcTdDd01JV0hoMXVMQm40YmpSbGxNSFBtVEFVR0JtcktsQ2xhdkhpeDl1M2JwNzU5KzNvMEJGU3JxS2pRZi83ekgvWHUzVnVwcWFtTi91MzUrdnBxMHFSSkhpTXV2dmppQzNYbzBNSGp1S0NnUUZGUlVSNS90d0NBUzhjNEtnQUFya0ZMbHk1VmFXbXBqaHc1b3BVclYrcisrKysvYk04T0RBeVVKQlVVRktpa3BLVEI4ck5uejFaaFlhRm16WnFsVHovOVZGVlZWU29wS2RIZi92WTNIVDU4dU1IN1EwSkNaTGZibFpxYXF1TGlZbFZWVmVtVFR6N1JoeDkrS0VrNmZ2eTRDZ29LWkJpR09uWHFwTXJLU3BtbTZmVjh0WXZyYU9qUW9aSXVKT0lEQmd6UXdvVUw5ZTkvLzF0VlZWWDY1ei8vcVpkZWVzbWFxMTZkSUI4L2Zsd2xKU1g2ODUvcjMvU2hVNmRPQ2cwTlZYcDZ1a3BLU2xSVVZPUXhyejRvS0VqQndjRTZlUENneDMwSER4NnNOVjNCbThhVzg2YXdzRkRKeWNseU9Celc5eXNwS1ZGeGNiSDI3OTh2bTgwbVB6OC9sWldWS1RFeDBXcWthTnUycmRhdFc2ZDU4K2JwNXB0dnJ2VmNQejgvTFZteXhLUHh5ZUZ3cUUyYk5uSTRIQjUvQWdJQzVIQTROR1BHREVsUzE2NWRWVmxacWN6TVRHVm1acXBWcTFaMUhsZHZUUWdBK1BibytRY0E0QnJVdlh0M0RSOCtYQlVWRlhJNEhCby9mdnhsZS9ZdHQ5eWk2T2hveGNYRnFYWHIxZzMydUhidTNGbXZ2ZmFhWG43NVpVMlpNa1duVDU5V3ExYXRkTnR0dDJuZXZIbU5lbWR5Y3JJV0xWcWtFU05HeU9sMEtqUTBWSEZ4Y1pJdTdGVy9ZTUVDRlJVVjZlYWJiMVppWXFJTXcvQjZ2bHEzYnQwMGJOZ3dWVlpXNnI3Nzd2T1lnNzlnd1FJdFhicFVreWRQMXJsejU5U3hZMGZGeE1Sb3hJZ1JrcVF1WGJwbzlPalJtamx6cG9LRGd6VjY5R2g5OE1FSDlYNkhSWXNXNmRsbm4xVlVWSlIrOUtNZmFjU0lFU29zTExTdTMzUFBQWHIzM1hjMWVQQmdTUmVHK20vZnZsMVBQUEZFbytySW0rcHBDbWZPbkpIa3VmN0NGMTk4SVVrYU1XS0VXclJvb2Q2OWUydng0c1ZXb3A2Zm42L3AwNmZMeDhkSER6NzRvSHg4ZkxScjF5NzE3dDFiSFRwMFVGVlZsUUlEQTVXV2xxYUVoQVNQaGZocXVyaFJJQ2NuUi92MjdkT0dEUnYwekRQUHlEQU1MVjY4V0QxNjlOREFnUU1idFVZRUFBQVd1OTF1MnUzMitpZkpBUURRUktyL25icWM5dS9mYjlydGRyTzB0UFN5UGhkWDNxbFRwOHcrZmZxWW4zNzZxV21hcHJsMTYxYnpnUWNlTUNzckt4dDEvOGNmZjJ5ZVBuM2F2T09PTzh5cXFpcnIvTml4WTgxZXZYcVpFUkVSNW9RSkV6enVPWEhpaExsczJUTHo2TkdqSHVjcktpcnEvVzErOU5GSDVvQUJBOHp4NDhkYjV4d09oN2w3OTI3cmMrL2V2V3ZkZDk5OTk1bm56NTgzRnl4WVlNYkd4cHFIRHgrMnJuMzIyV2ZtckZtelRJZkRZVzdldk5uY3RtMmJPWExrU1BPT08rNHdSNDRjYVk0Y09kSzg4ODQ3Nnp5dUxuUGl4SWxHMVZWajdkNjkyL3p2ZjZmdk5zSC9IOTc1NzdzSFhlMTNBN2crMGV3S0FBQWFWTmQ4L3E1ZHV5b3pNN01Kb3JrMnRXdlhUazgvL2JRU0VoS1VrcEtpWmN1V0tTa3BxY0g1L3RYKytNYy9LaTh2VDFGUlVSNUQ3SjkvL25tVmxwYXFSWXNXdFhZVENBa0pzYll1ck1uSHgwY1RKa3p3K3E3dzhIQzkrNjVuUHB5VWxLVHUzYnRibndjTnFwMnpUcDQ4V1RhYlRZTUhENjcxbStuU3BZdVNrNU8xZi85K2hZU0VLQ1FrUkZGUlVmVi9hUURBWlVQeUR3QUFHclJuejU2bURxRlppSXFLc2hMZWpSczNYdEs5YVdscGRaNXYwNmFOMnJScGMwblA4dkh4MGNTSkV5L3BuaDQ5ZW5oOGpvK1ByMVhHNFhCSXFydXhxRnJOQmdRQXdOVkQ4ZzhBd0RXa1c3ZHVKT0lBQU9DU3Nkby9BQUFBQUFETkhEMy9BQUJjWWF0WHIyN3FFQURVSVM4dnI2bERBSUNyaHVRZkFJQXJwMHFTVDNwNmVsUEhBYUIrenFZT0FBQ3VOSkovQUFDdUVNTXdoa242VlZQSGdjdkg3WFlQTVF6amZ5UzlieGpHNTAwZEQ3NDcwelNycXFxcVhtL3FPQURnU2lQNUJ3RGdDdG16WjgvYmt0NXU2amh3K2RqdDlqaEovcVpwRnVUbjV5OXE2bmdBQUdnc0Z2d0RBQUFBQUtDWkkva0hBQUFBQUtDWkkva0hBQUFBQUtDWkkva0hBQUFBQUtDWkkva0hBQUFBQUtDWkkva0hBQUFBQUtDWkkva0hBQUFBQUtDWkkva0hBQUFBQUtDWkkva0hBQUFBQUtDWkkva0hBQUFBQUtDWkkva0hBQUFBQUtDWkkva0hBQUFBQUtDWkkva0hBQUFBQUtDWkkva0hBQUFBQUtDWkkva0hBQUFBQUtDWkkva0hBQUFBQUtDWkkva0hBQUFBQUtDWkkva0hBQUFBQUtDWkkva0hBQUFBQUtDWkkva0hBQUFBQUtDWkkva0hBQUFBQUtDWkkva0hBQUFBQUtDWkkva0hBQUFBQUtDWkkva0hBQUFBQUtDWkkva0hBQUFBQUtDWkkva0hBQUFBQUtDWjgyM3FBQzRIdTkxZTN0UXhBQUNBNjRLZkpCbUdrV2kzMjI5czZtQndUYnUzcVFNQWNIMjUxcFAvWEVtUit1OC94QUFBQUZlSmo2UzRwZzRDMXo3RE1DcWFPZ1lBMXdlanFRUDRqbXg5Ky9adDJkUkJBQUNBNjhNMzMzelR2ckt5TXRvd0RLWk80bkw0cW12WHJtdlhyMTlmMWRTQk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xpMi9SOFRhZ0RlMGhCNXl3QUFBQUJKUlU1RXJrSmdnZz09IiwKICAgIlR5cGUiIDogImZsb3ciLAogICAiVmVyc2lvbiIgOiAiMTU1Igp9Cg=="/>
    </extobj>
    <extobj name="ECB019B1-382A-4266-B25C-5B523AA43C14-2">
      <extobjdata type="ECB019B1-382A-4266-B25C-5B523AA43C14" data="ewogICAiRmlsZUlkIiA6ICI4Mjg2NjgzMDc3MiIsCiAgICJHcm91cElkIiA6ICI3MzE0ODQ4NjEiLAogICAiSW1hZ2UiIDogImlWQk9SdzBLR2dvQUFBQU5TVWhFVWdBQUF2WUFBQU05Q0FZQUFBRDN1VGZqQUFBQUNYQklXWE1BQUFzVEFBQUxFd0VBbXB3WUFBQWdBRWxFUVZSNG5PemRkMVFVNS9vSDhPOHNUVkd4b1JqN1JaUGNhM2RYWXNNdVJ0U29HSHZzbW9CSkZLT3gva2pza1ZnUzFFU05CVkZRdVRGNkZSVmpMMmdJS3RhSS9jWUNDaGFhdEszdjd3OHVFeGFXWnRTRjlmczVoNU9kdDgwenMrYWNaMmJmZVFjZ0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xRmlSekIwQ1dvMlhMbGc1YXJmWkRBTzBCdEFCUURVQkZBRlptRGF6NDBBTklBQkFMNEJ5QWt6WTJOanNpSWlLU3pSc1dFUkVSV1FJbTl2UzN0V3paMGttajBjeVdKR2trQUh0engxUENwQWtoTnRuYTJzNk5pSWlJTTNjd1JFUkVWSEl4c2FlL1JhVlNEUlZDL0FTZ3JDUkphTldxRmRxM2I0OUdqUnFoV3JWcWNIQndnTFcxdGJuRExCWjBPaDJTazVNUkd4dUxQLzc0QXlkUG5zVHZ2LzhPSVFRQXBFaVM1QmtaR2JuVjNIRVNFUkZSeWNURW5sNlVwRlFxdndZd0J3QjY5ZW9GTHk4dnZQWFdXK2FOcW9SNTlPZ1IxcXhaZzcxNzl3SUFKRW1hSFJrWk9SK0FNRzlrUkVSRVZOSXdzYWNpYTlpd29hMmRuZDBHQU1QczdPeUVyNit2MUw1OWUzT0hWYUtkUEhrU00yYk1FR3ExV2dJUXFGYXJ4MTI5ZWxWajdyaUlpSWlvNU9CRGpWUmt0V3JWV2dyZ2s4cVZLMlAxNnRWU2l4WXR6QjFTaVZlblRoMjBhZE5HT25IaUJOTFQwNXRhVzF1WGZmVG8wUUZ6eDBWRVJFUWxCKy9ZVTVFMGI5Njh0eVJKdXl0VXFDQUNBd09sNnRXcm16c2tpL0x3NFVNTUh6NWNKQ1ltU2dCNm56OS9mbys1WXlJaUlxS1NnWGZzcWRCY1hGeHFDU0VPQUNpOWVQRmlxV0hEaHVZT3llS1VLMWNPOWV2WGwvYnYzdzhBM1d2V3JMbjE0Y09IWEE2VGlJaUlDcVF3ZHdCVWN1ajErdFVBS2c0Yk5neHQyN1kxZHpnV3EyM2J0dmpvbzQ4QW9PTC96amtSRVJGUmdUZ1Zod3FsV2JObUxncUY0a3p0MnJYeDczLy9HN2EydHVZT3lhSnBOQm9NR2pRSTkrL2ZoeERDNWNLRkMrZk1IUk1SRVJFVmI3eGpUNFdpVUNoOEFHRFVxRkZNNmw4RFcxdGJqQnc1RXNCZjU1NklpSWdvUDd4alR3VnExcXhaTTRWQ2NjSEp5UW03ZCsrR2pZMk51VU42STJpMVd2VHUzUnVQSHorR0VLTFpoUXNYTHBrN0ppSWlJaXErZU1lZUNxUlFLQ1lBd0xCaHc1alV2MFkyTmpZWU5td1lBRUNTcElsbURvZUlpSWlLT1NiMmxLK09IVHRhQStpalVDalFxMWN2YzRmenh2bmdndytnVUNnQW9QZUFBUU80aWhVUkVSSGxpWWs5NVNzcEtha05nTXJObWpXRGc0T0R1Y041NHpnNE9LQnAwNllBNEhqbnpwMDI1bzZIaUlpSWlpOG05cFF2U1pMNkFrRDc5dTNOSGNvYksrdmNaMzBYUkVSRVJLWXdzYWVDZkFBd3NUZW5ySE12aE9odDVsQ0lpSWlvR0dOaVQzbHExcXhaQlFEMUsxV3FoRHAxNnBnN25EZFduVHAxVUxGaVJRQ29yMUtweXBzN0hpSWlJaXFlbU5oVG5xeXNyQm9CZ0xPenM3bERlYU5Ka2lSL0I1SWtOVEp6T0VSRVJGUk1NYkduL0RRQmdIcjE2cGs3ampkZTFuY2doR2hpNWxDSWlJaW9tR0ppVC9scERQQ09mWEdRbGRnYkRJYkdaZzZGaUlpSWlpa205cFFuSWNUYkFBbzl2ejR1TGc1OSt2U0J3V0I0b2YxZHVYSUZLcFVLR28zbWhmb1haUjhxbFFvdFdyUkExNjVkTVcvZVBEeC8vdnh2ajVtV2xwWnZ1Nk5IajJMRWlCR0lqWTFGNzk2OWNmUG16VUx2bzNidDJnQUFTWkxlZnVGQWlZaUl5S0l4c2FmOFZBQlE2UFhyblp5Y3NIdjM3cXdYS2hWcllXRmhPSFBtRE5hdFc0Zi8vdmUvbUQxN2RxSDYzYjkvSHg0ZUhrVysrRWhNVE1TQ0JRdndmLy8zZjZoV3JSbzhQVDNoNCtOVDZJdWdiTjlCaFNMdG1JaUlpTjRZeFQ4REkzTXFEd0JseXBReGR4eXZoRUtod0QvKzhROTRlbnJpMUtsVGhVcXlrNUtTY1AvKy9TTHZhOHVXTFdqVXFCSGVmZmRkQUlDN3V6dlMwdEp3OE9EQlF2WFA5aDF3VlJ3aUlpSXlpWWs5NWFkSWlYMzJLU21tcHFma25HcVRuSnlNcVZPbm9rMmJOdWpWcXhjaUlpS014a3RNVE1TVUtWUFF1blZyZlBEQkIvRDM5emZxcjlGb3NIanhZblRxMUFtdXJxNllOV3NXVWxKU2lueVFhclVhcFV1WGxuOXBPSFBtRElZT0hZcVdMVnZpZ3c4K1FIaDR1TngyMUtoUkFJRFdyVnREcFZJWmpYUDU4bVVNSFRvVXJWcTF3b0FCQTNEbHloVzU3c0NCQTNCemM1TzNGUW9GT25mdWpBTUhEaFFxUmliMlJFUkVWQkFtOXBTZlYzckhmdmJzMlVoS1NrSklTQWdDQWdLTUV1aXMrdWZQbjJQUG5qM3c5L2RIV0ZpWVVmMkNCUXR3L2ZwMUJBY0hZKy9ldlVoSVNNQ3laY3NLdlgrRHdZQ29xQ2lzV3JVS2d3WU5rc3RUVTFQaDQrT0RzTEF3ZE96WUVZc1dMWkxyQWdJQ0FBRGg0ZUdJakl3MEd1L25uMytHbjU4ZkRoNDhpT3JWcTJQQmdnVUFnUGo0ZU1URXhLQkJnd1pHN1JzMmJHaVUvT2VuYk5teVdSK1oyQk1SRVpGSlRPekpMT0xqNDNIeTVFbE1talFKam82T2NIUjB4TGh4NCtUNmhJUUVuRHAxQ3Q3ZTNuQjBkRVNWS2xYdzhjY2ZHOVdIaG9aaXhvd1pjSEp5UW9VS0ZUQnMyREFjT1hLa1VQdHYxNjRkV3Jac0NSOGZIM2g0ZUdEOCtQRnlYYWRPbmVEczdJdzdkKzZnYk5teWlJbUpnVTZuSzNCTWIyOXZWSzFhRlE0T0RoZ3laQWp1M0xrRGc4R0F4NDhmQXdDcVZLbGkxTDVLbFNwSVNFZ28xTmhFUkVSRUJiRTJkd0JVckNVQnFKS2FtZ3BiVzl1WE9uQmNYQnlBdjFaN0FZenVTaU0yTmhhQThZbzg1Y3FWTTZvWFFtRElrQ0c1eHRacXRiQ3hzY2wzLzJGaFliQzN0emRadDNMbFNvU0VoS0JKa3lhd3M3TURnRUxOdjgrZXVKY3BVd1pDQ09oME9nZ2hBR1MrYUNxN3JPMnMrdnhrbTJLVVZHQmpJaUlpZWlNeHNhZjh5SWw5eFlvVmk5UXg2MElnSXlORFRxQ3p6My9QU3VJZlAzNHNmODVLOWd0VFg2bFNKUURBdm4zN1VLMWF0U0xGbHAvbzZHZ0VCQVJnKy9idGNIWjJSbmg0ZUtIbndlZkYwZEVSQVBEczJUT2ppNU9uVDUvQ3djR2h3SXNRSUhONjBQOHdzU2NpSWlLVE9CV0g4cE1FR0NXVmhWYTNibDNZMjl0ajc5NjlBRElmVUEwTURKVHJhOVdxQldkblo2eGN1UkxKeWNtSWlZbkI1czJiamVycjFhdVhaNzJUa3hPVVNpV1dMbDJLdUxnNDZQVjYzTHg1RTJmT25Ibmhnd1VnVDR0NTlPZ1JrcE9Uc1czYk5xUDZyR1VuTDE2OGlPVGs1RUtOV2FWS0ZWU3RXaFZSVVZGRzVWRlJVV2pZc0dHaHhtQmlUMFJFUkFWaFlrLzVTUVJRNkFRMmkwS2hnSjJkSFJZdVhJaGZmdmtGdlh2M3hxZWZmb28yYmRvWXRmUDE5Y1hUcDAvaDV1YUc2ZE9ubzErL2ZrYjEzMzc3TFo0OWU0WnUzYnBoeG93WjhQRHdBQUJZVzF2TDlRcUZBdjM3OTBmYnRtMHhaODZjUWsxcnlVL2R1blV4ZVBCZ1RKMDZGU05Hak1nVmM1MDZkZEN2WHo5NGUzdmp3dzgvTFBTNDNicDF3K0hEaCtWdElRU09IajJLYnQyNkZhcC90dThnc2RBN0pTSWlJaUlDQUpWS3RWcXBWSXJ0MjdlTHdnZ0xDeE91cnE2RmF2c2lRa0pDaEx1Nyt5c2IvMVY2K3ZTcDZOQ2hnN2g5KzdZUVFvZ0RCdzRJRHc4UG9kRm9DdFYvKy9idFFxbFVpdWJObTY4eTk3OExJaUlpS3A0NHg1N3ljd1VBL3Z2Zi94YllNQzB0RGIvODhndmF0Mi8vMG5aKzlPaFJ2UHZ1dTZoV3JScXVYYnVHdFd2WG9rK2ZQb1hxbTNPTmVRQ29WNjhlZnY3NTU1Y1dYMUZVcmx3Wi8vZC8vNGY1OCtkanlaSWxXTFZxRlJZdFdsU28rZlVBY09mT0hRQ0FRcUVvM1BxWVJFUkU5TVpoWWsvNXVRejhsVlRtcDB1WExuQnhjY0hVcVZOZjJzN3YzYnVIeFlzWEl5RWhBWTZPanVqVnE1ZlJrcGo1eWJuR2ZISGc1dVltdjZScTE2NWRSZXFiOVIxSWtuVDVwUWRHUkVSRUZrRXF1QW05cVpvMWExWkJvVkFrVktwVUNZY09IVEozT0c4c0lRVGMzTnlRa0pBQVNaSXFSRVpHOGdGYUlpSWl5b1VQejFLZUxsNjhtQWpnZG54OFBPN2R1MmZ1Y041WTkrN2RRMEpDQWdEY1psSlBSRVJFZVdGaVR3WFpBd0FuVDU0MGR4eHZyS3h6TDBsU2lKbERJU0lpb21LTWlUM2xTd2l4QzJCaWIwNVo1ejdydXlBaUlpSXloWWs5NWF0OCtmSy9BWGhhbEJjeTBjdVRuSnlNUzVjdUFjRFRldlhxL1didWVJaUlpS2o0WW1KUCtUcCsvTGdPUUlqQllKRGZJa3V2ejU0OWUyQXdHQUFnWlB2MjdYcHp4ME5FUkVURkZ4TjdLcERCWUZnSkFFRkJRZEJxdGVZTzU0MmgwV2dRRkJRRUFCQkNyREJ6T0VSRVJGVE1NYkduQWwyOGVQRWlnSkM0dURpRWhvYWFPNXczUm1ob0tCNC9mZ3hKa25aZnVIRGhrcm5qSVNJaW91S05pVDBWaWhCaVBnQUVCQVJBbzlHWU94eUxwOUZvc0duVEpnQi9uWHNpSWlLaS9GaVpPd0FxR1dKall4Kys5ZFpiTGtsSlNlK28xV3EwYnQzYTNDRlp0T1hMbCtQVXFWTUFzTy84K2ZQTHpCMFBFUkVSRlgrOFkwK0ZabVZsTlI1QVFsQlFFRTZmUG0zdWNDelc2ZE9uc1dYTEZnQkkwT2wwWHVhT2g0aUlpRW9HeWR3QlVNbWlWQ28vQUJCU29VSUZFUmdZS0ZXdlh0M2NJVm1VaHc4Zll2anc0U0l4TVZFQzBQdjgrZk43ekIwVEVSRVJsUXljaWtORjh1alJvNXR2dmZWV2hZeU1qTllIRHg2RVNxVkNsU3BWekIyV1JZaUtpb0tucHljU0VoSWtBTitmUDM5K3BibGpJaUlpb3BLRGlUMFZXYVZLbFk1WlcxdlhUVTlQYnhvYUdpcmVmdnR0cVU2ZE91WU9xMFE3ZWZJa0prNmNLRkpTVWlRQWdXcTFldUtUSjArNGJqMFJFUkVWR3FmaTBJdVNWQ3JWVjBLSXVRRFFzMmRQakI4L0htKzk5WmE1NHlwUkhqMTZoTldyVjJQZnZuMEFBRW1Tdm82TWpGd0FRSmczTWlJaUlpcHBtTmpUMzZKU3FZWUtJWDRDVUZhU0pMUnExUXJ0MnJWRDQ4YU5VYTFhTlRnNE9NRGEydHJjWVJZTE9wME95Y25KaUkyTnhaVXJWeEFXRm9iZmYvOGRRZ2dBU0pFa3lUTXlNbktydWVNa0lpS2lrb21KUGYxdExWdTJkTkpxdFY4REdBWEEzc3pobERScEFBSnNiR3ptUlVSRXhKazdHQ0lpSWlxNW1OalRTOU95WlVzSHJWYjdJWUIyQUZvQXFBYWdFdmdzUnhZOWdIZ0FzUURPQVFpenNiSFpFUkVSa1d6ZXNJaUlpSWlJU2dDbFVpbVVTaVhuckJNUkVaRkY0d3VxaUlpSWlJZ3NBQk43SWlJaUlpSUx3TVNlaUlpSWlNZ0NNTEVuSWlJaUlySUFUT3lKaUlpSWlDd0FFM3NpSWlJaUlndkF4SjZJaUlpSXlBSXdzU2NpSWlJaXNnQk03SW1JaUlpSUxBQVRleUlpSWlJaUM4REVub2lJaUlqSUFqQ3hKeUlpSWlLeUFFenNpWWlJaUlnc0FCTjdJaUlpSWlJTHdNU2VpSWlJaU1nQ01MRW5JaUlpSXJJQVRPeUppSWlJaUN3QUUzc2lJaUlpSWd2QXhKNklpSWlJeUFKSTVnNkE2R1ZxMHFSSlRXdHJhNThjeFo3LysrOVAyUXQxT3QyQ3k1Y3ZSNytleUlpSWlJaGVMU2IyWkZFR0RCaGdkZnYyN1JoSmtwenlheWVFaUt0ZnYzNk43ZHUzNjE5WGJFUkVSRVN2a3BXNUF5QjZtYUtpb2tTTkdqWHFBV2hSUU5QQUkwZU83SDBkTVJFUkVSRzlEcHhqVHhiSFlERHNLRVN6d3JRaElpSWlLakdZMkpQRlVTZ1VKNFFROGZrMGVWYStmUGtUcnkwZ0lpSWlvdGVBaVQxWm5NaklTSzBrU2J2emFiTDcrUEhqdXRjV0VCRVJFZEZyd01TZUxKSWtTWGxPdFZFb0ZKeUdRMFJFUkJhSGlUMVpwS1NrcE1NQWtrMVVKU2NtSmg1NTNmRVFFUkVSdldwTTdNa2kzYjU5V3kyRU1MWHF6WjdidDIrclgzdEFSRVJFUks4WUUzdXlXSGxNeCtFMEhDSWlJckpJVE96SllrbVM5Q3VBdEd4RmFaSWtIVEJYUEVSRVJFU3ZFaE43c2xpUmtaRnBBUFpuYlV1U0ZQcS9NaUlpSWlLTHc4U2VMSm9RUXA1NlU4Z1hWeEVSRVJHVlNFenN5YUxaMnRydXkvcHNiMisvTDcrMlJFUkVSRVJVakNtVnlqMUtwVExFM0hFUUVSRVJ2VXJXNWc2QTZEWFlJVW1TTUhjUVJFUkVSSytTWk80QXlGano1czBqSkVsNno5eHhFQlhnbGxhcmJYbmx5cFVFY3dkQ1JFUkVtVGpIdnBoaFVrOGx4TnUydHJZTnpSMEVFUkVSL1lWVGNZcXB5TWhJYzRkQVpOTEFnUU54NTg0ZFNKS1VhTzVZaUlpSTZDKzhZMDlFUkVSRVpBR1kyQk1SRVJFUldRQW05a1JFUkVSRUZvQ0pQUkVSRVJHUkJXQmlUMFJFUkVSa0FaallFeEVSRVJGWkFDYjJSRVJFUkVRV2dJazlFUkVSRVpFRllHSlA5RGZkdUhFRE9wM3V0ZXdySWlJQ1U2ZE9SWHA2dWxINXZuMzdzSHYzN3RjU0F4RVJFUlZQZlBPc0JUaDY5Q2dDQWdMd3hSZGZZTnk0Y1FnTEM0Tzl2ZjByMjkrVksxY3dhdFFvaElXRklUMDlIYU5IajhiU3BVdnh6anZ2Rk5nM0xpNE9ucDZlMkxsekp4UUswOWVWaFduemQrSU9EdytIcmEydHZBMEFRNFlNd1owN2QzRG16QmtBa005aFlkcjgrT09QS0ZPbURCWXVYSWpRMEZENCt2cWEzSDk2ZXJyOFJ1RzB0RFFNR1RJazMzaGpZbUp3N3R3NW96S2xVb21mZi80WkV5Wk13TnExYTZGUUtKQ2NuSXlmZnZvSksxZXVORG1PcTZ0cmdlZW1aczJhQ0E0T0xyQWRFUkVSRlY5TTdFdTR4TVJFTEZpd0FLdFhyNFpHbzNudCs2OWN1VEk4UFQzaDQrT0Q0T0RnQWhOeEp5Y243TnExcTBodDd0Ky9EMjl2Yi96NzMvK0dyYTN0UzRrN3Urd1hRdGtUK2NLMldiaHdJWVlQSDQ1MTY5YkIwOU1UdlhyMU1ya2ZGeGNYK2JPOXZYMkJkOWh6SnVUOSt2VkRlbm82ZERvZFVsTlQwYk5uVHdCQVJrWUdNakl5NE9YbEJRRFl2MysvVWI5VHAwN2x1eDhpSWlLeURFenNTN2d0VzdhZ1VhTkdlUGZkZDNIbHloV3p4T0R1N283VnExZmo0TUdENk42OSswc2ZQeWtwQ2ZmdjMzL3A0NzRzNWNxVnc3Smx5MUMyYk5raTlac3laUW9lUEhpUVo3MWFyVGJhZnZ6NGNhNGtYYVZTeWI4Q0FJVzdPMDlFUkVTV2lZbDlDWGZnd0FGOC9QSEhSbVVYTGx6QTk5OS9qNWlZR0xpNHVHRGV2SG1vVUtFQ0FFQ3IxV0xkdW5VSURRM0ZreWRQVUxseVpYaDRlR0RzMkxIeTNmYkN0TWxPb1ZDZ2MrZk9PSERnQUxwMzc0N1BQLzhjam82T21ETm5qdHptMDA4L3hULys4UTkwNzk1ZG5zWmpiMitQNE9CZytQdjc0L256NS9qd3d3L3g1WmRmR2szMXNiZTNsKytPdDI3ZEdnRGtSRmFqMGNEUHp3Lzc5KytIVnF0RisvYnRNV3ZXTERuQlRrNU94dno1ODNINjlHbFVxbFFKZmZ2MmZhbm5QcnQ2OWVvVnVjK3laY3Z5clRlVnBQZnAweWZmc295TWpDTEhRVVJFUkphQmlYMEpGaDhmajVpWUdEUm8wTUNvUENRa0JHdlhyb1ZPcDhPa1NaT3daTWtTTEZ5NEVFRG10SkdvcUNoODk5MTNjSFoyUmxSVUZHYk1tQUdkVG9meDQ4Y1h1azFPRFJzMlJHaG9LQUNnZCsvZStPYWJiNkRWYW1Galk0Tm56NTdoN05tem1ESmxDdExTMHVRKzBkSFJXTEprQ1ZhdlhvMUdqUnJoenovL05EbDJRRUNBMGR6NExBc1dMRUIwZERTQ2c0TmhaMmVIbVRObll0bXlaWmc5ZXpZQVlQYnMyVWhOVFVWSVNBZ0FZUHIwNlM5eW12TTFlL1pzSERseUJHcTFHbWZQbmdXUW1aQmJXVm5sYW1zd0dBQUFodzhmeHFwVnF3b2NPeU1qQS8zNjlRTUE3Tnk1RXdCeVRkOVJxVlJHWmRrdkJzNmRPNGNKRXliSTJ4cU54dWo4NWR3R2dQRHc4QUxqSWlJaUlxSkNVQ3FWUXFsVWlzSzRkdTJhVUNxVklpa3BTUWdoeE9YTGw0VlNxUlIvL3ZtbjNPYlhYMzhWcnE2dVFnZ2hFaElTaEVxbEVoY3ZYalFhWi9mdTNhSnIxNjZGYnBPMW45VFVWTGsrTWpKU0tKVktvZFZxaFZxdEZoMDZkQkFuVHB3UVFnaXhaY3NXTVhyMDZGeDlZMk5qaFVxbEVydDM3emJhVjg3eHM3YlZhclhjSmo0K1hxaFVLbkhqeGcyNTdOU3BVNkpkdTNaQ0NDR2VQWHNtbEVxbHVIcjFxbHovMjIrL0dZMWo2amp5Mm5kK2JZUVFva1dMRnZMbnZMNC9UMDlQK2ZQVHAwL0Z0bTNiaEU2bk0rcDMrL1p0ZWZ2aHc0ZmkyTEZqOG5iYnRtMXpqWmx6WDZiYUNDR0VYcTgzK3JlU2tKQlE2SDluT1EwWU1FQW9sVXJSb2tXTFJ1YisvNFdJaUlqK3dqdjJKWmdRQWdBZ1NaSlJlZFdxVlkwK3A2V2x3V0F3NE5HalJ4QkN3Tm5aMmFoOTdkcTFFUjhmWCtnMnBtVEZJSVNBcmEwdDNuLy9mUnc4ZUJEdDI3ZkgvdjM3TVdqUW9GeDluSnljTUgvK2ZDeGZ2aHhCUVVHWU9YTW1tamR2WHFoamo0Mk5oUkRDNU1veVdxMFdjWEZ4Y3R4Wmlqb0gvbVZiczJhTi9Obk96ZzdYcmwzRGlCRWo0T3ZyaTFxMWFnRUF2dnJxSzZ4ZXZScDc5dXpCeG8wYk1YRGdRSFRzMkZIdTUrN3VubXZjN0dWNVRjVjUvdnc1SkVsQzZkS2xYOUxSRUJFUlVYSER4TDRFYzNSMEJBQThlL1lNNWNxVms4dFRVbExrRlZ6dTNic0hKeWNuS0JRS1ZLbFNSUzVyMU9pdm02M1IwZEZGYW1QSzA2ZFA0ZURnQUJzYkd3Q1owM0c4dkx4dzgrWk5QSGp3QUc1dWJpYjd1YnU3bzJ2WHJsaXhZZ1dtVFp1R1E0Y09GZXJZSzFXcUJDQnovZlpxMWFybHFzOUs0aDgvZml4L3prcjJ6ZVhaczJlNGVQRWl1blRwZ3JKbHkyTHUzTGs0ZlBnd3JsNjlpdXZYcndNQU9uVG9nTzdkdTZONTgrYllzbVdMMGJFdFg3NGNLcFhLYUV5VlNtVzBDazcyQjJtenUzNzlPcXBYcnk1L1A2YkV4TVNnUm8wYWYrY1FpWWlJeUl6NGdxb1NyRXFWS3FoYXRTcWlvcUtNeW4vNDRRZWtwcWJpM3IxNzhQZjNSKy9ldlFGa1hnaDA2ZElGQ3hjdXhLMWJ0NkRYNi9ISEgzOWd6Wm8xR0RGaVJLSGJtQklWRllXR0RSdksydzBiTmtTMWF0V3daTWtTdUx1N3c4N09MbGVmUjQ4ZTRlTEZpNUFrQ2JWcTFZSkdvNUYvaGNqT3djRUJBSER4NGtVa0p5Y0R5THpicjFRcXNYVHBVc1RGeFVHdjErUG16WnZ5R3ZPMWF0V0NzN016VnE1Y2llVGtaTVRFeEdEejVzMUZPYjFGWmpBWWNQWHExVHpyYjkyNkJYOS9mK2oxZWtSRVJHRFJva1g0N3J2dmNPREFBWlFwVXdZQTRPbnBpWWtUSitLUFAvNUFjSEF3WW1KaUFBQnVibTZZTVdNRzNOemNqUDZ5NnJMK3N0b0VCZ2JLK3hWQ1lOT21UZWpRb1VPKzhmZnYzLy92bmdJaUlpSXlJOTZ4TCtHNmRldUd3NGNQbzBlUEhuSlo0OGFOMGFkUEgyZzBHdlRzMlJQanhvMlQ2K2JObTRjZmZ2Z0JuMzMyR1JJVEUxR3paazJNR2pYS0tLa3JUSnZzaEJBNGV2UW94bzRkYTFUZXUzZHYrUG41WWRxMGFTYjc2ZlY2ekpzM1Q3NVR2R0RCZ2x6VGlnQ2dUcDA2Nk5ldkg3eTl2VkcyYkZuNXJ2NjMzMzRMWDE5ZjlPL2ZIMXF0RnM3T3p2RDI5cGI3K2ZyNllzNmNPWEJ6YzhQYmI3K04vdjM3NTV0NHY2aXM5d2VNSGowYTc3MzNIcXl0clJFYkcydDB0OTFnTU9Ea3laTm8wS0FCOXUvZmo1Q1FFTGk3dThQVDB4UGx5NWZIczJmUDVGOURoZ3daQWxkWFY2eGZ2eDREQmd5QWk0c0xEaDQ4YVBMY3FGU3FmSC9sU0V0THc2SkZpeEFURTJQMDRxeXNoM3ZUMDlOUnVuUnAzTDU5TzkrNytVUkVSRVJVUkVWNWVGYUl6SWN3TzNUb1lQVFE1ZXQyNE1BQjRlSGhJVFFhamRsaWVCRXY2K0haYytmT2lhNWR1OG9QdXZyNitvcldyVnVMdG0zYnluK3RXN2NXZ3dZTkVuZnYzaldLSVR3OFBPdEJWT0hqNDVNcnh0VFVWQkVURTVQbk1lVDNiK1h1M2J2QzNkMWRlSGw1aWFkUG4rYXFueng1c3VqVXFaUG8zcjI3Nk55NXM5aXlaVXVlWTJYSGgyZUppSWlJQ3FHb2liMFFRaHc4ZUZDTUhEbFNhTFhhSXZWN0dlTGo0MFdmUG4xRVZGVFVhOS8zMzVXVm9DdVZTckZreVJMaDVlVWxiK2RNN1BOckk0UVF5Y25KTHh5SHdXQVFCb1BoaGZwT25qdzUzL29MRnk2ODBMajVZV0pQUkVSVVBPWCtiWi9NU3FsVUNpRHZoeUNKekczZ3dJRzRjK2NPRkFwRjQzUG56djFoN25pSWlJZ29FeCtlSlNJaUlpS3lBRXpzNlkyaDErdE5sdWUxTnYvTDNFY1dJVVN1Vll5SWlJaUlYZ1ltOXZSU1pYOEpFd0NjUEhrU0Z5OWVORk0wZnpsMDZCQ21UNTl1c3E1cjE2NkZIcWR6NTg1SVQwL1BzMzdzMkxHNGVmTm1udlZhclJiRGh3OHY5UDZJaUlpSUNvdkxYZEpMRlJRVUJDOHZMd0NaZDhLWExWdUdMNzc0b3NCK0xWcTB5UFBsU0RFeE1UaDM3cHk4M2JsejUxeHRVbEpTWUd0ckMxdGJXNk55RHc4UFRKZ3dBVzNhdE1FMzMzenp0MS9DbEpTVVpIS3QvU3l1cnE3NDVwdHZzSEhqUnBQTFV4SVJFUkc5S2t6czZaWDU5ZGRma1pDUWdLVkxsMkxwMHFWeXVWYXJ4WUVEQjR6YTJ0allZUGZ1M1NiSGFkMjZ0ZEgyMGFOSGpiWjM3dHlKTFZ1MllOMjZkZkliYVhNcVU2WU1mdnp4UjFTdlhoMEE4TUVISDhqcnRqOS8vaHo5K3ZVRGtIbUI0T3ZyQzZWU0NTRHp6Ymc1OWV2WHp5aHAvL0RERCtWM0JRd2ZQaHc3ZCs1RWFHZ29ldmJzYVRJV0lpSWlvbGVCaVQyOUZGa0pjRVpHQnR6ZDNURm16Qmo4NXovL2dhT2pJOWF2WHk4bjNDdFdyREQ1RmxxdFZvdUJBd2VhSEZ1cjFab3NWNnZWK082NzczRGx5aFhjdlhzWGUvYnN3ZFdyVnpGdTNEaTg4ODQ3Y3J2c2IxeE5TMHREY0hBd2REb2Q5dXpaQXlEekY0Q2RPM2RDcTlXaVo4K2VxRnUzcnR4Ky8vNzlSdnRVcVZUWXVYTW43TzN0VGNaa1oyZUhlZlBtb1ZhdFdsaXdZRUd1aTVBc1diODY1RlZQUkVSRVJDWGNpNnhqWDF4RVJVV0p0bTNiQ29QQklOYXNXU01PSHo0c0RoNDhLQVlQSGl4dTNMZ2hmSHg4eE9USms0VmVyOC9WdDFXclZubU9hNnJ1OTk5L0Z4NGVIc0xIeDBla3BhVUpwVklwMUdxMTJMRmpoK2pldmJ1WU5tMmF1SGZ2bmxHZm16ZHZpbkhqeGdtOVhpKzZkKzh1bDNmcTFFa0lJY1RqeDQvRmpoMDc4ajNHbk92WEZ5VG5zYXJWNmhMNy9XYmhPdlpFUkVURkUrL1kwMHR6NE1BQjZIUTZlSHQ3WSs3Y3VhaFlzU0lNQmdPT0h6K09JVU9Hb0hMbHl0aThlVE1VaXR6UGJHdTFXdlRwMDhma3VObnYyUC81NTU5WXNtUUo3dHk1Z3krLy9CSnVibTV5blpXVkZmcjE2NGNlUFhwZ3c0WU5HRHAwS0Q3ODhFTjRlM3NqTGk0T00yYk13THg1ODNEa3lCR2twcWJLMDIreVQ4VVpNR0NBUEo2cGFUaEE3cWs0QVBEUGYvNFRMaTR1MkxoeEkxSlNVaEFlSGc2RHdZQVJJMFpnNHNTSmVPKzk5d3A1Rm9tSWlJaGVEQk43ZWlsU1UxTVJFUkVCYTJ0cjlPalJBMkZoWWJDMnRzYW1UWnZnNE9DQUZTdFc0TlNwVXhnNGNDQmNYRnpRdTNkdm95a3l5NWN2Ujl1MmJVMk9mZnIwYWZseitmTGxvVlFxc1hUcFVxUHBNQjA3ZHBTVDdWS2xTdUd6eno1RHIxNjlFQmtaaVd2WHJtSHExS2w0OHVRSnZ2MzJXM2g1ZWFGczJiTDQ2S09Qb0ZBbzRPSGhBUUQ0NUpOUFVLVktGWG5NL2Z2M3cyQXdJQ01qUTk2WFZxdkZ1SEhqc0duVEpwT3hEaDA2Vkg0bVFLRlFZT2JNbVpnMGFSSldyRmlCZi8zclh5OXlhb21JaUlnS2hZazl2UlFiTm14QWx5NWRFQkFRZ083ZHUyUDgrUEdvV0xFaVpzMmFoYVpObXdJQTJyWnRpMDgrK1FRSERoeUFsWlVWYnQyNmhZa1RKNW9jNy9Iang2aGF0V3F1OHYzNzkyUGN1SEZ3Y1hGQnVYTGxqT3F5TDF2NS9QbHpuRDU5R24zNzlzWDc3NytQTDcvOEVvak95T2NBQUNBQVNVUkJWTDYrdnRCb05IajMzWGRoYlcyTnBrMmJZczJhTmZEdzhFQjBkRFJ1M2JxVjYrTGkrdlhyOFBQenc5cTFhd0ZrcmtQL3h4K0ZmOWxxdzRZTk1XdldMRnk2ZEltSlBSRVJFYjFTVE96cGI5UHI5VGgyN0JnQ0F3TVJFQkFBQUZpMWFoWGF0R21EMzMvL1BWZjc1OCtmNCt6WnN3RCtlamgxMTY1ZHFGU3BFdHEzYncrOVhvLzMzbnN2MTRPcjJSa01Cdno2NjYrNWxyZk1vbEtwQUdUZU5ROElDRUNOR2pYZzUrY0hMeTh2WExwMENXWEtsRUg5K3ZWeDkrNWR4TVRFWU0yYU5lamZ2ejlLbHk1dE5FNWtaQ1NhTkdtU2EveGV2WHJKbnp0MTZvUXBVNmJrR1d1blRwMlFrWkVCZzhHQXVMZzRrMU9SaUlpSWlQNHVKdmIwdDFsWldXSGR1blVvVzdhc1hKWTFMY2JVcWk4dUxpNUcyL0h4OFZpNWNpWG16WnRuVko1enp2M0FnUVB4MFVjZkZUbSs3T3ZXZCt6WUVXZlBucFZYelJreVpBZ21UcHdJblU2SFdiTm1HZlV6R0F3SUNRa3hPVVZvNzk2OUp2ZjE0TUVER0F3R2FEUWFvNHNPSHg4ZkhEdDJEQURRdlh2M0loOERFUkVSVVVHWTJOTkw0ZWpvK0VMOWtwT1RNV1hLRkxpNHVPRDc3Ny9IczJmUDRPcnFDZ0I1cm12L2R4MCtmRmgrbUxWeTVjcTRlL2N1V3JWcUJaMU9aOVJ1eDQ0ZGNISnl3dTNidHpGOStuU01HREVDenM3T2VZNGJFeE1ETHk4dnRHdlhEdDdlM3BneVpRcnExNjhQQVBEMTlZVldxNFcxdGJXOGZqNFJFUkhSeThURW5sNHBVMitKelhMMTZsVk1tellOcnE2dW1ENTlPaDQ4ZUlEMTY5ZGp6Wm8xc0xhMlJ1Zk9uYUZRS0NDRWdNRmdnRTZuazlmR0IzTGYwUytNaHc4ZjR0U3BVeGczYmh5V0xGbUNZOGVPWWRPbVRmajN2LzhORHc4UGZQVFJSK2pidHkrRUVGaTdkaTM4L2YzeDFsdHZZZXZXclpnN2R5NGVQWG9FQUVhcjhXaTFXcFF1WFJvVEowN0VnQUVETUdyVUtPemV2UnRmZi8wMUhqMTZCSVZDQVNzcksxaGJXME9TSkdnMEdtUmtaTURHeGdiNzl1M0xOZjJIaUlpSWlDeEFTVjdIWGdnaDJyWnRLMy9PYTIzNkZpMWFDQ0dFU0UxTkZXRmhZWG1PWlRBWWhGNnZGMXF0Vm1pMVdxSFQ2ZVM2eVpNbkM2MVdtMmZmR1RObTVLcjM4UEFRcDArZkZ2djI3UlByMXEwVHMyYk5FcytlUFpQclQ1MDZKWVlOR3lhdVhic21oQkFpSmliRzVOaDZ2VjZvMVdxUmxwWW1VbE5UUlZwYW10Qm9OTUpnTU9RWmoxYXJGZW5wNlNJOVBWMm8xV3FoMCtueWJWK2NjUjE3SWlLaTRra3F1QW05VGtxbFVnQ1pEMjBTRlVjREJ3N0VuVHQzb0ZBb0dwODdkNjd3U3dRUkVSSFJLOFhsT1lpSWlJaUlMQUFUZXd1Ui9lMnM5T0l1WHJ4bzdoQ0lpSWlJWGdnVGV3dXdkKy9lZk5kUk4wV3YxMlAyN05rd0dBeEc1V2xwYVpnelp3N1VhbldlZmZOYnJjWlVuUkFDVDU4K1JVUkVCTzdkdTVlclBpRWhBWC84OFFkdTM3NXRjc3dOR3pZZ0xTMHR6MzIrVEdQSGpvVmVyOCszemFlZmZtcTA3ZWZuaDhPSEQrZmJKL3VLTzJxMU90ODErb21JaUloZUJGZkZzUUJkdW5UQnFsV3I1TGUxOXV2WFQxNjlKYWZnNEdEVXFWTUhzYkd4aUlpSXlQV3lwS0NnSUtqVmF0aloyZVc1dndVTEZ1UzVJazNPdWdFREJpQXhNUkVWS2xTQWs1TVRPbmZ1akRwMTZxQi8vLzVJUzB1RFZxdUZnNE1EcWxTcEFsZFhWM2w1eUN5M2J0M0M3dDI3TVdiTW1BTFBROVl5bWZtcFdiTW1nb09EQVdTdVlXL0tzR0hEY3BWTm1qUUpMVnUyQkpDNW1rK1d0TFEwN055NUV4OTg4RUdlKzlSb05CZzZkQ2dtVDU2TU5tM2FJQ0VoQVhQbXpJRzd1M3Urc2U3ZHV4ZHIxNjdGbzBlUDhQbm5uMlBreUpFbTIxMjVjZ1dqUm8xQ1dGZ1k3TzN0OHgyVGlJaUlMQmNUZXd0UXVuUnAvUExMTDNKU3QzUG5UcWpWYXJScDB3YS8vZmFibktSMzZkSkZYa1A5d1lNSHVkWmtmL2p3SVlLRGd4RVVGQVNEd1lCeDQ4Wmg4ZUxGOHZLU1dVczhHZ3dHbytVZXM4dXFzN2EyeHY3OSs1R1ltSWhEaHc3bGF2Zmt5Uk1jTzNZczE0WEZsU3RYOFBubm44dmJhV2xwS0ZXcUZEcDI3SmpuOFo4NGNRSUFjT3JVcVR6Ym1MSnQyN1pjWlNxVkNrRkJRYkN5c2lyVUdDRWhJVWhOVGNYSEgzOXNjbnduSnlmWTJ0cGkzcng1bURoeEloWXRXb1NxVmF2bWUrRUVBTEd4c1pnN2R5NisrZVliZE96WXNjQmZFWWlJaUlpWTJKZHcyUlBzNU9Sa0JBWUd5bTlWQldDVU9HZTlEWFgwNk5HSWlvcUNKRWx3ZFhWRmVubzZ6cDQ5aTNuejVtSFlzR0dvWHIwNmdNeDE0cGN1WFFwZlgxOEFrQk4wRnhjWGs4bDZRWFU1NVV6cUFhQng0OFp5b243Ky9Ia3NXYklFbXpadE1ucUw2OHMwY09EQVhHVTU3K1EzYTlZTXMyYk5rczkxYW1vcTNOemM0T1BqZzRDQUFLeFpzeWJYMjNSNzlPZ0JhK3UvL3ZkcTBLQUIxcXhaZzlxMWErUHExYXVvVUtGQ3ZuRTlmZm9VQm9NQkhUcDBnSTJORFY5cVJVUkVSQVZpWWwvQ1pTWFIxNjVkdzV3NWMxQ3ZYajBBa0pQSzdIUG90Vm90YkcxdHNYSGpSc3llUFJzdFc3YUVtNXNidW5YcmhzV0xGK1BzMmJQUTYvVTRkdXdZbmo5L2p0VFVWQ1FuSitQU3BVdG8yclNwUEk3QllDaHdHa2wyL2ZyMUF3QkVSMGZqekpremhlcno4T0ZEVEo4K0hScU5KczlwUC92MjdUTjVjVkFZRnk1Y3dPTEZpMDNlbWM5WmR1WEtGUXdaTWtRKzF4MDZkTUNoUTRmdzAwOC9vVUdEQmdnUEQwZEtTZ282ZGVvazk5Rm9OTEN4c1VGOGZEemVmLy85WFBzUVF1UzZHREFZRE5peFl3ZnExcTByVDd0cDNibzFnTXpsVDgrY09RTS9Qei9jdVhNSFZhdFd4YXhacytUNjdJS0RnK0h2NzQvbno1L2p3dzgveEpkZmZpbkg1T2ZuaC8zNzkwT3IxYUo5Ky9hWU5Xc1d5cFl0VzVSVFIwUkVSTVVVRTNzTEVCY1hoeWxUcHVEcnI3L0dxbFdyMEx4NWM3aTZ1a0toVU1qejVZVVEwR3ExOGhTUUd6ZHVZTXlZTVlpTGkwUDE2dFhSdFd0WHZQMzIyNmhac3lZY0hSMVJxVklsbEM5ZkhpRWhJZGl3WVFOV3JGZ2g3MCtoVU9UNThHZk9aQlhJbkJvRXdPaGlJRFUxRmIxNjlRS1FPZTJrV3JWcUFJQ3RXN2NpS1NrSkV5Wk1RSHg4Zko3cithdFVLZ2doQUFEbnpwM0RoQWtUNUxxc1h5YnkyZ2FBOFBCd2VTck9rU05Ic0duVEpreWVQQm5ObWpVREFLU25wMlBGaWhYbzJMR2pQTGMrcC83OSswTUlnY1RFUkl3ZlB4NHBLU255WFB1czgrN2c0SUN6Wjg4YTlWdThlREVVQ29XY2NHZHAyN2F0SEdkQVFBQkdqUnFGOFBCd3VTdzFOUlUrUGo2b1g3OCtWcTVjaVVXTEZpRWtKTVJvak9qb2FDeFpzZ1NyVjY5R28wYU44T2VmZjhwMUN4WXNRSFIwTklLRGcyRm5aNGVaTTJkaTJiSmxtRDE3dHNuakl5SWlvcEtGaVgwSmQvLytmWHorK2VkNDh1UUp6cDA3aDRzWEwyTHMyTEVBTXUvYXA2ZW53OEhCQVJxTkJnQmdZMk9EdExRMFBIdjJETFZyMThhUkkwZnd6anZ2b0VXTEZtalJva1d1OGQzZDNkR2xTeGVqc3FMZXNjL0pZRENnWExseTJMdDNMNERNaDE2elBsKzRjQUZUcGt6QmhBa1RzR0RCQWpuNXowK0xGaTBRSGg0dWorM2k0b0lEQnc3QXdjRUJpWW1KNk5LbGkxeWZrN2UzTjZLaW90QzdkMitjT0hFQ29hR2hTRTFOeFpNblQ5QzdkMjhvbGNvODkxdTVjbVVBZ0tPakkvejgvQkFhR29yMzMzOGZHUmtaOHE4ak9Ra2hFQllXaHVuVHArUDQ4ZU5vM2JxMWZMRmw2Z0lrdTA2ZE9pRWpJd04zN3R4QjJiSmxFUk1UWTdUYURwRDUvVXFTaE5qWVdMejMzbnRvMkxBaGdNeVZoMEpEUTdGMTYxWTRPVGtCeUh4SWVPYk1tVXpzaVlpSUxBUVQreElzSlNVRkkwZU94Smd4WS9ERER6OGdLaW9LOWV2WGgxYXJsWmVWekhyd1ZhMVd3OWJXRmdxRkFyZHUzVUs1Y3VXUWtwS0M4UEJ3cUZRcUFKbDN3YXRXcldxMGo4VEV4RnhKY1ZIdTJPdDBPbmtxenJObnp3QmtQZ3RRdW5ScGsvMFZDZ1dHRFJzR0R3OFBMRml3UUU3NGM4cUtPYWZuejU5RGtxUTh4OCtwUTRjT2FOT21EZFJxTlg3NTVSZm9kRHFNSGowYUhoNGVDQXNMdzVJbFN6QnIxcXdDeDZsUW9RSnNiVzNSbzBjUFRKczJEWklrUVpKeXY5ajUxS2xUVUt2VmFOV3FGVFpzMkFCL2YzK3NYTGtTOXZiMk1CZ01LRldxVko3N1dMbHlKVUpDUXRDa1NSUDVZaURuY3FWT1RrNllQMzgrbGk5ZmpxQ2dJTXljT1JQTm16ZEhiR3dzaEJBbVZ3TFNhcldjdzA5RVJHUUJtTmlYWUdYTGxzV0dEUnZnN095TVZhdFc0WWNmZmtCQVFBQnUzTGlCTTJmT29GbXpadko4OGZUMGREa1piTnEwS1hyMDZJR1JJMGNpSlNVRmt5Wk5BZ0RZMnRybVN0aE56ZUV1TElQQkFIdDdlM2txenZ6NTh3RUFVVkZScUZ1M3JzaytUWnMyTlpyUFgxVFhyMTlIOWVyVjgwMVVZMkppVUtOR0RRQkF3NFlOc1czYk5rUkZSZUhqanorR3U3czdyS3lza0o2ZWpuZmZmUmNyVnF6QXJsMjcwTGR2WDdtL1hxL0h5cFVyVWIxNmRaUXZYeDQ3ZCs3RXRXdlgwTE5uVDJ6WXNBR09qbzRtRS9Tc09lNGpSNDZFdGJVMVBEMDlZV3RyaS9YcjEyUDA2TkVBa09jRlNYUjBOQUlDQXJCOSszWTRPenNqUER3Y0J3NGNNTm5XM2QwZFhidDJ4WW9WS3pCdDJqUWNPblFJbFNwVkFwRDVYRUxXdENjaUlpS3lMRXpzUzdqc1MxWXFGQXFNR1RNRy8vM3ZmN0YxNjFhaktSWXBLU2xHeWVhNGNlTncvdng1UkVWRjRjOC8vMFNUSmszeTNjL0dqUnNSR0JnSUFDaFhyaHc2ZCs1c3NsMzJ1c0RBUUhuYUJ3Qjg5ZFZYQURLWGlHelRwazJoamkrdkIyZE5FVUpnMDZaTjZOQ2hRNzd0K3ZmdmovLzg1ei9RYURRWU5td1loQkNvVWFNRy9QMzk0ZS92aitqb2FQenJYLytDdmIwOW5KMmQ0ZS92RDVWS2hjaklTQnc5ZWhTT2pvNG9WNjRjV3JWcWhaa3paNkozNzk1WXRteVpuSlEvZWZJa1Y0SXVoTUQ4K2ZOUnVuUnBEQjQ4V0M0ZlBYbzBoQkM0Zi84K1NwVXFsZWN5bTFsVGJoNDllZ1JIUjBlVFMzVm0xY2ZGeGFGUm8wYW9WYXNXTkJvTmhCQndjbktDVXFuRTBxVkxNWFhxVkRnNk91TE9uVHRJVEV6RWUrKzlWK2h6VEVSRVJNVVhFM3NMYy8vK2ZVeVlNQUh2dlBNT09uZnVqS1NrSkpRdVhScmg0ZUZHZDJwMzdkcUZ4TVJFZUhsNVlmejQ4WExTbnBmUm8wZkxkNVVURWhJUUZCU0VtalZyd3NQREF3Q3dkdTFhcEthbVl1REFnZkxkOEQxNzlzaHp2TE5FUkVRZ0lpS2lVTk5iZ0x6ZmNwdHpLazVhV2hvV0xWcUVtSmdZZVhsT0FFYS9XSlF1WFJxM2I5K0dqWTBObkp5Y0lFa1NkdTNhaGIxNzkrTDk5OStYZjBWd2NYSEI1czJic1hyMWFyUnYzeDVseTVaRnRXclZjT0hDQlF3ZE9oUXRXN2FVcDlsczNydzVWMnlYTDE5R3hZb1Y1ZTMwOUhUTW16Y1BseTlmeG9ZTkcyQmxaUVVoQkJJU0V1RGc0QUM5WG8vZHUzZkw1ODJVdW5Ycll2RGd3Wmc2ZFNxcVZxMkt3WU1INC9UcDA3bmE2ZlY2ekpzM1QvNVZZc0dDQlhLczMzNzdMWHg5ZmRHL2YzOW90Vm80T3p2RDI5czd6MzBTRVJGUnljTEUzb0xjdUhFRFhsNWVzTEd4d2FKRmk2RFJhT1M3NTJYS2xNSENoUXNCWkw0NDZlZWZmOFpQUC8yRXFsV3Jva21USm5CMmRvWldxODMzRHZtbFM1ZXdlL2R1SERwMENKMDdkOGFISDM0bzEvWHExUXZidDIvSHFGR2pvRlFxTVdMRUNQenl5eS95Tkorcy90T25UNGVQanc4Y0hCeUtmSHlQSHorR1ZxdkZ3NGNQNWVjRkFPRGV2WHNZUDM0ODZ0U3BBMzkvZjZPeHk1VXJoNDRkTzZKbno1NndzN09EUnFPQmw1Y1hKRW5DcVZPbnNITGxTalJ0MmhRMk5qWXdHQXlJalkyVnB5eTFiOThlQ3hjdWhJdUxDejc3N0RQTW5UczN6OWpHakJtRGh3OGZ3dHJhR29tSmlmajY2NjhCWks1WTlQSEhIOHZUcHJKZlhQWHAwd2RwYVdrQWdFcVZLaG1OMzdoeDQxd3JBazJkT2hWVHAwNlZ0N1B1L0dkdm0zM3FVMDZWS2xYQzRzV0xDempMUkVSRVJQUlNLSlZLb1ZRcVJWRzFhdFZLcEthbWl1SERoNHU3ZCsvSzVXcTFXcVNscFFtOVhpK1gvZmJiYitMcDA2ZTV4cGcwYVZLZVplZlBueGNkT25RUTMzNzdyWWlPanM0emp2VDBkTEZseXhZeFpNZ1FFUndjYkZRWEVoSWkvdk9mLytUcTQrM3RiWEtzbk9kaHg0NGRvbCsvZm1MdzRNRWlNRERRcU83Q2hRdDV4bVJLWW1LaW1EcDFxcmg1ODZZUVFvang0OGNMVjFkWDRlYm1Kalp1M0NpMzAyZzB3cy9QVHp4NDhDRGY4WktUazhYRGh3OUZkSFMwU0U5UE42bzdkT2lRMEdnMHVmcW8xV3FSbkp3c2twS1NoTUZnS0ZMODVqUmd3QUNoVkNwRml4WXRHcG43L3hjaUlpTDZTKzVsTzhpc2xFcWxBSkRuK3UxNXlWb3FVUWhoY2pXV2wwR3YxK2M1QjV6ZUhBTUhEc1NkTzNlZ1VDZ2FuenQzN2c5engwTkVSRVNaWHV5MW5WVHNaSzEvL3FxU2VpRDNHMW1KaUlpSXFQaGdZazlFUkVSRVpBR1kyQk1SRVJFUldRQW05a1JFUkVSRUZvQ0pQUkVSRVJHUkJXQmlUMFJFUkVSa0FaallFeEVSRVJGWkFMNTV0cGhTcVZUbURvR0lpSWlJU2hEZXNTOW1oQkRIelIwRFVTSGMwdWwwMGVZT2dvaUlpSWplSUVxbFVtUzkwWmVJaUlqSVV2R09QUkVSRVJHUkJXQmlUMFJFUkVSa0FaallFeEVSRVJGWkFDYjJSRVJFUkVRV2dJazlFUkVSRVpFRllHSlBSRVJFUkdRQm1OZ1RFUkVSRVZrQUp2WkVSRVJFUkJhQWlUMFJFUkVSa1FWZ1lrOUVSRVJFWkFHWTJCTVJFUkVSV1FBbTlrUkVSRVJFRm9DSlBSRVJFUkdSQldCaVQwUkVSRVJrQVpqWUV4RVJFUkZaQUNiMlJFUkVSRVFXZ0lrOUVSRVJFWkVGa013ZEFOSEwxS1JKazVyVzF0WStPWW85Ly9mZm43SVg2blM2Qlpjdlg0NStQWkVSRVJFUnZWcE03TW1pREJnd3dPcjI3ZHN4a2lRNTVkZE9DQkZYdjM3OUd0dTNiOWUvcnRpSWlJaUlYaVVyY3dkQTlESkZSVVdKR2pWcTFBUFFvb0NtZ1VlT0hObjdPbUlpSWlJaWVoMDR4NTRzanNGZzJGR0lab1ZwUTBSRVJGUmlNTEVuaTZOUUtFNElJZUx6YWZLc2ZQbnlKMTViUUVSRVJFU3ZBUk43c2ppUmtaRmFTWkoyNTlOazkvSGp4M1d2TFNBaUlpS2kxNENKUFZra1NaTHluR3FqVUNnNERZZUlpSWdzRGhON3NraEpTVW1IQVNTYnFFcE9URXc4OHJyaklTSWlJbnJWbU5pVFJicDkrN1phQ0dGcTFaczl0Mi9mVnIvMmdJaUlpSWhlTVNiMlpMSHltSTdEYVRoRVJFUmtrWmpZazhXU0pPbFhBR25aaXRJa1NUcGdybmlJaUlpSVhpVW05bVN4SWlNajB3RHN6OXFXSkNuMGYyVkVSRVJFRm9lSlBWazBJWVE4OWFhUUw2NGlJaUlpS3BHWTJKTkZzN1cxM1pmMTJkN2VmbDkrYlltSWlJaUlxQmhUS3BWN2xFcGxpTG5qSUNJaUlucVZyTTBkQU5GcnNFT1NKR0h1SUlpSWlJaGVKY25jQVZEUk5XL2VQRUtTcFBmTUhRZFpwQ1FBL2M2ZlAzL1UzSUVRRVJGUjBYQ09mUW5FcEo1ZW9mSUF2TTBkQkJFUkVSVWRwK0tVWUpHUmtlWU9nU3pJMHFWTHNXM2JOZ0E0WnU1WWlJaUlxT2g0eDU2SWlJaUl5QUl3c2FkWFFnaUJ1TGc0b3pLMVdvMlVsSlNYdXAvSGp4Ky8xUEZldDhURVJIT0hRRVJFUkJhQ2lmMGI2UHZ2dnk5MFc3MWVqOW16WjhOZ01CaVZwNldsWWM2Y09WQ3IxU2I3UlVWRllkaXdZVWI5L1AzOU1XM2F0RnhqdlNnaEJOemQzVitvYjBaR0JqWnYzb3kwdEJkL0VhM0JZTUNxVmF2KzF2RjA2ZElGZXIzK2hmc1RFUkVSWmVFYyt6ZFFVRkFRdnZqaUN3REF6WnMzOGRsbm54blZwNlNrSUR3OEhBQVFHeHVMaUlnSUtCU0tYR09vMVdyWTJkbVozTWV4WThmUXJWczNvMzVqeDQ3RjZOR2pjZTNhTlRSczJOQ29mWThlUFZDelprMEF3TldyVitYNlAvNzRBNDBhTlpMYnhjWEZZZmZ1M1FBeUUvdWNjUldXalkwTkhqeDRnR25UcG1IRmloVjVqcVBYNi9IZWUrL2hyYmZlQXBCNVBuYnMySUU2ZGVyQVlEQmd3NFlOOFBUME5Pb1RGeGVIWWNPR0FRQlNVMU5oWldXRlVxVkt5ZldIRGgxNm9aaUppSWlJOHNQRS9nMXg5dXhaVEo4K1hkN3UzTGt6QU9EbzBhTzVFczNXclZ2TG54ODhlQUJuWjJlaitvY1BIeUk0T0JoQlFVRXdHQXdZTjI0Y0ZpOWVERWRIUndDWmQ3TDM3ZHVISDM3NEFSMDZkRERxSzRUQXA1OStLbSszYk5rU2l4Y3ZCZ0RvZERxNVBLL1BXZWJQbjQvUTBGQVlEQWFqZVBmdTNZdHUzYnFoYk5teWNsbEtTa3F1QjQydHJLd3djK1pNZUhsNVlmdjI3UmcwYUZDdWZXUzNkKzllM0w5L0g2TkhqNVl2UUxMdTFPZThLSEJ5Y3BMUDZiQmh3L0Q1NTUralZhdFdSbTFhdDI0dFh6d1JFUkVSdlF4TTdOOFFMaTR1T0hvMGMybHlsVW9sZjg3UDZOR2pFUlVWQlVtUzRPcnFpdlQwZEp3OWV4Yno1czNEc0dIRFVMMTZkUUJBbno1OXNIVHBVdmo2K2dMSXZGaDQvdnc1NnRXcmh4TW5Ua0N2MThQS3lzcG83UFQwZEFnaFlHOXZEd0NvWExreS9QMzlqZHBjdjM0ZC8vem5QNDNLUm8wYUJRRDQ2cXV2TUdQR0RIVG8wQUcvL2ZZYkFLQnIxNjd5Zms2Y09DSDNVYWxVSm85UG9WQ2dSNDhlOFBQemc3dTdPeHdjSFBJOUgwZU9IRUczYnQza2ZlaDBPaWdVQ2tpUzZkZEIzTDkvSHpFeE1XalJva1crNHhJUkVSRzlERXpzQ1c1dWJpYkxOMjdjaU5telo2Tmx5NVp3YzNORHQyN2RzSGp4WXB3OWV4WjZ2UjdIamgzRDgrZlBrWnFhaXVUa1pGeTZkQW1OR3pmRyt2WHI1VEdlUFh1RzRjT0hZOCtlUFViSi9lSERoN0Z0MnpaczNib1ZJMGVPaEVLaHdNaVJJNDMyYnlxeHowNnIxY0xhK3E5L3dxWXVJQW9TSGg0T0d4c2JCQVVGR2YyU1lNcStmZnN3Zi81OGVUczFOUlVHZ3dHUEh6OUcxYXBWYzdYZnZuMDd0Rm90dW5YckpyZi85dHR2MGJGalI1UGpKeVltWXY3OCtmanR0OTlRdVhKbDlPM2JGNnRYcjBaNGVEaHNiVzJMZEZ4RVJFVDA1bUZpLzRad2MzTXpla2d6KzFTYzdIUHFBYUJmdjM3eTV4czNibURNbURHSWk0dEQ5ZXJWMGJWclY3ejk5dHVvV2JNbUhCMGRVYWxTSlpRdlh4NGhJU0hZc0dFRE9uVG9ZSlNFVnE1Y0dRNE9Eamg3OXF6UmRKU0lpQWkwYmRzV0FMQnAwNlk4WTg2ckRzaDhBRGI3M0hXZFRtZVU2QmNrT1RrWnAwNmR3c3FWS3pGbHloU01HREhDYUFwUHpuMGxKU1VaVGJ0NTlPZ1JnTXh6bERPeFQwaEl3TjY5ZXhFY0hDeFAzZW5WcXhmcTFxMmJaenhmZi8wMU1qSXlzSGZ2WGdnaGpLWk9FUkVSRVJXRWlmMGI0dENoUTdoMDZSS2FObTBLVjFmWGZLZmkvUExMTHdBeVY3NTU5dXdaYXRldWpTTkhqdUNkZDk1Qml4WXRURTR0Y1hkM1I1Y3VYYkIrL1hwTW1UTEY2SUhjamgwNzRzaVJJM0ppTDRUQW1UTm40T2ZuWnpSR3ExYXQwS0JCQTNtN1ZxMWFHRE5takx6OTZORWo3TisvWDk1T1NFaEFoUW9WNU8yaUp2WS8vL3d6VkNvVmxFb2wyclJwZzhEQVFJd2ZQOTVrMjFLbFNtSENoQWxZdG13WjFxNWRDeUJ6NVoveTVjc2pJaUlDN2RxMU0ycS9idDA2ZE9yVUNVbEpTYWhac3ladTNMaUJVcVZLNVpuWXg4Zkg0L1RwMHdnTURFVGx5cFVCQU9QR2pjUG5uMzllNk9NaElpS2lOeHVYdTN4RDZIUTZlSHQ3RjZydGxTdFg0T1BqZzF1M2JxRmN1WEx5SGYyc3Vlb3FsUXJ1N3U1R2Z4MDdka1M1Y3VVd2Z2eDRORzNhMUdpOGR1M2E0ZVRKa3hCQ0FNaGNpY2ZhMnRvb2ljOWliVzJkNTE5T0R4NDhRSTBhTll5TzBjYkdwbERIR0I4Zmo4REFRSXdkT3hZQTRPbnBpVzNidGlFbUppYlBQdTd1N29pS2lrSjhmRHdBNFBqeDR4ZzdkaXlPSFR0bTlHdkk1Y3VYY2VqUUlRd2FOQWl6WnMzQzFxMWJFUndjak1HREIrYzVkdGFhLzdWcjE1Ykw4dnIxZ0lpSWlNZ1VKdlp2aUNkUG5xQlNwVW9BQUkxR0F6YzNOd3dkT2xTdVQwcEtrajluSmQ1Tm16WkZqeDQ5TUhMa1NJU0ZoY2tyM05qYTJtTC8vdjFHZjFteVQ0M0owcUJCQXhnTUJrUkZSUUVBVHA4K25lYzg4Nks0ZE9rUy92V3ZmOG5IVk5pNzlVSUl6SjgvSDY2dXJ2SkZTTzNhdGVIaDRZRzVjK2ZtdVM2OWpZME5IQndjOE9USkU5eThlUlBYcjErSGg0Y0g2dFdyWjNRT1VsSlNNR1BHREx6Nzdydnc5L2ZIcmwyN2NPM2FOZlR0MnpmUG1NcVZLd2NBZVByMHFWeFcwbCsrUlVSRVJLOFhwK0s4SWE1ZnY0NlltQmhFUlVYQjF0YldhSW5MUVlNR1lmRGd3Zkt5a2hVcVZJQ1BqdytBek9rZzU4K2ZSMVJVRlA3ODgwODBhZEtreVB1V0pBbnQyclhEM2J0MzBiQmhRNXc0Y2NMa0ZKT0tGU3ZLMDF4TXlmNHlLaUVFamg0OWlvVUxGd0xJbkFOZjJMdjFQL3p3QTI3ZHVvV3RXN2NhbFk4ZlB4NURodzdGMHFWTE1XM2FOS082VmF0VzRmang0NUFrQ1RWcjFzU0VDUk13ZlBodzJOdmJZOVNvVVpnNWN5WmNYVjFSb1VJRnRHblRSdTZYbkp3TW5VNkh4WXNYRzExNDVQeFZvMmJObXFoWHJ4NVdybHlKMmJObjQvbno1d2dNRE16M09QUjZQZmJzMllQdTNidWJ2S0FpSWlLaU53c1QremZFb1VPSDhNRUhIOERIeHdkNnZSN3g4Zkh5SGZ4Smt5WmgwcVJKSnZ2dDJyVUxpWW1KOFBMeXd2ang0d3RNTnZQeTlkZGZBOGljY3ZMZ3dRTW9sY3BjYlJJU0V2REpKNThVYXJ3alI0N0F6czVPZm5uVjJiTm41Ym5wZ09tVmZ2UjZQYjc3N2p1RWhvWmkvZnIxdVphM0xGV3FGSllzV1lJeFk4WWdKU1VGMDZkUGx4UG1mdjM2b1czYnRuajc3YmV4ZlBseTZIUTZlUlVmcFZLSlZxMWFZZkxreVZpNWNpWEtsQ2tEQU5pL2Z6K1dMMStPaFFzWG9uNzkra2I3OHZQelEzeDhQQlFLaGZ4QXJxK3ZMK2JNbVlOdTNicWhYcjE2R0RCZ0FLNWN1WkxuT2JoKy9UcldybDJiN3k4QlJFUkU5T1pnWXYrR3VINzlPcFlzV1FJdkx5OEVCQVJnM0xoeFNFeE1ORm9lVWdnQnZWNFB2VjZQT25YcW9FZVBIdmo1NTUveDAwOC9vV3JWcW1qU3BBbWNuWjJoMVdyUnAwK2ZBdmQ1NDhhTlhJbTZYcStIV3EyV1YrVUJZUFJBcVZxdHpuTzhoSVFFakJ3NUVwMDdkMFpJU0FpOHZiM3gwMDgvWWUzYXRiQ3hzY0hVcVZQbHR0bC9rY2g2Tm1ERmloVTRmdnc0MXE5ZmozcjE2cG5jUjcxNjliQnExU3A4OGNVWDhQZjNsNWZBckZhdEdzcVhMNCtGQ3hmaTJyVnJXTGR1bmRFZCtKa3paMkw4K1BFWVBudzRnb0tDNE9mbmg0c1hMK0xISDM4MHVhOVBQdmtFVjY5ZVJhdFdyZVIxOEoyZG5iRjU4MmE1VFg1SlBaQTVGYWxUcDA3NXRpRWlJaUtpWWt5cFZBcWxVaW1LSWpvNjJtUzVYcThYV3ExV3FOVnFrWkdSSWY5cHRWcngyMisvaWFkUG4rYnFNMm5TcEFMTGZIeDhpaFJmVVdVL0hyMWVMd3dHZzd5dDArbU0ybVp0SnlVbGljVEV4RUtObjVDUUlMUmFyZERyOWFKMzc5NXkvNFVMRitZNVJscGFtamg2OUtnUVFvakV4RVNoMFdqeUhGK2owWWlNakl4OFk3aDgrYkpRS3BWQ3JWYWJySjgyYlpvNGQrNWNZUTZuVUpZc1dTTCs5Mi9MOU04M1JFUkVWS3laZm1VbUZXdEtwVklBUUdSa3BMbERvVmZveXBVckdEVnExR3Q3UWRYU3BVdXhiZHMyQVBqaS9QbnpmZ1cxSnlJaW91S0ZVM0dJaXFuR2pSdno0bzJJaUlnS2pjdGRFaEVSRVJGWkFDYjJaSFpxdFZwK1FWTjJUNTQ4TVZwZlA4dU5HemZrcFRtTEluc2Z0VnB0dFBZOEVSRVJVVW5IcVRoa2RsRlJVWmc5ZXpiV3JWc0hKeWNuQUprcjlIejExVmR3Y25MQzNMbHpqZHIvK09PUEtGT21EQll1WElqUTBGRDQrdnFhSERjOVBWMmV5cUxSYURCMDZGQk1uandaYmRxMFFVSkNBdWJNbVdPME5uNU9LcFVLWVdGaHNMZTNoMHFsUXVuU3BRdmNEeEVSRVpHNU1MRW5zMnZldkRuNjl1MkxYYnQyd2RQVEV3Q3diZHMycEtTazRQdnZ2OC9WZnVIQ2hSZytmRGpXclZzSFQwOVA5T3JWeStTNExpNHU4bWRiOXFuOVBBQUFJQUJKUkVGVVcxdk1temNQRXlkT3hLSkZpMUMxYWxYWTJka1ZLYzZEQncvQzN0N2VxRXlqMGFCMTY5WkZHb2VJaUlqb1ZXQmlUMmF6YytkT0xGcTBDUC9QM3IySFJWWHRid0IvMXpDQWt1S3R2T1N0bzNiVFV0a2pJT2xSTExPc2poZEFzOUxVek52NW1hVmxscG1tNXZHU2VyeWNFa3ZOMHRRQ3ZHSWVVNHhFVTRJWkVNT3N4R01taWFnSXFDaHoyZXYzQjh3RU1sdzBZTVB3ZnA3SHg1bTkxOTc3Qzh5R2Q5YXN2VFlBcUtvS25VNkgxYXRYTzlhcnFvb2VQWG80bnNmRnhRRUE2dGF0aThXTEY2Tk9uVHEzZEx6Mjdkc2pORFFVclZxMVFuSnlNdXJYcjE4T1h3VVJFUkZSMWNCZ1Q1b0pDZ3BDVUZBUUFPREpKNS9FSjU5OGdwWXRXenJXR3d3R2ZQZmRkMFY2eVFFVWU0TXBaekl5TXZERUUwOFVXUzZsTE5TckQrUzltWWlJaUNoMDB5d2lJaUtpNm9EQm5xcVZtVE5uSWlvcUNybTV1WTRlL083ZHV4ZTZnNjZkcXFvQWdJWU5HenJhMmkxY3VCQTZuUTV2dlBGR29lWGR1bldybERuamlZaUlpTW9iZ3oxVkNWTEtNcldiTldzV1pzMmFWYWludmJpTFY4ZU5HMWZzc1dKaVlqQjE2bFJFUjBjaklDREFNZDdlYkRZWEcreUxHOHRQUkVSRVZCVXcySk5tQ29aelZWVWR3M0lLNnRtenArUHhtREZqTUhyMDZETHZQelEwMU9ueWd3Y1BJamMzRjEyN2RzV2FOV3V3ZHUxYXJGaXhBbDVlWGxCVkZiVnExWEs2WFdSa0pDK2VKU0lpb2lxTHdaNDBZeDhlWTdGWUVCQVFnSmlZbUVLaHVxUXg5bVZ4NmRJbEpDWW00ckhISG5Nc001dk5XTHAwS1lZUEh3NjlYbyt4WThmQ3c4TURxMWV2eHNpUkl3R2cyR2t0aVlpSWlLb3lCbnZTWEhKeU1scTJiRmxzVDNseFZGWEZUei85Vk96NlgzLzlGV3ZYcm5VRWV5a2w1c3laZzlxMWEyUElrQ0dPZGlOSGpvU1VFbWZPbkVHdFdyV2NqdGNuSWlJaXF1b1k3RWx6NjlldlI1OCtmY3JjM213MkE4Z0w1SDUrZnREcjlVaExTMFBUcGswZGJWUlZ4WUVEQjlDK2ZYc0FlZVB3WjgrZWphU2tKS3hac3dadWJtNlFVdUx5NWN2dzl2YUd6V2JEOXUzYjBieDU4MktQeXpIMlJFUkVWSlV4MkpPbTFxOWZqK1BIaitPOTk5NHI4emJIamgxRC9mcjFNWExrU0FRR0J1THExYXNJQ2dxQ1RxZHp0RkZWRmExYXRjS0NCUXR3L3Z4NWpCNDlHblhxMU1HYU5Xc0t2UUhvMzc4L2NuSnlBT1RObm5QelhXNEw0aGg3SWlJaXFzb1k3RWt6di83Nkt6Ny8vSFA4NXovL1FkMjZkY3U4bmNGZ3dKWXRXeHpiVEowNkZWT25UaTF4bTRrVEo2Sm56NTV3ZDNkM0xCTkNPS2JPbEZLaWJ0MjZFRUk0MW50NGVEaWV0MmpSb3RBYmg0TDdhTkdpUlpsckp5SWlJcW9vb3ZRbVZOVW9paUlCT0ozaXNickp5Y2twOXVMWVAvNzRBODJhTlNzVXRxbmlMRnEwQ0pzMmJRS0FTU2FUYWFuVzlSQVJFZEd0WVk4OWFhcWtHVy91dnZ2dVNxeUVpSWlJcUhwanNLL0dEQWFEMWlVUUVSRVJVUlZSZE5Bd1ZYbFN5bWl0YXlDWGxTV0VPS3AxRVVSRVJFUkVSU2lLSXUzWEpSQVJFUkc1S3ZiWUV4RVJFUkc1QUFaN0lpSWlJaUlYd0dCUFJFUkVST1FDR095SmlJaUlpRndBZ3owUkVSRVJrUXRnc0NjaUlpSWljZ0VNOWtSRVJFUkVMb0RCbm9pSWlJaklCVERZRXhFUkVSRzVBQVo3SWlJaUlpSVh3R0JQUkVSRVJPUUNHT3lKaUlpSWlGd0FnejBSRVJFUmtRc1FXaGRBVko0NmR1ellRcS9YVDc5cDhkajgvMWNWWEdpMVd0OVBTa282V3ptVkVSRVJFVlVzQm50eUtZTUdEWEk3ZWZKa3FoQ2lTVW50cEpUbjI3VnIxendzTE14V1diVVJFUkVSVlNRM3JRc2dLay9IangrWHpaczNid3VnU3lsTjEwZEZSVVZXUmsxRVJFUkVsWUZqN01ubHFLb2FVWVptWldsRFJFUkVWRzB3MkpQTDBlbDAzMGtwTTBwb2NxbGV2WHJmVlZwQlJFUkVSSldBd1o1Y2p0Rm90QWdodHBmUVpIdDBkTFMxMGdvaUlpSWlxZ1FNOXVTU2hCREZEclhSNlhRY2hrTkVSRVF1aDhHZVhGSldWdFkrQU5sT1ZtVm5abVpHVlhZOVJFUkVSQldOd1o1YzBzbVRKM09sbE01bXZkbDU4dVRKM0VvdmlJaUlpS2lDTWRpVHl5cG1PQTZINFJBUkVaRkxZckFubHlXRStDK0FuQUtMY29RUWU3U3FoNGlJaUtnaU1kaVR5eklhalRrQWR0dWZDeUcremw5R1JFUkU1SElZN01tbFNTa2RRMi9LZU9NcUlpSWlvbXFKd1o1Y21vZUh4eTc3WXk4dnIxMGx0U1VpSWlJaW9pcE1VWlNkaXFMczBMb09JaUlpb29xazE3b0Fva29RSVlTUVdoZEJSRVJFVkpHRTFnVVFWUlNEd1ZCUFNqa013QW9Ba0ZMTzErbDBLNDFHNHhtTlN5TWlvaHJPMzkvZjIyS3hCQVBvQWFBTGdLWUFHZ0J3MDdTd3FzTUc0REtBTkFEeEFBNjR1N3RIeE1iR09ydjVKT1Zqc0NlWG95aUtRUWd4WGtyNUhBQ3ZtMWFyQUhicGRMclF2LzN0YjN2Q3dzSnNHcFJJUkVRMWxMKy9meE96MlR4VENERWNSZjlHVWNseXBKU2ZlWGg0eklxTmpUMnZkVEZWRVlNOXVZU09IVHZlNGVibU5rUUlNUTU1UFI4QUFIOS9md1FIQjZOKy9mcll1blVyOXUzYkI0dkZZbDk5V2dqeHNWNnZYOHRmRUZSVitQajR4QW9oL0xTdXc0VmNGa0owTUJxTjU3UXVoTWhnTUR3dnBWd0ZvSTRRQWwyN2RrV1BIajN3MEVNUG9XblRwdkQyOW9aZXoxSFNBR0MxV3BHZG5ZMjB0RFQ4K09PUE9IRGdBSTRjT1FJcEpRQmNGVUtNTlJxTkc3V3VzNnBoc0tkcXpjZkhwNzFPcHhzbnBYd1JRRDBBcUZldkh2cjE2NGVnb0NDMGF0V3FVUHZNekV6czJMRURFUkVST0h2MnJIMnhCY0FXblU0WEdoOGYveDBBanNjbnpTaUt3dGRmK1J0cE1wbldhVjBFMVdoQ1VaUVpBTjREZ0dlZWVRYmp4bzFEczJiTnRLMnFtamwzN2h4Q1EwTVJHUmtKQUJCQ3pEUWFqWFBBdjlzT0RQWlU3YlJyMTg2emJ0MjZRZm05OHozc3l6dDE2b1NRa0JEMDd0MGJIaDRlSmU1RFZWWEV4Y1VoTEN3TTMzMzNIVlJWdGE4NklZUUlOWnZObng4N2R1eHl4WDBWUk03Wmc3M1JhTlM2bEdwdndvUUpPSHo0TUFEME5abE0vOVc2SHFxWk9uVG80T0hwNmJrR3dGQlBUMDg1Zi81ODBhTkhqMUszbytJZE9IQUFiNzMxbHN6TnpSVUExdWZtNXI2Y25KeHMxcnF1cW9DZjkxQzE0ZXZyMjBaVjFURlN5cGNBM0FVQVhsNWVlUHJwcHhFY0hJeDc3NzIzelB2UzZYVHc5L2VIdjc4LzB0UFRzWDM3ZG16WnNnWHA2ZWtQU0NtWHVydTd6MU1VWlhOK0wzNGMyQnRBUkVTM3dkUFRjd0dBb1kwYU5jS3laY3ZFZ3c4K3FIVkoxVjZQSGoyd1pzMGE4ZXFycitMU3BVdkRQRDA5THdLWXJIVmRWUUY3N0tsS0N3d00xR2RtWmo2dDArbkdBWGdDK2EvWisrKy9IeUVoSVhqeXlTZmg1VlUrMXg3WmJEYkV4TVFnUER6YzNzdG5sd0JnWlc1dTdxYms1T1NyNVhJd29tS3d4Nzc4c01lZXRPYmo0OU5QQ0xHOWZ2MzZjdjM2OWVMdXUrL1d1aVNYOHNjZmYyRFlzR0V5TXpOVEFPaG5NcGwyYWwyVDFoanNxVXJxMUtsVGM3MWVQd3JBYUNsbEN3RHc4UERBRTA4OGdVR0RCcUY5Ky9ZUW91SmV2cW1wcWRpeVpRdTJiZHVHek14TSsrSXJBTllMSVVLTlJ1T3hDanM0MVdnTTl1V0h3WjYwNU92cjI5Sm1zeDBGMEdENTh1WG8xcTJiMWlXNXBFT0hEbUhpeElrQWNObk56YTFUWEZ6YzcxclhwQ1VPeGFHcVJOZWxTNWZIVkZVZEQ2Q2ZsTklOQU82NTV4NkVoSVRnNmFlZmhyZTNkNlVVMHJ4NWM3enl5aXNZTzNZczl1L2ZqNGlJQ0poTXByb0EvaW1sL0tlUGo4OGhJVVNvdDdkM2VIUjA5STFLS1lxSWlLb05tODIyRWtDRG9VT0hNdFJYb0c3ZHV1R0ZGMTdBRjE5ODBTRC9lLzZNMWpWcGlUMzJwRG1Ed1hBbmdCRlN5ckVBMmdHQVhxL0hvNDgraXBDUUVDaUtVcUc5ODJXVmtwS0NMVnUyWU9mT25iaDI3WnA5OFNVQW53SllaVEtaVG1wWEhia0s5dGlYSC9iWWsxWTZkKzdzcTlQcGZtalZxaFcrL1BMTFVpZDBvTC9HYkRiajJXZWZ4Wmt6WnlDbDlFMUlTSWpYdWlhdHNNZWV0Q0s2ZE9ueWlLcXE0NldVZ3dCNEFFQ3paczBRSEJ5TS92MzdvMkhEaGhxWFdGamJ0bTB4WmNvVVRKZ3dBWHYyN0VGRVJBU09Iei9lQ01BYkFON3c4ZkhaSzRRSUZVTHNOQnFObHRMMlIwUkVya21uMDAwSGdCRWpSakRVVndJUER3OE1IejRjYytiTXNYL3ZCMmhkazFhMDd3YWxHaVgvRnRyREFJd0Q4QkNRTjBOTjkrN2RFUklTZ29DQUFPaDBPbTJMdkFYSGp4OUhSRVFFZHUvZWpkemNYUHZpUDZTVXEvVjYvZXFhUHRhUGJoMTc3TXNQZSt4SkM1MDdkKzZzMCtrU21qUnBndTNidDhQZDNWM3JrbW9FaThXQ2Z2MzZJVDA5SFZMS3pna0pDVWUxcmtrTDdMR25TbUV3R0JRcDVUaUx4Zkk4Z0RzQW9GR2pSaGc0Y0NBR0RoeUlwazJiYWx6aDdXbmZ2ajNhdDIrUDExNTdEYnQyN1VKRVJBUk9uVHAxdHhCaWhzMW1tMjR3R0haS0tVTk5KdE0zQU5SU2QwaEVSTldhVHFkN0JRQ0dEaDNLVUYrSjNOM2RNWFRvVUN4WnNnUkNpSWtBUm1sZGt4YllZMDhWeG1Bd2VFa3BuNVZTamhOQytObVgrL241SVNRa0JEMTc5blM1VzJkTEtaR1ltSWp3OEhCRVJVWEJZc2tia1NPRStKK3FxcXRzTnR1blNVbEo2UnFYU1ZVWWUrekxEM3ZzcWJJRkJnYnFzN096MDNRNlhhT29xS2hLbS9DQjhtUm5aK094eHg2RHFxb1gyN1p0MnpRc0xNeW1kVTJWemJWU0ZWVUppcUk4S0tVY0o2VWNEcUNlRUFMZTN0N28xNjhmZ29LQzBMcDFhNjFMckRCQ0NQajQrTURIeHdkdnZQRUdkdXpZZ1lpSUNLU21wdjVOQ0RGZnI5ZlBVUlFsUWtvWm1wQ1FjQUM4OFJVUmtjdkl5c3A2UkFqUnFIUG56Z3oxR3ZEMjlrYW5UcDJRa0pCd1owcEt5aU1BWXJTdXFiSXgyRk81Nk5DaGc0ZUhoMGVRRUdJY2dKNzJXV3c2ZGVxRTRPQmc5TzdkRzU2ZW50b1dXY2thTkdpQTRjT0hZOWl3WVlpTmpVVjRlRGdPSERqZ3JxcnFFQ0hFRUVWUmZoSkNoTnBzdHM4VEV4TXpTOThqRVJGVlpVS0lBVURlblZGSkd6MTY5RUJDUW9MOVo4RmdUM1FyT25icytEYzNON2N4UW9pWEFEUUdBQzh2THp6MTFGTUlEZzdHZmZmZHAzR0YydFBwZEFnSUNFQkFRQURPbnorUGJkdTJZZXZXcmJodzRjS0RVc3BsT3AxdXZxSW9tMVJWRFUxTVRJelR1bDRpSXJwdC93QVk3TFhVbzBjUExGdTJERkxLZmdCZTE3cWV5c1pnVDdkczBLQkJiaWRQbm53NnYzZitTZVJmcTNIZmZmY2hKQ1FFZmZ2MmhaZVhsN1pGVmxGTm1qVEIyTEZqOGZMTEx5TW1KZ1poWVdFNGN1UkliUUF2NlhTNmx4UkZNUW9oUWkwV3k2YWtwS1JycGU2UWlJaXFoTTZkTzljSDBLNWh3NFl1UGVTMHFtdmR1alVhTkdpQXk1Y3Z0ek1ZRFBXTVJtT1cxalZWSmdaN0tqTWZINSs3ZFRyZHFKU1VsTkZDaUpaQTN0eXhmZnIwUVVoSUNCNTY2S0VxY1NPcDZzRE56UTJCZ1lFSURBekUyYk5uc1dYTEZtemZ2aDJabVprR0tlVW5lcjErc2FJb24rdDB1bFh4OGZFL2FsMHZFUkdWek0zTjdTRXBKZHEwYWFOMUtUV2FFQUp0MnJTQjBXaUVFT0loQUllMHJxa3lNZGhUYVhRK1BqNlA1dmZPRDVCU3VnRjU3NGlEZzRQeGozLzhvOEl1RU1yTXpFVDkrdlVyWk45VlNZc1dMVEJ4NGtTTUd6Y08rL2Z2UjFoWUdCSVRFNzBCVEZCVmRZS2lLQWVGRUN1enNySWlUcDQ4bVZ2cURvbUlTQXNkZ2J5YkdaSzIyclp0QzZQUkNDbGxSOVN3WUY5OTdnUkVBSUIyN2RwNSt2cjZWdmlrNzM1K2ZvME1Cc1ByaXFLY0VFTHNCUkRzNXVibTFydDNiNnhhdFFvUkVSRjQ0WVVYaWczMXFxcmlvNDgrZ3FyZS90VHRqejMyR0d5MmlwMnB5bXExT2g3bjV1Wmk5KzdkdDdUOUgzLzhnYzgvLzd4Y2F2SHc4TUNUVHo2Sk5Xdlc0S3V2dnNLenp6NkxPKzY0QXdDNlN5bS84UGIyUHFzb3lrS0R3Y0MvR2xWWVlHQ2d2bVBIamkyME9uNThmRHd1WExoUVpMbXFxcmg2OVNwKy8vMTNKQ1ltWXRldVhUaDE2cFFHRlJKVlRRYURvVm1IRGgzK3ltMWlId1pRWlh2c282S2k4T0dISHhaWkhoUVVWT2EvMVFFQkFlVmRWb1d3djdsU1ZmVmhqVXVwZE95eHIyWWFOR2pRd0dhei9hRW95Z0VwWllTcXFsdU9IajJhV2s2N0Y1MDdkdzdRNlhUanJWYnJJQUNlQU5DMGFWTUVCd2VqZi8vK2FOU29rYU94eldhRG41OGZtalZyQmdCSVMwdERSRVFFV3JkdURWVlZzV2JOR293ZE83YlFBYzZmUDQraFE0Y0NBSzVkdXdZM056ZlVxbFhMc1g3djNyMjNYSFI2ZWpxZWZ2cnBXOW9tTGk0T1pyTVp6ei8vUENaUG5veEhIbmtFbHk5ZnhudnZ2WWUrZmZ1V2VUL2UzdDVZdjM0OWZIMTk4ZUNERDViYWZ2UG16ZGk0Y1NQUzB0TFF1blZyVEpreUJYNStma1hhdFczYkZtKysrU1ltVEppQWI3NzVCbUZoWVRoeDRzU2RBS1pJS2Fjb2l2SU5nRkJ2YisrZDBkSFIxaUk3SU0xY3VIQ2hscWVuNSsrS29oeVdVb1pMS2Jja0ppYWVycXpqLy9EREQxaTllalZXcmx3SklRUjY5ZW9GZDNkMzZQVjYxS3BWQzNYcTFFR0RCZzNRc0dGRGVIdDdvMFdMRmdnSUNFQ2RPblZLM2ZmVnExY1JIUjJOdW5YckFnQWlJeVB4OGNjZjQ5eTVjNWd3WVFLR0R4L3VkTHRqeDQ1aHhJZ1JpSW1KNGZVM1ZHV3BxanJLMDlOenNvK1B6dzRoUklTM3QvZmU2T2pvRzJYZFhrcDVMNEFxT2I1ZVNvblZxMWRqeXBRcFJkYjk5dHR2a0xMd3pNdkYvUjAwbTgxTzE4MmFOY3ZwM3pLdHRHclZDZ0FnaExoWDQxSXFIWU45OVNTUU42VmtUemMzdCtXS29od1JRa1JZTEphSXBLU2svOTNxenZ6OS9iMnRWdXNMVXNyeHlPOXhFRUtnZS9mdUNBa0p3U09QUEFLZHJ2Z1BkeUlqSTNIbXpCbU1IRGtTTFZya2RWVGEzLzNmdkYyVEprMGM0WDNvMEtHWU1HRUN1bmJ0V3FoTlFFQ0EvYVl5WmRLNGNXUEV4UldkVEdiS2xDbTRkT2tTMXE1ZDYzUTdEdzhQeko0OUd4TW5Uc1M4ZWZQUXVISGpVcWZrTkJnTThQQW8ycUh6MGtzdkZWbG1OcHVMM0dRb0l5TURDeGN1UkpNbVRmRGxsMTlpeXBRcCtPYWJiNG85cnBlWEZ3WU1HSUFCQXdZZ09Ua1pFUkVSK085Ly80dmMzTncrQVBwa1oyZi9vU2pLSjFhcmRYVlNVdExaRW91bnloWWdoQWdRUWl6T3Z5ZzZ3bXExUmh3OWV2U1hpanpveXkrL2pDRkRodURMTDcvRWtDRkRZTEZZOE8yMzN4YmIzbXcyQThoN1UrM3N0VjJRd1dCd1BFNUxTOE9zV2JQd3IzLzlDNEdCZ1JYKzZScFJKV2tnaEJnT1lIaDJkdllWUlZGMlNTa2piRGJiN2pKTWFGQWZRSldjdjM3WHJsMW8wNllOT25mdWpOT25UeGY1bS9YNDQ0OFhlcjUvLzM2bit3a0lDTGpsVDdhMVVPQm40UHJqZVcvQ1lPOGF1a29wdStyMStnOFVSVWtBRUNHRWlEQWFqU2RLMnFoejU4NmRkVHJkZUl2RjhnS0FPd0NnWWNPR0dEaHdJQVlPSE9qb2lTK0xxS2dvOU9uVEIyNXViZ0R5aHJqb2RMcGlMNlk5YytZTVVsTlQwYVZMbHpJZjQxWjgvLzMzMkw5L2Y3R2gzcTU5Ky9ZSURRMUZxMWF0a0p5Y1hLWXgvVkZSVWZEeThrSnFhaXJ1dlBOT2VIcDZ3bXExNHJmZmZuTjgvSmVUazRPLy8vM3ZSYmI5NXovLzZYZzhZc1FJZlBMSko4akl5Q2pUOTdwRGh3N28wS0VESmsyYWhGMjdkaUU4UEJ6Lys5Ly83Z1l3VTYvWFQxY1VaU2VBVUpQSnRCZkE3WStCb29wZ2tGSWEzTnpjL3FVb3lvLzQ4eHo5RWVWOGt6SVBEdys4Kys2N1plcUIveXN1WHJ3SVZWWFJzMmRQdUx1N3c5M2R2VUtQUjZTQnVnQ0dDQ0dHNlBYNjY0cWkvQmQ1NTI1a01UT3QxQU5nSDBKWlpXUm1adUxUVHovRnh4OS9qUFhyMStQNDhlT0ZncnZCWU1EZXZYc2RmNzlkUVlHZlFUMHQ2OUJDdFE3MnZyNitiV3cyVzQyYUtGMUsyYUNVSmo0QWZLU1U3eXVLY2taS2VWQUlFVzB5bVZZalAwQW9paklRd0phQ0cvbjYraUlrSk1UeFIvcFc3ZHExQzNQbXpIRTh2M2J0R2xSVlJYcDZPaG8zYmx5a2ZWaFlHQ3dXQy9yMDZlTm92MkRCQWdRR0JqcmRmMlptSnViTW1ZUHZ2LzhlalJvMXdvQUJBN0J5NVVvY1BueTRTQzlqVmxZVzVzNmRpeWVlZUFLZE9uVnl1citNakF3ODhjUVRSWlpMS2VIcjYxdG9tYXFxaUlpSXdEMzMzSU5YWG5rRkhoNGVPSFRvRU41Nzd6MU1uejRkUFh2MnhPblRwekY1OG1UNCtmbGh3b1FKcUZPbkRsNTU1WlVTdjJleHNiRm8yclFwbWpScFVtSzdtOVd0V3hkRGhnekJzODgraTRTRUJJU0hoeU1xS3NyTmFyVU9BREJBVVJSSUtWOVBTRWhZaWo5RG94ZzBhSkFBZ0FzWExvZ3JWNjRJQUxoeDQ0Ykl6YzBWQU5DaVJRdkhZN1BaTEN3V2l3QUFtODBtNnRldkx3REFhclVLcTlYcVdHNnoyUVFBMUtsVHgvSFlack1KVlZVZGoydlhyaTN5djQrTzVRVWZTeW1GcDZlbjArWDJ4NTZlbms2WFN5bUZ1N3U3NDdHVTB2SFl2ci9pMXRzZjYvVjZwOHVsbEVLdjE5L3l0cXFxMWk3bFIvZ1FnSWVrbERNVlJVa0ZjRkJLK1YxQ1FrSW95aW5rKy9qNElMOG0zTGh4dytsSDUrbnA2ZGk5ZTNlUk43TUdnNkhRT1p1ZW5sN2treWNBam1FMzlqRzNScU1SUC96d0E1WXVYWXFVbEJRMGJ0d1kwNlpOY3pvbWQvUG16Vmk3ZGkydVhMbUM0T0JndlBIR0d3RHlQajFZdW5RcGR1L2VEWXZGZ2g0OWVtRGF0R25sL1NaRkZQeS80SGtCQUFYUERRQW9lSDRVZkc0Mm14MjlGZ1hQRlFBb2VMNFUvTC9nT1FMa25UY0ZueGQ4WFBBY0FvQ0M1MUZKLzl0ZmowRGVlVk5TbTRMblYwbnJDKzZ6NFBuazdILzdOcVcxSy9pNDRIbFcwditsdGJ2RnRnSUEzTnpjQ3A2L2YwUHhhZ01ZQ0dDZ2xOTHE0K05qRWtJY0F2Q0Z5V1N5bnlCVk10aEhSa1lpUFQwZG8wYU5RbFpXRmpadjNseW03UUlDQW9yOC9iWllMT2pmdjcvamVXcHFLdUxqNDh1MTN2TEFZRjlOMld5MmVBQ2xCVjJYY29zWG83WVNRandQNEhsRlVhWUNpTkRwZEJHcXFtNG8yR2pKa2lYbzJiUG5iZGQwNDhZTlpHVmxGUnAyYys3Y09RREF6ei8vWE9RWHcrWExseEVaR1luTm16YzdodTQ4ODh3enVPZWVlNG85eG93Wk0zRGp4ZzFFUmtaQ1NvbXBVNmM2YmFlcUt0NTU1eDE0ZW5waXo1NDllUDMxMXhFVEU0UEhIbnZNTVM0WXlQdGs0dWJoT3dzWExvUk9wM09FREx0dTNibzUzanc4OTl4eldMNThPZmJ0MjRjRkN4WkFVUlFBUUx0MjdSQWVIbzROR3piZytlZWZ4NWd4WXpCaXhJaGl2eDZqMFlpNWMrZGkzcng1SlE1ektva1FBb3FpUUZFVXBLU2tZTlNvVWJoeTVZcDkzV0pGVVJZWGJKK1NrbEprSDU2ZW5vNWhRTm5aMllYVzZmVjZ4Ly9YcjE4dnNxMU9wM1BVbnB0YmVMSWUreWMxZXIwZUZvdkZhZTBGZTRjS0R1T3dieXVFY096LzVtRWVCYjluenM0Sit6N2MzTnlLWFc5dmMvUDZnc2UvblcxdnNkZXJPWUJuaFJEUDVwK2pXMHJib0NScjFxekI1NTkvRHJQWmpNT0hEK1BxMWF0bzBLQUJWcTllalFZTkdqakd0eWNrSkdET25EbTQ2NjY3aXZ4OGREcGRvWS9hYjM2amE3ZHUzVHFNR0RHaTBKdnJhOWV1WWZyMDZXalhyaDFXckZpQmVmUG1ZY2VPSFlXMk8zdjJMRDc0NEFPc1hMa1NEejMwRVA3M3Z6OUhENzcvL3ZzNGUvWXNObS9lREU5UFQ3ejk5dHRZdkhneFpzNmMrVmUrTFpCU0NrVlJuTDVwY25aZUFIQ2NGOFdkSHdVVlBGY0FPRDFmZ0Q5ZnQ4V2ROd1VWUEljQU9EMlBDclp6OXJxNytid3ArTm91V0VkeHc2aWMvVzRxN20vUXpYV1UxcTdnNDlMYWxyWGRyYll0cVYwcDlFSUlQd0IrQUNZcGloSWxoSWlRVXRZSHFsNnd0MThqOTlaYmIySFlzR0ZvMHFRSkhuMzAwVUp0Q2c3RitmREREeDNYakczZnZyMVF1NENBZ0VMTHF1ckZ0QVU2QXhqc3F4bDdxTitqYVJXVlNBamhLYVVNdkkxTnBSQkNXcTFXcWRQcGhnR0lzSytZUEhreXVuVHBncENRRUFRR0J0NXlqMzJ0V3JYd3lpdXZZUEhpeGZqNDQ0OEJBTWVQSDBlOWV2VVFHeHRiWkVqS0o1OThnbDY5ZWlFckt3c3RXclRBenovL2pGcTFhaFViN0RNeU1uRG8wQ0dzWDcvZWNmSHV5eSsvakFrVEpoVCtBcVhFM0xsemtaeWNqSFhyMWlFb0tBalhyMS9IZ1FNSDhPR0hIMkxDaEFubzE2K2YwK0ZCVWtyRXhNUmc2dFNwaUk2T1JrQkFnT01QdXRsc2hvZUhCMUpTVWpCcDBpUTg4TUFEMkxoeFk1R2VUZzhQRDd6MDBrdDQ2cW1uc0dEQkFuenp6VGY0OE1NUGl4enZ3b1VMZVAzMTE3Rm8wYUpDWTVadmxaUVNKcE1KNGVIaDJMOS9mNkVaZnFTVXJ3c2g1dVBQSHVDQy94ZjN1TlQxVWtvcGhManQ5VUlJS2YrOFNxdFMxOXZyS21IN1F1dnoyOS9PZXAwUW91ZzRyRExJci85Mk5nVUFqQm8xQ3FOR2pYTDhzVTFOVFVXalJvMFFGeGVIOWV2WFkvcjA2V2pmdmozbXpadUhpUk1ubHZ0OUozcjE2b1ViTjI0Z0pTVUZkZXJVUVdwcWFxSFhKUUM0dTd0RENJRzB0RFQ0K2ZtaFE0Y09BUExlOEgvOTlkZll1SEdqNDFPc29VT0g0dTIzMy83THdUNy9aMlZCNFU5RW5MMzJVVjV0Ym5xZGxLbnRUZTJMUFdZeHIrWGJiZXQ0WEVMYkl0czVhVnRzSGJmU3R1QXhuWHdQaTYycmhMWkZ0aXVoN1QwQWJtZEtHNm1xcXF5cTkzR3BYYnMyd3NMQzRPN3VqdURnWUFERmo2R242cSs2QjNzQWdNbGtlbExyR2lxTHI2OXZVNXZOZHE0c2JZVVF5YXFxUmdnaElrd20wekg4K2NzckRua3o0SFRXNlhUakFBeU5qNCsvSXo0K0hnMGJOc1NBQVFNd2NPQkEzSDMzM1dXdXEyL2Z2bGk0Y0NFeU1qTFFzR0ZEUkVkSFk5U29VZGk0Y1NNbVRacms2TVZKU2tyQzNyMTc4Wi8vL0FkdnZ2a21ubjMyV2Z6NjY2OFlNbVJJc2ZzK2YvNDhnRCt2Y2dkUTVLTjVWVlV4Zi81ODdOMjdGeXRYcm5UTVNsQzdkbTBzV2JJRTBkSFJXTEJnQWJadjM0N3AwNmNYbVk3czRNR0R5TTNOUmRldVhiRm16UnFzWGJzV0sxYXNnSmVYRjFSVlJhMWF0ZENnUVFOTW16WU5reVpOS2pTMHdSNzhDL3J1dSs5dzdOZ3hwOEVwTVRFUmJkcTB1ZTNyQzdLenN4MWo3RStmUG0xZmJBT3dRd2dSYWpRYTl5RnZqUDJTMnpvQS9TVWRPblNvNCtucGVhVXNiWVVRdnhRNFIwMEFwS0lvazh1cmx2ajRlRHo4OE1NWU1HQUFIbnp3UWJ6enpqc1FRcUJMbHk3RkRudjdLMWFzV0lFZE8zYWdZOGVPampmR04vZUlObW5TQkhQbXpNR3laY3V3WWNNR3ZQMzIyL0R4OFVGYVdocWtsSGp1dWVlSzdOZGlzZnpsTWZ3bWsrbXZUR05JTllDUGo4OTBJY1NjMGx2Q0RHQXZnQWk5WHIvamh4OSt1QVFBaXFMTUJuRFh0V3ZYU3IwUXZUS2RPblVLaXhjdmhvK1BEMTU4OFVWNGVYa2hORFMwMkpsdkNuNWk5OHd6enpnZVoyZG53MncyNDdISEhrUHQybmtqRHUwWDMxYzFWNjlldFQrc1VYZWRCVndrMkZNaEp1UVB1WW1Qai8rNXBJYUppWW1KQU1iNSsvdS9hVGFibnhkQ2pNL0l5T2k0ZHUxYWZQcnBwK2pXclJ0Q1FrTFFyVnUzVW9lTHVMdTd3OXZiR3hjdVhNREZpeGR4NHNRSkxGbXlCTEd4c2RpOWU3ZmpsOFBWcTFmeDFsdHY0Zjc3NzhmYXRXc3hmdng0NkhRNnZQUE9POFh1Mno2RTV1TEZpNDVBbjU2ZTdsaWZuWjJOdDk1NkM2ZE9uY0xxMWF0eDMzMUZMN3NJREF5RXdXREFva1dMTUh6NGNFUkdScUpldmJ4UDZPemplb2NQSHc2OVhvK3hZOGZDdzhNRHExZXZ4c2lSSXdIa3ZVRndjM05EMTY1ZGk4ellZekFZaWgycjdJeS92Ny9UR2tzaXBjVHg0OGNSSGg2T1BYdjJGUHdJUHhYQUp6YWJiWFU1VG50S0Zlc1kvanhIazFHNFo3SGNtTTFtaEllSFk5YXNXWTduT3AwT3RXclZ3bzgvL29qZmYvOGRMVnUyTExLZHFxcUYvdUNYZGFqQzJiTm5zVzdkT29TRmhhRk5telk0ZlBndzl1eHgvbUZxMzc1OTBidDNieXhmdmh4dnZ2a205dTdkaTRZTkd3SUMyQkd0QUFBZ0FFbEVRVlRJdTE2bmFkTUt2MVVIMGEyNkRtQzNFQ0pDcjlkSHhzYkdPaHVibFlYOFlOK2dRZFVaSlZ5blRoME1IVG9VYmRxMFFaczJiUndkWDg2dW55azQ5RzdSb2tYbzFxMGJnTHpPcjQ4Ly9oZy8vZlFUMnJWcmg5bXpaNk5Ka3lZNGRLaHEzdnZwMmpYSEJFWU05bFF0SGM2ZjduTEw3VXgzbWY4TEtoVEFLaDhmbjY1Q2lQRlN5c0VIRHg3MFBIandJSm8yYllxZ29DQU1HRENnMER6MmRoOTk5QkdpbzZNaGhFQ0xGaTN3eWl1dllOaXdZZkR5OHNLSUVTUHc5dHR2bzN2MzdxaGZ2ejRlZWVRUngzYloyZG13V3ExWXVIQ2hZeHdwZ0NJWHZMWm8wUUp0MjdiRmloVXJNSFBtVEZ5NWNnWHIxNjkzckw5dzRRTGMzZDN4eFJkZk9LM1BybTdkdXBnMWF4YkdqQm5qQ1BWU1NzeVpNd2UxYTljdTlLbkJ5SkVqSWFYRW1UTm5VS3RXclhLZExTQWxKUVUvL3ZnamhnMGJWbXJibkp3YzdObXpCK0hoNFRoeG90QWtSM3VFRUtGMTY5YU41RHoyMVVKOC9uU1hXeXA2dWt0N0QxcGNYQnp1di85KzZQVjZ2UG5tbXpoOStqU21USmtDWDE5ZmZQWFZWeGd4WWdUKzlhOS9PUzYwdFJzK2ZEZ21UcHpvZUw1OCtmSXlIZGMrNU9iY3VYTzQ4ODQ3c1duVEpxZnR6cDA3aC9QbnorT2hoeDVDeTVZdFlUYWJJYVZFa3laTm9DZ0tGaTFhaENsVHB1RE9PKzlFU2tvS01qTXpxOVQ4MkZTalhCRkNSS3FxR21HejJmNWJodWt1czRCQ29iSkthTnk0c1dQb3F0bHN4azgvL1ZUc3hCSUZkZXZXRFRrNU9WaTJiQmwrLy8xM3JGaXhBazgrK1NTbVRwMktTWk1tWWV6WXNYL3ArcnlLeEdCUDFZMEtJQVpBdU0xbTIxcU9QYlV5SVNIaE1JRERmbjUra3l3V3kzQWh4TGkwdExSN1Avcm9JNnhhdFFxOWV2VkNTRWhJb1dFa1FVRkI2TmF0Rys2OTkxNHNXN1lNVnF2Vk1XT0dvaWpvMnJVckprK2VqQlVyVmpndUt0cTllemVXTFZ1R3VYUG5vbDI3ZG9XS1dMcDBLVEl5TWdwZG5EbC8vbnk4OTk1NzZOT25EOXEyYll0Qmd3YmgyTEZqQVBKdTVyUnMyYkl5ZjVITm16Y0hrSGVCMit6WnM1R1VsSVExYTliQXpjME5Va3Bjdm53WjN0N2VzTmxzMkw1OXU2TjllVEdaVE5pOWUzZUp3VDRsSlFYaDRlSFl0V3RYd1Y5UUZ3R3NGVUo4YkRRYW5WL3hSMVhKOTFMS2lNcThRZFhseTVjeGVmSmt0R2pSQWtlT0hNRWJiN3lCNU9SazlPN2RHNzE3OTNhY1Q0TUhEOFlERHp4UWFIaWJYY0ZRNyt4NWNlNjU1eDRNR1RJRVU2Wk1RZVBHalRGa3lCQ252WGsybXcyelo4OUdhbW9xbWpkdmp2ZmZmOTh4WkczQmdnV1lQMzgrUWtKQ1lMRlkwS1pORzd6NjZxdTMrbTBnK2lzdUE5Z09JTUxiMjN2ZnJkeWdDa0FtVVBLRjFsbzRkZW9VdnYzMld4aU5SaVFsSmVIZWUrL0ZwNTkrV3VJMlpyTVpPM2Jzd1ByMTZ6RjQ4R0M4OWRaYmp2TzBUWnMyV0w1OE9kNTU1eDFFUkVUZzVaZGZSc2VPSFN2alN5bXpBaitEVEMzcjBFTFZ2Tktqak95ekhKaE1wbXI5ZGR5S2R1M2FlVFpvMEtCQlhGeGNXaVVkVXVmajQ5TkxwOU9OazFJT1FQNmJ3ZGF0VzJQQWdBRll0bXdaakVZanJsKy9qcmx6NStLbm4zN0NKNTk4NHZoWUhjaWJOV2Y4K1BISXlzckNoZzBic0hUcFVpUW1KbUxldkhtT2VkOExldkhGRjVHY25JeXVYYnM2dmYwMThPZWRMSjFOZDJsbk1Cand6VGZmT08zRlAzLytQRWFQSG8wNmRlcGd5Wklsam8vK3BaVG8wYU1IY25KeUFPVE5uak5yMWl6SEp3M09aZ0J3TnNZZXlKdGxZUGJzMlU1cmM4WnNOaU1xS2dwaFlXRTRldlJvd1ZVeFVzcVZWNjVjMlhMeTVNbmlwOUdnS2lFd01GQ2ZrWkhSOUhadkdHYi92ZVpzaXNuU2JOeTRFUmtaR1JnelpneFdyVnFGdlh2MzRzYU5HNDQzeVRxZERxcXF3bXExd21xMW9tblRwbGkzYmgwQ0FnSUtuYlBGeWNqSUtIVG4yYXB1d29RSjlxRnpmVTBtMDMrMXJvZXFOb1BCME96R2pSdVhrcE9UYjJ2Z3VNRmdXQ21sSFBmMjIyOGpKQ1Nrdk11N2JkOSsreTNpNCtQaDUrY0hIeDhmeDgyYmJwN2FGc2dibmhNYkc0dWhRNGZpNFljZnhwZ3hZM0RYWFhjNTFoZThnYVNVRXBHUmtmajAwMC94d1FjZk9QMTdycFh3OEhETW16Y1BVc3FWQ1FrSi95eDlDNm9TRkVXUnhVMWhSdVhQWURBMDgvSHhtYTRveWhuNzk5NWdNTWdaTTJiSTc3Ly9YcjcvL3ZzeU16TlRPcE9Ua3lQMzc5OHZwWlF5TXpOVG1zMW1wKzJrbE5Kc05zc2JOMjRVdTE1S0taT1NrcVNpS0RJM043ZllObDI3ZHBXWExsMHFkdjNldlh1ZDFwR2JteXV6czdObFZsYVdWRlcxeERyS3c1a3paK1RTcFV0bHIxNjlwUDM3cWloS2xzRmdXTjZwVTZjT1d2L2NxWExaWHdPM282VHp3V3ExeXR6Y1hIbmp4ZzE1L2ZwMW1aT1RJM056YzZYRllwRXpac3lRRm91bDFQM1BtREZEWHI5Ky9iWnEwOEwvL2QvLzJjK25HalBCQW1uSFlERDhVMUVVdVdEQkFxMWYrbVZ5NU1pUklzdCsrT0VIS2FVczltLzA4dVhMSzdTbThqSi8vbng3UmhtdjlldWlzbkVvRHBXWjBXZzhCK0Q5UVlNR3pVdEpTWGxLU2prT1FOL0l5RWdSR1JtSisrNjdEM3YzN3NWVFR6M2xtQy9icm5idDJ1alZxeGNBT01hM0Y2ZTg3bUI1ODBXdU4rdmR1N2ZUNVI0ZUhoVStvNEhOWnNPQkF3Y1FGaGFHMk5qWWdxdU1Vc3FWTnB0dGN4bkdjeElWVXRMcjFzM05yZGhyUmV3WDJKYW1yTzJJYXFna29QaDdJMVExL3Y3K1JaYlpMNTR0N3U5d2FUZGVyQ3JzUHdNaFJKTEdwVlE2Qm51NlpXRmhZVFlBT3dIczdOeTU4ejFDaURGQ2lGRy8vUEpMNDNuejVtSFpzbVY0NnFtbkVCd2NmTXV6djVUVnd3OC9mRnRERmJSMi92eDViTjI2RmR1MmJjT0ZDeGZzaTY4TElUYXFxaHFha0pCUTlXN2hSMFJFcGJMWmJEL3FkRHFjT25WSzYxSnFOQ21sNDJjZ3BmeFI0M0lxSFlNOS9TWDVGd1ZPNjlDaHczdWVucDREcFpUamNuSnlBc1BEd3hFZUhvNk9IVHNpT0RnWWp6Lyt1R05lNjVwR1ZWVWNPWElFRVJFUk9IRGdRTUhwQTQ5TEtVT2xsT3NURXhOcjNBVStSRVN1SkRFeE1WTlJsSk1aR1JudGZ2dnROOGUwa2xTNWZ2dnROMXkrZkJrQVRocU5SczZLUTNRNzhpODIraExBbHdhRDRZSDhZVHJEazVLUzZpY2xKV0h4NHNYbzE2OGZnb0tDYXN3dnU0eU1ET3pZc1FOYnRteEJhcXBqNGlLTEVDSTh2M2MrQmhVMGh6a1JFV2xpSjRCSkJ3NGNLTk9VeGxUK0RodzRBQUFRUXV6UXVCUk5NTmhUdVRNYWpTY0F2R1l3R0taSktRY0RHSmVkbmUyL1ljTUdiTml3QWI2K3ZnZ0pDVUZnWUdDaCtldGRnWlFTQ1FrSmlJaUl3TDU5K3h4emV3TTRCV0NWMVdwZGw1U1VsRjdDTG9pSXFKcVNVbTRUUWpEWWE4Z2U3S1dVMnpRdVJST3VsYXFvU2pFYWpUa0ExZ0ZZMTZWTEZ4OVZWY2NCZUNFdUx1Nk91TGc0TkdyVUNBTUdETURBZ1FQUnJGa3piWXY5aTY1Y3VZSmR1M1loUER3Yy8vdWY0eDVoS29BZEFFSk5KdFBlL09kRVJPU2k2dFdyOTMxMmR2YkZ4TVRFTzdPenN4MVRTMUxseU03T3RrOFhmYkZ0MjdiZm0wd21yVXVxZERxdEM2Q2FJVDQrUHNGa01vMTFkM2UvV3dqeGZ3Qit2SFRwRXRhc1dZTisvZnJodGRkZXc4R0RCOHQ4Ky9xcTR2ang0NWc5ZXphZWVPSUpmUERCQi9aUS93ZUFXVmFydGJYSlpCcG9NcG4yZ0tHZWlNamw1ZDhKZkllcXFvaU1qTlM2bkJwbjU4NmQ5aHl4STMraWp4cUhQZlpVcVdKalk3TUJmQVJnWmVmT25RTjBPdDE0VlZVSHhjVEVlTWJFeEtCWnMyWUlDZ3BDLy83OW5kNVlxaXE0ZnYwNjl1elpnL0R3Y1B6MDAwOEZWMzBESU5UYjIzdG4vaTkzSWlLcVlWUlZYYUhUNlY3YXNHRURCZzBhVkc1VE9GUEp6R1l6Tm16WUFBQ1FVaTdYdUJ6Tk1OaVRWbVJpWXVMM0FMNDNHQXlUQUF5WFVvNDdkKzVjdXc4Ly9CQ2hvYUY0OU5GSEVSSVNBb1BCNExpVnRaWlNVbElRRVJHQnlNaElYTHZtbUdMK0VvQzFBRDQybVV3bnRhdU9pSWlxZ3NURXhFUkZVWGFjUDMrKzM5ZGZmNDMrL2Z0clhWS044UFhYWHlNOVBSMUNpTzBtaytsbzZWdTRKZ1o3MHB6UmFMd0lZREdBZi92NCtEd3FoQmh2czluNjc5MjcxMjN2M3IxbzNibzFRa0pDOE13enoxVDZlRVd6Mll6OSsvY2pQRHdjQ1FrSkJWY2RSRjd2ZkVSMGRQU05TaTJLaUlpcU5DbmxIQ0ZFdjNYcjFxRnYzNzRWZnRQRG1zNXNOdU96eno0RGtQZTkxN2djVFRIWVUxV2lKaVFrN0FPd3o4Zkg1MjZkVGpjS3dKamZmdnV0eGVMRmk3Rml4UXIwNmRNSGd3WU5Rb2NPSFNxMEYvL3MyYlBZc21VTHRtL2Zqc3hNeHhUelZ3QjhydFBwUXVQajQydmNUUytJaUtoc0VoSVM0aFZGMlhYbXpKbW5QL3p3UTB5YU5FbnJrbHphZi83ekg1dzVjd1lBZHBsTXB1cDM5OHB5eEdCUFZWSkNRc0lmQU9ZRUJnYk95OHJLZWtvSU1jNXNOajhaR1JrcElpTWpjZi85OXlNNE9CaDkrL2FGbDVkWHVSelRack1oSmlZR1lXRmhPSExrU01GVkppSEV5aHMzYm14T1RrNitXaTRISXlJaWwrYm01amJlWnJNZDNiQmhRd00vUHo5MDY5Wk42NUpjMHFGRGgvREZGMThBd0dXcjFUcE82M3EwcHYzQTViOUFVUlFKQUNhVHFWcC9IVlEydnI2K2JheFc2MmdoeENnQWR3R0FsNWNYbm5ycUtZU0VoT0RlZSsrOXJmMm1wNmRqMjdadDJMcDFLOUxUSFZQTVh3ZXdTVlhWME1URXhIandSbEpVU2V5LzE0ekdHdDNwVkM0bVRKaUF3NGNQQTBCZms4bjBYNjNyb1pwSFVaUi9BTmhSdjM1OXVYNzllbkgzM1hkclhaSkwrZU9QUHpCczJEQ1ptWmtwQVBRem1Vdzd0YTVKYTV6dWtxcU51TGk0VXdrSkNXOW5aMmUzbEZJK0IrQzduSndjaEllSFk4aVFJWGpwcFpld2E5Y3VtTTNtVXZlbHFpcU9IRG1DMTE5L0hVOC8vVFJXclZwbEQvVS9DU0ZldFZnc3pVMG0wNmpFeE1RNE1OUVRFZEZ0eUErYVN6TXpNOFdJRVNOdy9QaHhyVXR5R2NlUEg4Znc0Y09SSCtyL3pWQ2ZoME54cU5vNWVmSmtMb0ROQURZcml2S2dsSEtjRUdMNDBhTkg2eDA5ZWhTTEZpMUN2Mzc5RUJ3Y2pGYXRXaFhhOXZMbHk5aXhZd2NpSWlLUW1wcHFYMndCRUNHbERFMUlTRGdBQm5tcUFsSlNVclF1b2Ryajk1Q3FndHpjM0ttZW5wNk5MbDI2Tk96bGwxK1c4K2ZQRnoxNjlOQzZyR3J0d0lFRGVPdXR0MlJ1YnE0QXNENDNOL2N0cld1cUtxcjFFQllPeFNFN2c4SGdwYXJxRUNIRU9BQys5dVgrL3Y0SUNncEMvZnIxc1hYclZrUkZSY0Zpc2RoWG54WkNyTkxyOVovR3hzYWUxNlJ3b3B2WWY2OVJ1WG95LzBaeFJGb1JCb1BoWFNubExBQjQrdW1uTVg3OCtHcC8xL1hLZHU3Y09heGN1Uks3ZHUwQ0FBZ2haaGlOeHZmQkRqbUhhaDJJR2V6SkdVVlJEUG05K004RHVQbktXaFZBWkg3dlBPOElTMVdPb2lnZkNpRjZhbDJIcTVCU1huWjNkMzg2LytaNFJKb3lHQXpQU3lsWEFhZ2poRURYcmwzeDk3Ly9IUTgvL0RDYU5tMEtiMjl2NlBVY1RBRUFWcXNWMmRuWlNFdEx3N0ZqeHhBVEU0TWpSNDVBU2drQVY0VVFZNDFHNDBhdDY2eHFxblVnWnJDbmtoZ01obnBTeXFFQXhnRm9KS1ZjcmRmclA0bUxpL3RkNjlxSWlLaG04dmYzYjJLeFdHWUFHSUdpblU5VXNod0E2OXpkM1dmemszYm5xblVnWnJDbnN1RHJoSWlJcWhwL2YzOXZpOFVTRE9EdkFMb0FhQXFnSVFBM1RRdXJPbXdBTWdDa0FZZ0hFT1B1N2g3QlQ5OUt4czk3aUlpSWlDcFpma0Q5TlA5ZmxXRXdHSmFycWlvVEVoSmUxYm9XdW5XYzdwS0lpSWlJQUVBbnBRelM2WFJCWUVhc2x2aERJeUlpSWlJb2l1SUhvTG1Vc29YQllQQXRkUU9xY2hqc2lZaUlpQWdBZ3UwUHBKVEJKVFdrcW9uQm5vaUlpSWlFRUtKZ21BOUdOWjlrcFNaaXNDY2lJaUtxNGJwMDZkSlpTdm0zQW92YWRPN2N1Wk5tQmRGdFliQW5JaUlpcXVGVVZTMHk5TWJOelkzRGNhb1pCbnNpSWlJaUtoTGlPYzYrK21Hd0p5SWlJcXJCZkh4ODJnTjR3TW1xQnhWRmViQ3k2NkhieDJCUFJFUkVWSVBwZExwaWUrYlphMSs5TU5nVEVSRVIxV0FsaGZlU1FqOVZQUXoyUkVSRVJEV1V3V0JvQzZEWTJXK2tsSjE5ZlgzYlZHSko5QmN3MkJNUkVSSFZVR1VaYW1PejJkaHJYMDB3MkJNUkVSSFZVR1VKOWxMS2tNcW9oZjQ2Qm5zaUlpS2lHc2pIeDZlMUVNS3Z0SFpDQ0Q4Zkg1L1dsVkVUL1RWNnJRc2dJaUlpb3NxWGtKRHdHd0JSY0ptaUtCSUFUQ2FUY0xvUlZXbnNzU2NpSWlJaWNnRU05a1JFUkVSRUxvREJub2lJaUlqSUJURFlFeEVSRVJHNUFGNDhTeTVEU2lsTGExTGNDaUVFTHhJaUlpS2lhbzA5OWtSRVJFUkVMb0RCbm9pSWlJaklCVERZRXhFUkVSRzVBSTZ4SjVmVnBVc1hORy9lM09tNjFOUlV4TWZIVjNKRlJFUkVSQldId1o1Y2xydTdPN1p2Mys1MFhVQkFRQ1ZYUTBSRVJGU3hHT3pKWlZrc0Znd2VQTGpZZFVSRVJFU3VoTUdlWEphN3V6dSsrdW9ycCt2WVkwOUVSRVN1aHNHZVhKYkZZa0gvL3YyTFhVZEVSRVRrU2hqc3lXVXRXN1lNM2JwMWM3cnUwS0ZEbFZ3TkVSRVJVY1Zpc0NlWDh1dXZ2MkxpeElsTzE2V25wNk54NDhaRmx1L2V2YnVpeXlJaUlpS3FjQXoyNUZMdXZmZGVSMURmdG0wYkdqWnNpQjQ5ZXNCbXM4SFB6NDhobm9pSWlGd1dnejI1cEl5TURLeFlzUUt6Wjg4dXRQem1NZmVEQncvR0N5KzhVSm1sRVJFUkVWVUlCbnR5T2RuWjJYajk5ZGZoNit1TGYvLzczN2gwNlJLNmQrOE9BTVhPYTA5RVJFUlUzVEhZazB0SlRrN0dtMisraWU3ZHUyUHExS240L2ZmZnNYcjFhb1NHaGtLdjErUFJSeCtGVHFlRGxCS3Fxc0pxdFNJbUprYnJzb21JaUlocU5rVlJwS0lvVXVzNnFHcVFVc3ByMTY3Sm1KZ1lXUnhWVmFYTlpwTVdpMFZhTEJacHRWcWxsSkt2SVNJaUlqQmJWWGZzc1NlWDR1WGw1UmgyNDR3UUFrSUk2SFM2U3F5S2lJaUlxT0l4M1JBUkVSRVJ1UUQyMkpQTEVFSUlaOHZ0SHltYVRDYW42NG1JaUloY0FYdnNpWWlJaUloY0FJTTlFUkVSRVpFTDRGQWNjaWtQUC94d0E3MWViM0MyenNmSHAzZkI1MWFyMVhqczJMSExsVk1aRVJFUlVjVmlzQ2VYNHVIaG9Vb3Bkd0h3dUhtZEVHSnZnYWRtRHcrUHhwVlhHUkVSRVZIRjRsQWNjaWxHb3pFTHdEZGxhTG9udnkwUkVSR1JTMkN3SjFjVVVWb0RJVVNwYllpSWlJaXFFd1o3Y2ptZW5wNDdBRmhMYUdJMW04MDdLcXNlSWlJaW9zckFZRTh1NS9EaHd4bFN5bTlMYUxLZkY4MFNFUkdScTJHd0o1ZFV5bEFiRHNNaElpSWlsOE5nVHk3SjNkMTlHd0RwWkpWcXRWcTNWWFk5UkVSRVJCV053WjVjVW14czdIa0FNVTVXeFNRbEphVlhkajFFUkVSRUZZM0JubHlXcytFNFVrb093eUVpSWlLWHhHQlBMc3Rpc1d5NWVabXFxa1dXRVJFUkVia0NCbnR5V1VsSlNXY0J4QlpZZE9UbzBhT3BXdFZEUkVSRVZKRVk3TW5WT1liZThLWlVSRVJFNU1vWTdNbWx1Ym01T2NLOHhXSmhzQ2NpSWlLWHhXQlBMaTB1THU0VWdGK2xsTDhrSlNYOVQrdDZpSWlJaUNxS1h1c0NpQ3JCWjBJSVozUGFFeEVSRWJrTUJuc1g0dVBqRXl1RThOTzZqcXBLVVpTNVd0ZFF4V1FCQ0RLWlRQdTFMb1NJaUlqK09nN0ZjU0VNOVhTTDZnRjRWZXNpaUlpSXFIeXd4OTRGR1kxR3JVdWdLbTdSb2tYWXRHa1RBSHlyZFMxRVJFUlVQdGhqVDBSRVJFVGtBaGpzaVlpSWlJaGNBSU05RVJFUkVaRUxZTEFuSWlJaUluSUJEUFpFUkVSRVJDNkF3WjZJaUlpSXlBVXcyQk1SRVJFUnVRQUdleUlpSWlJaUY4QmdUMVRGSlNZbWFsMENFUkVSVlFNTTlsUmwvUHp6ejdCYXJab2RYMVZWZlBUUlIxQlYxZW42czJmUElqYzN0OUN5TVdQR0lEczd1MExyR2pWcUZHdzJXNFVlZzRpSWlLby92ZFlGVU5WeDdOZ3hqQmd4QWpFeE1mRHk4cXEwNHgwK2ZCZ2VIaDc0OE1NUGNjY2RkMkR1M0xuNCt1dXZNWC8rZktmYlhiOStIVWFqRVFDUWs1T0Q1NTU3cnNUanBLYW1JajQrSGdCZ3M5bmc1K2VIWnMyYUFRRFMwdElRRVJHQjFxMWJRMVZWckZtekJtUEhqblc2bjUwN2QrTHJyNy9HcEVtVDhPaWpqMEpWVlJpTnhoSkRkL2Z1M1V2OVByUm8wUUtiTjI4R2dHSy9scUZEaHhaWjl0cHJyOEhmMzcvVS9STVJFVkhOd0dCUFZjYmN1WE14Yk5nd2ZQTEpKeGc3ZGl5ZWVlWVpwKzE4ZlgwZGo3Mjh2TEI5Ky9ZUzkrc3NYRWRHUnVMTW1UTVlPWElrV3JSb0FRQ09ubnFkenZrSFdlUEhqNGUvdno5bXpacUZIVHQyNEYvLytoY0F3TTNOcmRoakh6eDRzTVRhYnJacDA2WWl5d3dHQXpaczJGRGljWWlJaUlnWTdLbktxRnUzTGhZdlhvdzZkZXJjMG5hdnYvNDZmdi85OTJMWDN6eDh4aTRxS2dwOSt2UnhCR2FyMVFxZFRnY2hSS0YycXFwaTgrYk42TisvUHhSRndlYk5tM0hvMENGSE83MitmRStqd1lNSEYxbDJjMDkrNTg2ZE1XM2F0SEk5TGhFUkVWVnZEUFpVUkZKU0VwWXZYNDVUcDA2aFpjdVdtREZqQmg1KytHRUFnTmxzeHRLbFM3Rjc5MjVZTEJiMDZORUQwNlpOYzRUeEgzNzRBVXVYTGtWS1Nnb2FOMjZNYWRPbUlTQWdBQUNRbloyTk9YUG00TkNoUTJqWXNDRUdEQmhRNU5odDI3YTk1WG9YTDE1YzR2cmloc1BzMnJVTGMrYk1jVHkvZHUwYVZGVkZlbm82R2pkdTdGaCs0OFlObkR4NUVnTUhEc1RFaVJQeHpEUFBvSGZ2M282eDlSNGVIcmRjc3pNSkNRbFl1SENoMDU3NW01Y2RPM1lNenozM25OTWVmaUlpSXFxWkdPeXBpSysrK2dwTGx5NUZyVnExOE82NzcrTDk5OS9IbDE5K0NRQjQvLzMzY2Zic1dXemV2Qm1lbnA1NCsrMjNzWGp4WXN5Y09STkFYamllUG4wNjJyVnJoeFVyVm1EZXZIbllzV01IQUdEbXpKbTRkdTJhNC9uVXFWTWR4NXc1Y3lhaW9xS1FtNXVMdUxnNEFIbUIzRm5JdFErWjJiZHZIejc2NktOU3Y1NGJOMjRnS0NnSUFCQVdGdVpZbHBXVlZXall6Ymx6NXdEa1hjUmJNTmg3ZVhsaHhvd1pTRXhNeE96WnMzSDA2Rkc4ODg0N3lNbkpnVTZuYzlwakh4OGZqMWRlZWNYeDNHdzJGM29EY1BOekFEaDgrTEFqcUVkRlJlR3p6ejdENU1tVDBibHpad0I1MXhZc1g3NGNnWUdCSEZ0UFJFUkVya1ZSRktrb2l0UzZqcXJDL3YyNFhVbEpTVkpSRkhuNjlHbkhzc09IRDB1RHdTQnROcHZNeU1pUUJvTkIvdnp6ejQ3MUJ3OGVsSC8vKzk4TDdlZjY5ZXZ5K1BIak1qUTBWQ3FLSWkwV2k3eDA2WkpVRkVVbUp5YzcybjMvL2ZkU1VSU1ptNXZyV05hbFN4Zkg0K0srbHJGanh6b2VYN3g0VVc3YXRFbGFyZFpDMjUwOGVkTHgvSTgvL3BEZmZ2dXRsRkpLcTlYcTJPLzI3ZHZsNk5HakhlMDJiZG9rZS9YcUpULzQ0SU5pdjBlNXVia3lMUzFOU2lubEw3LzhJbnYyN0Zsc1d6dWJ6U1lWUlpGWldWbFNTaWt2WDc1YzRzOXA0c1NKc25mdjNuTDU4dVZ5NmRLbGN1N2N1WExhdEdseTlPalJjdWZPbmRKc05wZDZ6Tko4OE1FSE12LzE4cHJXcjFzaUlxbzZtSzJxTi9iWVV4RjMzWFdYNC9FZGQ5d0JLU1dzVml2UzB0SWdwWFE2YzR2RllvRzd1enRXckZpQkhUdDJvR1BIanZEMDlBU1ExOE4rL3Z4NUFFQ3JWcTBjMjl6cVdIcTcwTkJReDJOUFQwLzg5Tk5QZVBIRkZ6Ri8vbnkwYk5rU0FQRHV1KzlpNWNxVjJMbHpKejc5OUZNTUhqd1lnWUdCaGZiVHQyOWZMRnk0RUJrWkdXallzQ0dpbzZNeGF0UW9iTnk0RVpNbVRYSjhXdkQ0NDQ4N3JjTnF0ZUxhdFd0RjFrK1pNZ1Y5K3ZSeFBMOXk1UXFFRUtoZHUzYVp2cjZlUFh2aWtVY2VRVzV1THNMRHcyRzFXakZ5NUVnTUhEZ1FNVEV4K09DRER6aStub2lJaUlwZ3NLY3lhOWl3SVlDOHNlbE5tell0c3Y3czJiTll0MjRkd3NMQzBLWk5HeHcrZkJoNzl1d0I4R2VJVDA5UGR6eTJoLzFiZGVuU0pTUW1KdUt4eHg1RG5UcDFNR3ZXTE96YnR3L0p5Y2s0Y2VJRWdMeHcvT1NUVDhMSHh3ZGZmUEdGMDNyZDNkM2g3ZTJOQ3hjdTRPTEZpemh4NGdTV0xGbUMyTmhZN042OTJ6RXJ6OTY5ZTR0c3E2b3F4bzhmajN2dXVRZHZ2LzEyaWZXZU9IRUNkOTk5Tjl6ZDNZdHRrNXFhaXViTm13TUFPblRvZ0UyYk51SDQ4ZU1ZUFhvMCt2YnRDemMzTjF5L2ZoMzMzMzgvbGk5ZmptM2J0am05Um9HSWlJaHFMdDZnaXNxc1NaTW1VQlFGaXhZdHd2bno1Mkd6MmZETEw3L2doeDkrQUFESHphWE9uVHVIN096c1FoZDJ0bXpaRW0zYXRNR0tGU3VRbloyTjFOUlVmUDc1NTA2UG82b3FrcE9UaTYzajExOS94ZHExYTJHejJSQWJHNHQ1OCtaaHlaSWwyTE5uRCs2NDR3NEF3Tml4WXpGeDRrVDgrT09QMkx4NU0xSlRVd3Z0NDZPUFBzTGd3WU1oaEVDTEZpMHdmLzU4REJzMkRGNWVYaGd4WWdSV3JGaUJ6TXhNcDhmUHljbkJ1KysraTlPblR5TXFLZ3IvL3ZlL2NmWHFWYWR0cFpUNDdMUFAwTE5uejJLL0hnQUlDUWxCV2xvYXpwdzVnNkZEaHlJeU1oSzV1YmxZdTNZdEJnMGFCRDgvUDR3Yk53NnpaODlHbXpadHNIYnRXcVNscFpXNFR5SWlJcXBaR096cGxpeFlzQUE2blE0aElTSG8xcTBiM252dlBVaVpOeFR2bm52dXdaQWhRekJseWhTOCtPS0xlT1NSUndwdE8zLytmRnk4ZUJHUFAvNDRwazZkNnJpZzFjNXNOZ01BUm80Y2llam9hT2oxK2lMaFZWVlZIRGh3QU8zYnQ4ZnUzYnV4WnMwYVBQREFBOWl3WVFNV0xWcUVkdTNhT1M2SWZlNjU1L0RGRjEvZzh1WExHRFJvRUY1OTlWVkhyVUZCUVhqbm5YY1FGaGFHNWN1WHcycTFZdmp3NFFBQVJWSFF0V3RYVEo0OEdkZXVYWE1jT3pzN0d4czJiTUNBQVFOdy92eDVmUDc1NS9qcXE2K1FtWm1KQVFNR1lOdTJiWTc5QTNsdkFHYk1tSUhVMUZTTUhqM2FzZHcreE9mNjllc0FnSk1uVDhMZDNSMU5talJCcTFhdHNHM2JOb3dlUFJyTGxpM0QxcTFic1hYclZnREE1NTkvams2ZE91R2xsMTdDaWhVckNsM2dTMFJFUkZTdDhRS1B3djdxeGJOYWk0K1BsNzE3OTNaYzZEcC8vbndaRUJBZ3UzWHI1dmdYRUJBZ24zMzIyVUlYK0VxWmQ1R3ZvaWl5UzVjdWN2cjA2VVgyZmUzYU5abWFtbHJvNHRtY25CejV6anZ2eUtDZ0lIbnAwcVZDN2E5ZnZ5NUhqQmdoQnc0Y0tEZHQyaVFuVHB3by9mMzk1WXN2dmlqMzdkc25WVlV0MU41b05NcUJBd2ZLRVNOR3lOemNYSG42OUduWnQyOWZPVzdjT0hueDRzVWk5VXllUEZuMjZ0VkxQdm5ray9MUlJ4K1ZYM3p4aFpSU3lwaVlHRGw0OEdBNWQrNWNlZmJzV1dtejJXUnFhcXJzMXEyYmxGTEtIMy84VVQ3MzNITnl5WklsaFM0NnZsVzhlSmFJaUp4aHRpTE44TVZYV0hVUDlsSkttWjJkZmR2YnFxcGFKSERmekdhenlYNzkra2twcGN6S3lwSno1ODZWbVptWlR0dm01T1RJL2Z2M3k0MGJOOHBWcTFiSmxKU1VFdmVkbTVzcjkrM2I1M2lla0pCd1MvVm5abWJLS1ZPbXlGOSsrVVZLS2VYNDhlTmw5KzdkNWVPUFB5NC8vZlJUUnp1ejJTeVhMbDBxZi8vOTkxdmFmMEVNOWtSRTVBeXpWZlVtU205U2RkbGZlQ2FUcVZwL0hlWEYvdjB3R28xYWwwSlYzS0pGaSt6WFFFd3ltVXhMdGE2SGlJaXFCbWFyNm8xajdJbUlpSWlJWEFDRFBSRVJFUkdSQzJDd0p5SWlJaUp5QVF6MlJFUkVSRVF1Z01HZWlJaUlpTWdGTU5nVEVSRVJFYmtBQm5zaUlpSWlJaGZBWUU5RVJFUkU1QUwwV2hkQTVjOWdNR2hkQWhFUkVSRlZNdmJZdXhBcFpiVFdOVkMxa2lXRU9LcDFFVVJFUkZRKzJHUHZRaElTRW5wcFhVTlZ4TnRqRXhFUlVVM0FIbnNpSWlJaUloZkFZRTlFUkVSRTVBSVk3SW1JaUlpSVhBQ0RQUkVSRVJHUkMyQ3dKeUlpSWlKeUFRejJSRVJFUkVRdWdNR2VpSWlJaU1nRk1OZ1RFUkVSRWJrQUJuc2lJaUlpSXFGdHdKb0FBQ0FBU1VSQlZCZkFZRTlFUkVSRTVBSVk3SW1JaUlpSVhBQ0RQUkVSRVJHUkMyQ3dKeUlpSWlKeUFRejJSRVJFUkVRdVFLOTFBVVRscVdQSGppMzBldjEwWitzVVJRa3QrTnhxdGI2ZmxKUjB0bklxSXlJaUlxcFlEUGJrVXU2Ly8vNXpKMCtlSENDRWFPSms5Vmo3QXlubCtmdnZ2Ly8va3BLU0tyRTZJaUlpb29yRG9UamtVc0xDd213Nm5XNXJHWnB1Q1FzTHMxVjRRVVJFUkVTVmhNR2VYSTZxcWhGbGFGYVdOa1JFUkVUVkJvTTl1UnlkVHZlZGxES2poQ2FYNnRXcjkxMmxGVVJFUkVSVUNSanN5ZVVZalVhTEVHSjdDVTIyUjBkSFd5dXRJQ0lpSXFKS3dHQlBMa2tJVWV4UUc1MU94MkU0UkVSRTVISVk3TWtsWldWbDdRT1E3V1JWZG1abVpsUmwxME5FUkVSVTBSanN5U1dkUEhreVYwb1o2V1RWenBNblQrWldla0ZFUkVSRUZZekJubHhXTWNOeE9BeUhpSWlJWEJLRFBia3NJY1IvQWVRVVdKUWpoTmlqVlQxRVJFUkVGWW5Cbmx5VzBXak1BYkRiL2x3SThYWCtNaUlpSWlLWHcyQlBMazFLNlJoNlU4WWJWeEVSRVJGVlN3ejI1Tkk4UER4MjJSOTdlWG50S3FrdEVSRVJVWFhHWUU4dUxUWTJOaHRBSklDZGh3NGR1cUoxUFVSRVJFUVZSYTkxQVVTVklFSUlJYlV1Z29pSWlLZ2lNZGlUUytyWXNlTWRibTV1endvaDFnQ0FsSEtMd1dDSU5ScU5KN1N1allpSWlLZ2lNTmlUU3pFWURBOUxLY2NDR0FiQXU4Q3FJQ2xsa0tJb0I2U1VvVmV1WE5uQ0cxVVJFUkdSSzJHd3Ayb3ZJQ0NnOW8wYk53WUpJY1pLS1IreEwrL1VxUk9DZzRQUnFsVXIvRDk3OXgwZVJkazlmUHc3bTBwSE90SVU4RUZCU21ZSlJTS0VJZ0pTRTBKUlZJb1FlRUR3QndJcUtnTHkwRVVwMGtFUk5VSkNEVVVRRENLR2xrSUhhWUpHUUNDbVFFalp6UDMrRVhiZUJKSVFBcVRBK1Z5WGw5bVoyWmt6eVpLY3VlZk11UU1EQTltMGFSTnhjWEZOTlUxcldyUm8wYXU2cm45bEdNYkM4UER3VTdrWnZ4QkNDQ0hFZzZEbGRnRDNROWQxQlJBYUdwcXZ6ME5rajY3cnp3Ryt3QnZBRXdDRkN4ZW1mZnYyZUhsNVVhMWF0VFRieDhYRjhlT1BQK0x2NzgrSkUya3FjclpybXJZZ1BqNSszZEdqUnhOektuNGgwdVBtNXJaWDA3UUd1UjJIRUNKbktLV0N3c0xDbXVkMkhIYVNXK1Z2K2ZxSEpoKyt4MC8xNnRWZGloVXI1bjJyM0thcGZmbnp6eitQdDdjM3JWdTN4dFhWOWE3N09YYnNHQUVCQVd6WnNvWDQrSGo3NG4rVVVrdVNrNU1YSFRwMDZOekRPUU1oTW1mL3ZTYUVlSHprcFR4R2NxdjhMVi8vME9URDkvaW9WNi9lTXhhTFpRRFFHeWdGVUxCZ1FkcTFhNGVYbHhjMWF0VEkxbjZ2WDcvTzVzMmJDUWdJNE5RcHN5SkhBVnVCQlVXTEZ0MFFGQlJrdS84ekVDSnI3TC9YUWtKQ2Nqc1VJY1JEWnJWYWdieVZ4MGh1bGI5SmpiM0lzMnJWcXVYczR1TFNtWlJ5bXhiMjVjOCsreXhkdTNibDVaZGZwbURCZ3ZkMWpNS0ZDK1BqNDBQWHJsMDVjdVFJL3Y3K2JOMjZWVXRNVEh3WmVEa21KdWFpbTV2YllvdkZzamdrSk9UQy9aMlJFRUlJSWNUREk0bTl5SFBjM2QycjJteTIvcHFtOVFYS0FMaTZ1dEttVFJ1OHZiMnBXYlBtQXorbXBtblVybDJiMnJWck0yTEVDRFp0MmtSQVFBQm56NTR0cjJuYVIwcXBNYnF1YndibVY2dFdiZk9xVmF1U0gzZ1FRZ2doaEJEM1FSSjdrU2RZclZZbnBWUjd3RGM1T2JtMXBta2F3RFBQUElPM3R6ZHQyN2FsY09IQ09SSkwwYUpGNmRHakI5MjdkK2Znd1lQNCsvdXpmZnQyUzJKaTRpdkFLMmZPblBuVGFyVXV0dGxzU3c0ZVBCaVJJMEVKSVlRUVF0eUZKUFlpVjFtdDFzcEFmNlZVUDZBOGdMT3pNeSsvL0RMZTN0NDgvL3p6M01yeGM1eW1hZFNyVjQ5Njllb3hjdVJJTm16WXdPclZxemwvL253bHBkUTRCd2VIajNWZDN3QXNDQTBOM1FvWXVSS29FRUlJSVFTUzJJdGM0T1BqNDNEbXpKbDJnSzlTcWkxZ0FhaGF0U3JlM3Q2MGE5ZU9va1dMWnI2VEhGYXNXREY2OWVyRmE2KzlSbWhvS1A3Ky91ellzY1BCWnJOMUJqcnJ1djRIc01qQndXSHAvdjM3TCtWeXVFSUlJWVI0REVsaUwzSk0zYnAxS3pnNk92WTdjK2JNVzBBbFNCbWRiOW15SlYyN2RxVnUzYnE1TmpxZlZacW1ZYlZhc1ZxdFJFWkdtcVA0Zi8zMTExUEF4T1RrNUhGV3EzV3RZUmdMd3NMQ2RpQ2orRUlJSVlUSUlaTFlpNGZLeDhmSDRmVHAwNjB0Rm91dlVxcTlVc29Cb0VxVktuaDVlZEdoUXdlS0ZTdVcyMkZtUzRrU0pYanp6VGQ1L2ZYWDJiOS9Qd0VCQVFRRkJUa21KeWQzMVRTdHE2N3JwNEdGU3FtdndzTENydVIydkVLSS9FMHBsZWNIUDRRUXVjdVMyd0dJUjVPN3UzczVYZGMvT0hQbXpHbE4wellwcFRvNU9qbzZ0RzdkbWdVTEZoQVFFRUN2WHIzeWJWS2Ztc1Zpb1dIRGhreWRPcFZObXpZeGVQQmd5cGN2RDFBZG1LcHAybCs2cm4vdjV1YldqSHcrZDRRUWo3T1RKMDlpcytYTXRCWTJtNDNMbHk5ejdOZ3hJQ1dwNzkyN054Y3UzRnZYWGNNd21EQmhBb2FSOVp1SE0yZk81TXlaTXhtdXYzSGpCa09HRE9IR2pSdjNGSXNRNHVHVEVYdnhJRm5jM054YVdDd1czK1RrNU03YytueFZxRkFCYjI5dk9uVG9RSWtTSlhJNXhJZXJWS2xTOU8zYmw5NjlleE1jSE16cTFhdjU1WmRmbkEzRDZLRnBXZzlkMTA4QUMxMWNYTDRPRGc2T3pPMTRoUkFwRGg4K1RPL2V2ZG0xYTFlRzgyUE1uVHVYUW9VS01YSGlSRFp0MnNUa3laUFQzZTdtelp2bUJHTnhjWEgwN05rejAyTkhSRVJ3NE1BQkFPYk5tNGUvdnovUjBkRlVyVnFWa2lWTE1tdldMSDc0NFFlT0hqMUt2Mzc5MHJ4MzI3WnRSRVpHMHFWTGx6djJ1M1BuVGd6RFlPM2F0WXdaTSthTzllN3U3ano1NUpNQS9QMzMzK3pmdjUrelo4L3kzWGZmRVJRVVpHNVhzV0pGNXM2ZGE3NGVQMzQ4VHo3NUpJVUtGYUpUcDA1MzdEY3VMbzRxVmFxd2VQSGlUTTliQ0NIUzBIVmR5ZlRydWMvTnphMjBydXVqZEYwL2JmK1oxSzlmWDQwY09WTHQyYk5ISlNjbnE4Zlo1Y3VYMWNLRkMxWGJ0bTJWL2Z1ajYzcThydXZmMUs5ZnZ3a3lpaTlTc1g5R3hNTnovdng1MWJselo1V1FrR0F1TzNUb2tOSjFYZDI0Y1NQRDk4WEV4S2hPblRxcCtmUG5aN3IvK3ZYcjMxTThUWm8wTWI5T1NrcFNobUdrV2Jabnp4N2w1ZVdsL3YzM1gzUFptalZyMUgvLys5Kzc3anNoSVVGWnJkWjAxelZ2M3Z5T3I0Y05HNllXTDE1c0xqOTgrTEQ2My8vK1o3NmVObTJhNnRldm4wcE1URXgzbjd0MjdWTE5talZUdi8zMjIxMWpFMHJseFR3bUw4WWtzazVHN0VWMmFmWHIxMjltR0lZdjRBMDRBWlF2WDU0dVhiclFxVk1uU3BVcWxic1I1aEZseXBTaGYvLys5TzNibDkyN2R4TVFFTUR1M2J0ZGxGSzlETVBvWmJWYWp4cUdzVUFwOVUxNGVIaFVic2NyeEtNdU9qcjZua3RhQUlvVUtjS01HVFB1ZVU2TkVTTkc4T2VmZjJhNFBpRWh3ZnphMFRIdG4rV1ltQmcrL2ZSVHhvd1p3OENCQTVrNWN5Ym56NTluM3J4NUxGMjZOTU45bmpoeGdqNTkrZ0FwWlR5Tkd6Y0dJREV4a1UyYk5sRzJiTms3M3JObHl4YVVVcXhhdFlyMjdkdFR0R2hSSmsrZXpMUnAwd0NZUFhzMmh3NGQ0c3N2djJUbHlwVjRlSGhRcFVvVklLWGtaOFdLRlh6MzNYZk1uRGtUTnplM0xINTNoQkFQa2lUMjRwNDBidHk0UkVKQ3dwdUFyMkVZTlNDbHhyeHAwNlo0ZVhuUnVIRmpMQlo1ZENNOURnNE9ORzNhbEtaTm0zTHg0a1hXcmwzTDJyVnJ1WHIxYWkxTjAyWnBtalpGMTNVL1RkTVdoSVNFN0FOa3hFU0lkTmpMWm1iTm1zWE1tVE9KaUlqQTNkMmQ4ZVBIVTd4NGNRRDI3ZHZINTU5L3pwa3paeWhUcGd3ZmZQQ0JtZHoyN3QwYndIeHRMNXNCT0hUb0VMTm16ZUxzMmJOVXFsU0pqei8rbU5xMWE1dnJxMVdyZHMveHpwZ3hJOVAxSGg0ZTV0ZGp4b3hoMzc1OXhNZkg4OUpMTHdHd1pzMGFDaGN1eklBQkEzanp6VGRSU2pGanhnd3FWS2lRNFQ2ZmZmWlpnb09EaVkyTnBWMjdkdXphdFF1QUZpMWE0T1RrQkVCc2JDenQyN2ZuOHVYTGxDMWJsb1NFQkQ3ODhFTisvdmxuUm80Y1NmSGl4V25WcXBYOW1TRmVldWtsM25yckxTNWN1TUNLRlN2bzJMRWpBS0dob2N5ZVBadUVoQVFzRmd1blQ1K21UcDA2T0RnNDNQUDNTZ2h4ZnlTeEYxbWhXYTNXSmtvcDM0U0VCQi9BQmFCczJiSjA3dHlaVHAwNnBUdjZJekpXdm54NUJnMGFSUC8rL2RtMWF4ZisvdjdzMmJPbkFOQkhLZFZIMS9XRG1xWXRjSFIwL0hidjNyMHh1UjJ2RUhuUit2WHJXYmh3SVRhYmpYZmVlWWRwMDZZeGNlSkVJT1VCenc4Ly9KRHExYXN6ZS9ac0prMmF4UHIxNndINDZxdXZ6T2RnbkoyZDAreHo1Y3FWZlA3NTU3aTZ1dkxSUngveDZhZWY4c01QUHpCMjdGaTJiOTlPUWtJQysvZnZCMUlTOHZTU1YvdURxai85OUJOZmZ2bmxYYzhqUGo0ZUx5OHZBRmF2WHMzUm8wZDU0NDAzMkxadG03bk52bjM3V0xSb0VlWExsK2ZUVHorbFVxVks1cnBtelpvQkthUHhTaWxjWEZ3QStPR0hIOUEwRFZkWFYzTmJtODFtM2hYNC9QUFBhZEtrQ1czYnRpVXdNTkRjcG5idDJuejU1WmNjUDM2Y1YxOTkxVnorN0xQUGN2UG1UY2FNR2NQbzBhUDUrZWVmV2JkdUhkSFIwUXdjT0pCV3JWcHg0Y0lGcGsyYnhuZmZmY2V3WWNQdzlQUzg2L2tMSVI0Y1NleEZodXJWcTFkYzA3VFhiN1dxckFVcGZkeGZlT0VGdkwyOU0veWpKckxPMGRHUjVzMmIwN3g1Y3lJaUlsaTllalhyMTY4bk1qS3lybExxeTZTa3BHbTZybjlIeXV5MklYZmRZUjZobEhvazd6Wm8wbXN3VHhrMGFKRDVRSDd2M3IyWk1HR0N1YTU1OCtiRXg4ZHo1c3daQ2hjdVRFUkVSSnFrTmlQRGhnMmpUSmt5QVBUczJaTWhRNFpnR0FianhvMWozTGh4dUx1N205dW1ma2cydFlFREJ3TFFxbFVyM056YzJMWnRHejQrUHVidlM2dlZ5c3FWSzgzUi80c1hMM0x5NUVrekNkNnhZd2NBR3pkdTVNVVhYMlRBZ0FIY3VIR0RzbVhMVXFoUW9UUkpQYVE4SkFzd1lNQUFmSHg4ekpGK2dDTkhqcVJwV3BDVWxKUW04Vy9TcEltNTd2ang0M3ovL2ZmODl0dHZEQjgrbkpJbFMvTEpKNTlRdG14WjNuenpUWm8xYThaNzc3M0h1WFBuYU5hc0dYUG16R0hBZ0FFMGFOREFiTU5adVhKbFpzK2V6ZGF0V3psMzdwd2s5a0xrTUVuc3hlMDBxOVhhUUNrMUVPZ09GRkJLVWJKa1NicDA2VUxuenAzTjI3TGl3YXBRb1FKdnYvMDJBd2NPWk9mT25majcrN04vLy81Q1FIK2d2NjdyQnpSTld4QWZIKzkzOU9qUjY3a2RyeEM1elo2QUE1UXVYWnE0dURnTXc4QmlzVEI3OW16V3IxOVBuVHAxekVRMkt5MGZTNWN1Ylg1ZHFGQWhsRkxZYkxZN1J2WXpNMy8rZlBOckZ4Y1hqaDgvemh0dnZNSGt5WlBOcFB5amp6NWkzcng1Yk5pd2dXWExsdEd0V3pjOFBUMngyV3hzMzc0ZFIwZEhmdnJwSndJQ0FoZ3laQWlsU3BWaTRNQ0JPRGs1bVluNzlldlhlZmZkZC9IMjlpWXNMSXpMbHkvVG9rVUxwazZkeW9nUkkzQndjT0RreVpOVXJWb1Z3RHdYZXluT3BVc3BrMlJmdlhvVkh4OGZYbjc1WlNwVXFNQ2FOV3NvVXFRSWtISUhZZFdxVlJpR3daZ3hZM0IyZHNaaXNhQnBHclZyMTA1ek1YVzdiNzc1SnN2Zk15SEVneUdKdlFDZ1ljT0dSVzAyMjJ0S0tWK2xWRjM3OGthTkd1SHQ3VTNUcGszdk90SWxIZ3duSnlkYXRXcGwzdGEyaitKSFIwZlhWMHJWZDNGeCtjek56VzBGc0NBc0xPeGdic2ViVzM3NzdUY2FObXhvam9KZXZueVpKNTU0d2t6QVltSmlzTmxzT2Q1aXRVNmRPb1VjSEJ3S3lxUmtEOS8xNjlmTjFwVG56NStuVEpreVdDd1cvdnJyTDc3NjZpdFdyVnBGMWFwVkNRNE81c2NmZjh5eHVLNWR1MFo0ZURndFc3YWtjT0hDakJzM2pwOSsrb21qUjQ5eTRzUUpJS1Y4cGsyYk5yaTV1Zkh0dDk5U3JsdzVBRFp0Mm9TN3V6dWJOMi9tczg4K1krdldyWlFyVjQ2aFE0Znk4Y2NmMDZKRkN5QmxsTDlmdjM1NGVIaGdHQVl6Wjg2a2I5KytPRGc0a0pDUXdPN2R1Mm5hdENtLy9QS0xPV3ArOCtaTm5KeWM3bmdPcWxTcFVxeGF0UXBJS1M5YXUzWnRtdld4c2JIOCt1dXZBRFJ0MnRRYzVmZjA5RXd6SXQrc1dUUHo3b0VRSW5mSVU0NlBPVjNYcmJxdUwweEtTdnBiS2ZVbFVQZUpKNTZnZCsvZXJGdTNqcmx6NTlLaVJZc01rL3JEaHc5anRWcUppNHZMa1hqdHgwdE1UTXlSNDkzT2FyVm0rRjlXWEx0MmpVR0RCdEc0Y1dNNmRPakFuajE3TXQyK2N1WEt2UFBPTzJ6WnNvV0pFeWVpNnpwQUVVM1RCbW1hRnE3cmVyQ3U2NzJ0Vm12NmpiZnpBSHRaZ1YxaVlpS2JOMjhHVWtZUXMrdnR0OTlPODduNzZLT1AwaHhyK2ZMbDl6UmllT1BHRGRxMmJadnRlT3ljbkp3cWFacDJVZGYxbjZ4VzZ5QjNkL2R5OTcxVGthNDVjK1p3NDhZTnpwOC96OUtsUytuUW9RT0FPWW5VeFlzWGlZbUo0ZnZ2djAvenZxSkZpd0lRSGg1T1RNeTlQOEppR0FaSGp4N05jUDJwVTZkWXVuUXB5Y25KN04yN2wwbVRKdkhaWjUveDQ0OC9VcWhRSVFCOGZYMFpPblFvUjQ0Y3djL1BqNGlJQ0NDbExyOXYzNzVBU3VuajAwOC96ZENoUXhrNWNpU2JOMi9tMEtGRFhMaHdnY0dEQnpOOCtIREtsaTNMaEFrVCtPdXZ2eWhSb2dRYk4yN0UwZEdSelpzM2MrN2NPY0xDd21qWnNpV1EwbDgrb3g3OXFXM2V2RG5OZjNhdFdyVzZwenNYUW9pY0owT3dqNkZhdFdvVmRuVjE3WEdyM01iTVNOM2QzZkgyOXNiVDA5TzhWU3ZTc3RmVDJydHlwUGZ3WFdhdVhyMktsNWNYTTJmT1pNNmNPWHp5eVNkczJiTGxydTl6ZG5hbVRaczJ0R25UaG5QbnpyRjY5V28yYk5oQWJHeHNJNkNSVW1xbW01dmJjbEpHOFk5bDgvUWVpdEdqUjVzUEcwSktqZS80OGVPcFdiTW1IMzc0SVI5KytDRTFhdFFBVWg0UUhEbHlKSkF5dXVqZzRKRG0rN3R6NTA2aW9xTE16aWQyaHc4ZkpqbzZtdGF0V3dNcEk0eisvdjY0dXJyZWNXR3hidDI2ZE9NMERJTi8vdm5uL2s4NGhRUFFVaW5WTWprNWVhNnU2N3VCQUUzVFZvZUVoTng3bjBXUnJqcDE2dEM1YzJjU0VoSm8yN1l0L2Z2M0IrQ3BwNTZpUjQ4ZWpCdzVrakpseXRDalJ3OTI3OTV0dnE5S2xTcDRlWGt4Yk5nd0NoY3VuT1loMWN6WUJ4VDY5T2xEZ3dZTmNIUjA1TktsUytab082Ujhqbjc1NVJkcTFxeko1czJiV2I5K1BXM2J0c1hYMTVkaXhZcHg3ZG8xYzhTOFo4K2VlSGg0c0hqeFlueDhmSEIzZCtlVFR6NUpjNWVwYXRXcWZQbmxsenoxMUZOVXJseVp0OTU2aXlKRmlqQjY5R2h6NVB3Ly8va1BOcHVOc0xBd1NwUW9RYjE2OWJoOCtUSVRKa3pnMVZkZnhjWEZoYVNrSkk0ZlAyN3VPekl5a3ZqNGVINzg4VWV1WDcvTytQSGpxVisvL24zOE5JUVFlWUVrOW84Uk56ZTN1b0N2cG1tOWxGSkZBSW9WSzBhSERoM3c4dkl5K3hHTGg2ZEdqUnBtRXV2cDZZbWZuNTlaRTV4VlR6LzlOQ05HakdESWtDRnMyN2FOMWF0WGMvRGd3ZUthcGcwRmh1cTYvaXV3b0dqUm92NUJRVUh4RCtkTXNxOUFnUUxZYkRhcVZLbkNxRkdqR0RWcUZBc1dMS0JjdVhJMGFOQ0FuVHQzY3VYS0ZWNTk5VldXTEZsQ2tTSkZ1SG56Sms4KytTU0ppWW0wYk5ueWpnY1c1ODJieDdCaHd3Z0pDU0VpSW9KVHAwNWhzOW1ZUFhzMnp6enpEQUNMRnkvbTBLRkRkNDNQWHVxUW1vZUhCK1BIajgvdUtXdUFCK0NobEpxcDYvcCtwVlNBcG1rQm9hR2hwN083VXdIdDJyV2phOWV1NmE0Yk9YS2tlWkVJMEtOSGp6VHJ4NHdaazJZMjF0cTFhOS94dWJwOTJlSERoeWxldkRoOSt2VEIwOU9UNjlldjQrWGxsZWJmcjJFWVZLNWNtU2xUcGxDbFNoWGF0MjhQd0o0OWV4ZzhlREFXaTRVMmJkcVkyMWVxVklseDQ4WXhldlJvb3FLaTdpZ2R1Mzc5T2lkUG51U3JyNzdpd0lFRCtQajQ4UHJycjVzMThFQzZNOXZPbmowYnd6RG8xNjhmdTNmdlpzU0lFVGc2T3ZMdXUrOENLZDEvbm5ycUtZNGZQODdJa1NPcFZxMGExYXBWNDMvLysxK1c3MXpkUHV0c2ZIeDhtbVZseTVabDRjS0ZXZHFYRU9MQmtNVCtNYURyZWhkZ2RlcGxibTV1ZUh0NzA3Smx5d2R5YXpXejNzK0ppWWw4L3ZubmJONjhtYVNrSkpvMmJjb0hIM3hnVHZLU1diL3BtSmdZSmt5WXdPN2R1eWxSb2dTZE8zZSs3MWdmcHFTa0pCWXRXc1NtVFp1NGN1V0srZEJ4djM3OTdramVnNEtDcUZtelpyYjcvcnU0dU5DK2ZYdmF0Mi9QNmRPbldiMTZOWUdCZ2R5NGNjTUQ4SWlKaWZsRzEvVmxtcWI5WDBoSVNQUURPTDE3MHE5ZlAvNysrMjhNd3pBVGhjMmJOMk94V0hCeWNpSXhNWkVubjN5U2p6LyttTU9IRCtQcTZrcng0c1hORGlRREJneWdjdVhLN042OW13VUxGdkRWVjErbGU1eWZmLzRaUjBkSEdqVnFSSzlldmJCYXJlemJ0NC9wMDZjemR1eFlGaTllVEdob0tPdlhyODl3SDZuZFBzTC9FTGhybXVZT1ROWjEvWkNtYVFFMm15M2c0TUdEeDVDNUMvSTBxOVhLNnRXcnphUjY5T2pSakI0OU9rdnZiZFNvRVFjT0hBQWd2ZVpLQlFzV1RGTW0wNjFiTndEKytlY2ZqaDA3UnV2V3Jmbnd3dyt6L0t6VGE2Kzl4cHR2dm9tVGt4T2VucDdzM2JzWGk4VmkvcjZ4ZCs2NVhaRWlSZEtVM3dCM0pQcnQyclVETXI3N0pZVElQWkxZUHg1V3BINHhaY29VV3JWcTlVQVBrRkh2WjRCUFAvMlV2Lzc2Q3o4L1AxeGNYSGovL2ZlWk1XTUdZOGVPQlRMdk56MTI3Rmh1M0xoaHZyN2JIMUYvZjM4bVRacVU3cnFnb0NEekQzSld0N3RYRXlkTzVOaXhZM3oyMldkVXJWcVZZOGVPOGQ1NzcyR3oyUmcwYUpDNTNjNmRPd2tJQ0dEeDRzWFpPczd0cWxldnpxaFJvK2pmdno4alJvemc0RUh6bWRvK1NxbTl1cTdQSXlWcHZQMC9NbGllNGJaS0thVnBXcHAxNlN4anlaSWxBT2FEZ0VGQlFYejAwVWRjdm55WnBLUWtYbnJwSlVxV0xFbTVjdVVvWDc0OE5XdldwSGp4NG56MDBVZWNQWHVXUm8wYU1YdjJiQ0lqSXpsMzdod0JBUUYzakJCQ1NpL3o0OGVQMDc1OWU1NSsrbWxhdFdwRjI3WnRxVm16SmtlT0hPR3R0OTdpK3ZYcnpKbzFLODFvYUh4OHZGbVRuVnJxVm9FQUd6WnNNUHVBNjdxK0lmWDNRdE0wZGF1MVorci83bVZhMGpwS3FUb09EZzdqZEYwL0NRVGN3M3RGTHNqdTd3WklQNkhQeU5DaFE0R1VNcHYvL09jLzkzeXMyMGYrczNwQmNIdFNuOTZ5Y2VQRzNYTThRb2ljSVluOVkwRFR0TmVVVW12c3IwZVBIazI5ZXZYdzl2WitZQTlEWmRUN09UbzZtazJiTnZIZGQ5K1prMWoxNnRXTDk5OS8zMHpzTStvM0hSTVR3eSsvL01JMzMzeERxVktsQUhqcnJiY1lNbVJJaG5GMDdkbzF3MXZ6MmRudVhrUkZSUkVZR01pU0pVdk1QOFIxNnRSaDRNQ0J6SjQ5MjB6czQrUGpHVGR1SEVPR0RLRldyVm9QNU5pblQ1OG1JQ0NBalJzM2N1UEdqZFNybGlZa0pLeHljWEdaUTBwSmlNYi9mMmcrV3ozWjAwdE9zcEt3bEN0WGptYk5tbEd1WERrR0RCaEFVRkFRbXFaeDd0dzVMQmFMT1l2bWl5Kyt5Tk5QUDAzQmdnVTVkT2dRYjc3NUp0MjZkV1BGaWhYcEp2WlRwa3poNXMyYnZQcnFxNHdlUFpyS2xTc0RLVjFTVHA0OGlXRVkyR3cyd3NQREtWKytmSnJXaDVHUmtlbjJJYmV6V3EyM3QwaHNuL3BGZWcvLzNtY0xmeG14ejRMMHltYUVFRUpJWXY5WUNBa0pXUXRvdXE3WEFYeUIxOFBEdzR1RWg0Y3piZG8wT25ic2VOODE5aG4xZnI1MDZSSktxWFJyUUpPU2tuQnljc3F3My9UbHk1Y0J6RVFOTU10MzhxS0xGeStpbERKN1J0dFZybHlaeU1oSXM1Yitqei8rSURvNk90M1I0bnVSa0pEQXRtM2JDQWdJdUwxMmZCY3BOZllCcVdyczAzc2FXZ00wSHg4ZjdjcVZLMXBzYkt3R0VCOGZyeVVrSkdnVksxYlVFaElTdE1URVJDMHBLVWxMVGs3V2loY3ZydGxzTnMxbXMybkp5Y2xhY25LeVZyaHdZZk5yd3pDMDVPUmtEYmdNLzc4N1NXQmdJTC8vL2p2RGhnM0R3Y0dCNHNXTEV4TVRnOFZpWWZqdzRiejExbHZtNTg5ZWY1eWNuTXpFaVJPWk9uVXFrSEkzSkwxdVNNN096a3ljT0JGdmIyOHFWNjdNbmoxN1dMRmlCUkVSRWJ6MTFsdTBhOWVPMzMvL25ibHo1ekpqeGd3NmRPakFxRkdqc3ZVOXQxZ3NyeWlsTktXVUJtajJyeDBjSE96TFVFcFYxRFJ0VmhaM2VRRTRBT3dJRFEyZEM2RHIrcGpNM3lJeWt0NkQxUTliZUhnNDllclZlK0Q3VFV4TXhOblpHY013aUkrUHoxSTNtNXlTbDJNVDRuRW5pZjFqSkRRMDlCQXd1RTZkT3FNY0hCeDZhSm8yTUNZbXB2NktGU3RZc1dJRjlldlh4OXZibStiTm16K3dyamoyMjhFYk4yNU0wem5DTHJOKzAvWWsvcDkvL2pHL3RpZjdHY25OVWh6N3hjMzU4K2Q1L3ZubnplVi8vZlVYWmN1V05XdGJ5NVVyUjl1MmJkTk04MzR2N0dVcGdZR0J4TWJHMmhkSEFWOHJwUmJlUTFjY0JTaDcvK3JiblQ1OWY4OTF2dkhHRzV3N2R3N0RNRGh5NUFqVnExYzMxejM5OU5NY09YS0UrZlBuODhvcnIvREtLNitZNjVvMWE1Wm1QL2JYSlV1V3hNL1A3NDdqYk51MmphMWJ0OUtoUXdjR0R4NU04K2JONmRHakIxYXJsU2xUcHVEazVJU0hod2V6WnMwaUlpTGlqdmFHdDVmZVpPYkFnUU9iN3JhTjFXcDlOck5SZTZYVVBrM1RBb0RWZWVuaDJaTW5UMUt0V3JWY202L0NNQXptejUvUHdJRURzLzNjU2N1V0xkbTNiMStPem9qZHIxKy91eDd6OHVYTDlPblRCMzkvZnpNSi91T1BQeGcvZmp4TGx5NU45ejB0V3JUZzExOS81ZEtsU3d3Wk1vVFZxOU04SmtWeWNqSWhJU0ZVcjE3ZC9EMDdlL1pzS2xXcWRNZXpTSW1KaVRSdTNQaUIzZVhJVG15cGZmWFZWMVNzV0RITEphRkhqaHloWXNXS0ZDOWVuTGk0T0U2ZlBrMmRPblV5M0Q0NU9aa0dEUnFZNTN2NzY4emN1SEdEcmwyN3BsdVNKRVIrSUluOVkralFvVU0zZ0NYQUVxdlZxaXVsZklIWERodzRVT2pBZ1FNODhjUVQ1aWgreFlvVjcrdFlaY3VXUmRkMXBrK2Z6c2lSSXlsVnFoUm56cHdoS2lxS0JnMGFwT2szWGFwVXFUVDlwaXRWcWtUVnFsV1pQWHMyNDhhTkl6WTJsdVhMbDJkNnZOd3N4U2xWcWhRdFc3Wms0c1NKakI4L25xcFZxM0w4K0hIbXo1L1BHMis4WVc1WHZIaHhQdjMwMDN2YWQySmlJanQyN01EZjM1K3dzTERVcTRJMVRWdmc3T3k4TWpnNCtPYURPWk1IWTh5WU1Uejk5Tk0wYWRLRTk5NTdMODI2T25YcU1HclVLQVlPSE1qcnI3K2VacDE5Z2h2N0grUFVFOTZrTjJKZnRHaFIzbmpqRFo1NjZpazZkZXBFalJvMWNIUjBKQ2twaVJkZWVJRWZmL3lSVHovOWxKWXRXekoyN0ZpejVFZlR0THUyT216V3JOazkxVVZuUUFHL2Fwb1dZTEZZVnUvZnYvL1ArOTNod3pCMzdsd0tGU3JFeElrVDJiUnBFNU1uVDA1M3U1czNiNW9KVWx4Y1hMcDM0MUtMaUlnd0h4cTEvMHp0czFkZnVuU0pnSUFBcWxTcGdtRVlMRm15QkY5ZjN6VHZ2M3o1TXIxNjlRSlNraTRIQjRjMEY4VlpiVldaSGc4UGo3dHVVN0ZpUmZPQ01xTnp0Y2VYMmp2dnZFUERoZzJCbE9jMDZ0YXRtMlprT3lnb0tOUGtORDFSVVZHRWhJU3dlL2R1Z29LQ01BeURLVk9tMExCaFE1S1RrOW13WVVPdTFiOW5GdHZ0dG16Wmt1VTR6NTgvejlDaFF4ay9mandlSGg1Y3VIQ0JFU05HTUdEQUFIeDhmQjcwYVR6b3RyZEM1RGhKN0I5eklTRWhvWUJ2dzRZTlJ5WW1KcjVxc1ZoOC8vMzMzM3BmZi8wMVgzLzlOUTBiTnNUYjI1dG16WnBsZXlSdnlwUXBUSjQ4bWE1ZHU1S1VsRVRWcWxVWk5td1ljUGQrMDVNblQrYVRUejdocFpkZTRwbG5ucUZyMTY2WlRneVQyOGFQSDgrY09YTVlQSGd3VVZGUlZLeFlrZDY5ZTZlNWlMaDgrVElEQnc0a0lDRGdwdUdtZlFBQUlBQkpSRUZVcmlPVDU4K2ZOM3ZXUjBlYmpXMWlTSGtnZXNHdHV6QjVrcjJ0WjJxR1lSQVFFSUNmbngvUFBQT01tZFR2MjdlUFlzV0twZnVldTJuWXNDRU5HellrTVRHUjQ4ZVBjL1RvVVFvVktrUmtaQ1RObXplbmRldldSRVpHOHZ2dnY2ZDUzNy8vL211Mi9sdTJiQm10VzdlbVFvVUt6Sm8xaTk2OWUrUHE2a3E3ZHUxSVRrN094dG1UREFRcHBmd2RIUjNYN3QrLy8xSjJkcEtUSms2Y3lPdXZ2ODZpUll2dzlmVTEyelRlenQzZDNmeTZZTUdDZCsyTWtsN3lIQmdZeUlVTEYralRwNDg1ZUdCL2x1SDJmeE5seTVZMWsvZGV2WG94Wk1nUUdqVnFsR2FieG8wYkV4d2NmSmN6dkpOOU50V3N1bjJpSzBoNURtUEZpaFhwanRnYmhrR3JWcTI0Y2VNR1RrNU9aaXZWSFR0MnNIbnpaaTVjdUlDL3Y3KzUvYmZmZnB0dVNlU1ZLMWZvM3IwNzU4K2Y1OWxubjhWcXRUSjE2bFFxVmFwRVZGU1V1YzlyMTY3eDdydnZtaGVqOTNwKzJaR1YyRnEwYUpIbTM5SDE2OWNaTUdEQUhmdHljSEJJMDVYcTh1WExEQjQ4bUw1OSs1cWZvMmVmZlpiRml4Y3pkT2hRenAwN3g3dnZ2b3ZGWWttM1RlM3R5MUsvSGpCZ3dCMHRVRE43TDl4MzIxc2hjb1FrOWdLQXZYdjN4Z0R6Z1FYMTY5ZDNOd3hqSU5Cajc5NjlCZmJ1M1V2SmtpWHAzTGt6WGJwME1VZmJJR3U5bjB1VUtHSFdTYWNuczM3VDFhcFZ1MlAyMEx6UThqS2poL2RjWFYxNTk5MTN6WVF4UFdYTGxtWE5talVacms5S1NpSW9LQWgvZjM5enBQT1cvVXFwQmNuSnlYNjM3cnJrSzF1M2JtWFJva1VVS0ZDQStmUG44OFVYWDNEa3lCR2VmLzU1dG0vZnpqUFBQRU9KRWlYNCsrKy9pWTJOTlpPQ3hZc1g4KysvLzJJWUJxTkhqeVk0T0pqSXlFZ2dwZFBIOHVYTCtlbW5uN2g0OFNJMWE5YWtlL2Z1UkVkSDg5MTMzM0h5NUVsMFhhZHAwNmE4K09LTGFlS1pQbjI2V1I1MDllcFYxcTVkeStEQmcxRktzV25USm5yMDZNR1ZLMWY0NktPUG1EbHpacGJQTXlrcDZVOG5KNmR5SVNFaFZ4L1F0eTVIRkNsU2hCa3padHp6Y3l3alJvemd6ejh6dmdtUmtKQ1E3dkx0MjdmVHVuVnJNeUcyMld4WUxKWU03NUJjdUhDQmlJaUlYSjlFeWQ2R01yWGJSL0xyMWF2SEJ4OThnRktLNk9obzg2SWpPVGtaRHc4UFFrTkRLVml3WUpxTGtlYk5tK1BvNkdnbWxEZHYzcVJGaXhhTUdqVUtSMGRIM24vL2ZaNTc3am56T1NSSXVkQUlDUWxoNnRTcExGcTBpUC83di85TDkrN0JnNUtkMktaUG4wNXNiR3lhU2VveWt2cWlNU0lpZ2tHREJ2SEtLNi9jY1U1VnFsVGhxNisrWXZEZ3dZd2NPWkpKa3lhbHVTQ3czeG15TDd2OWRWYmtRTnRiSVI0S1NlekY3ZFNCQXdmMkFmdnExYXMzM0dLeDlBSjhyMTI3OXZ5U0pVdFl1blFwTDd6d0FsNWVYcno0NG9zNVdzdjZxSXVJaUdEMTZ0V3NYNy9lVEZ5Qkc4QzNtcVl0dUhWM0pkKzRkdTBhQ1FrSlpxSjI3dHc1ZkgxOWFkbXlKWnFtTVhqd1lENzg4RU9tVFp2RzRjT0g2ZGl4SXlkT25HRERoZzJVTGwyYTBxVkxNMzc4ZUVxV0xFbkpraVhOemtpalJvMWkxNjVkMUsxYmx3SUZDbENyVmkwYU5HakFmLzd6bnpTanZVMmJOaVUyTnBaZHUzYngwMDgvTVhueVpDWk5tb1NucHljYk4yN2sxS2xUL085Ly93T2dWYXRXakIwN2xzR0RCOU9xVlN1Ky9QSkxldlRvd1lnUkkvRHk4c0xQenkvVDBiM1VibDEwNWFrTEwvdE15Yk5teldMbXpKbEVSRVRnN3U3TytQSGowenhzV3ExYXRYdmU5NHdaTXpKZG4xRzV5OGFORzVrd1lZTDUrc2FORzJZWmhMM0RWbXFyVnEwaUtTbkpuRjM0eG8wYlRKa3lCVTlQejNUM0h4VVZ4WVFKRS9qdHQ5L01nWWw1OCtiZDgyelJkbUZoWVV5ZE9qWGQzM20zTHp0OCtEQTllL1preFlxVVRzUDI0OWxIclRkdTNFamZ2bjNUdk1kbXMrSGs1R1FtbEI0ZUh1Ylh1M2J0NHIzMzNrdHoxOVF3REJ3ZEhaazBhUklyVjY3a3pKa3p6SnMzai9uejV3TXA1VzVmZnZubFBaOW5acklUVzNaY3VIQ0J2bjM3MHFOSER5NWV2TWpseTVmTnJtcVFjckg0NFljZjhzVVhYL0R1dSsreWZQbHkzbnJyTFhPOWc0TkRtb0VYQndjSDl1M2JsKzZ4c3RQMlZvaThUQko3a2FIdzhQQW9ZQTR3dDM3OStpOFlodUdybE9xMmUvZHVsOTI3ZDFPbVRCazZkKzVNNTg2ZDAvelNGVmxuczluNDVaZGY4UGYzWisvZXZlWnlUZFBDRGNOWTRPenMvTjJ0dXluNXp0ZGZmODNtelp2TnlXeHVyNTJ1VmFzV0F3Y09aT0RBZ1ZTc1dKSG5ubnNPaThWeXg4ajY3YVpQbjA1U1VoSUZDaFFBVWtvaE1sS2tTQkhhdFd0SHUzYnRpSTJOVGQyUG5zbVRKNXV2NjlhdHk2eFpLWTFzYXRhc3lmVHAwd0VvWDc1OG1wSDkvRzc5K3ZVc1hMZ1FtODNHTysrOHc3UnAwNWc0Y1NKang0NWwrL2J0SkNRa21DT3JIaDRlR1phWEFQejAwMDlaU2h6ajQrUHg4dklDVXBKeis3TG82T2cwRjJJWEwxNEVVaDdpdlQyeC8vZmZmd2tNRE1UUHo4OHMzV25mdmoxUFBmVlVoc2Y5K09PUGlZK1BKekF3RUtWVW1qa3dEaHc0d050dnYyMit0bmQ1eWVnMVFIQndzRm1LczMzN2RyNysrbXVHRHg5dWRzUzVlZk1tczJiTnd0UFQwNndyejZpTWE4eVlNWHoyMldja0p5ZWJGeWJKeWNsM0hETXVMZzZsRkJNblRzendQQ0hsamxPM2J0MFlQWG8wVnF1VmtKQVFybCsvbm1ZRUhOS09pR2RsQkQweldZM3RkbGFybFdMRmlwbXZvNk9qNzdqN1diRmlSU1pObW1SZWZHN1lzQ0ZONHY3amp6K1NtSmhJNmRLbG1UZHZIbzZPam16WnNpWE5oVVJ5Y25LR245OE5HemFZRjdUWmJIc3JSSjRsaWIzSUNuWGd3SUhkd083R2pSdS9rNUNROEFZdzhKOS8vcW14Y09GQ0ZpOWV6SXN2dm9pM3R6ZU5HemZPZGtlTHg4bkZpeGRaczJZTmE5ZXU1ZHExYS9iRk40SHZMUmJMZ2dNSER1d25uL2MwSHo1OE9NT0hEODkwbTVkZmZwbVhYMzc1bnZicjZPaVlyZWM5VW5jNktsKytmSnFTTW92RllpYUptcWFaRncwQVRabzB1ZWRqNVZXREJnMHl1NVQwN3QzYkhERWZOMjRjNDhhTlM1UDRwWDVJTmpYN2pLV3RXclhDemMyTmJkdTI0ZVBqWXlaUlZxdVZsU3RYbXFQL0Z5OWU1T1RKazNoNmVwcUpycXVySzIrLy9UWXpac3hnNGNLRkFCdzdkb3hpeFlxeGQrL2VPeTd1RmkxYVJQUG16WW1PanFaaXhZcWNQSGtTVjFmWERCUDd5TWhJZHUvZXpUZmZmRVBKa2lXQnRITmcxSzlmM3l5RE1Rd0RkM2QzZnZ6eFI0b1dMVXBVVkJRdFc3Yk1zR1ovMkxCaEhEdDJqSTRkTzdKejUwNDJiZHJFalJzM3VITGxDaDA3ZGtUWDlUdmVjM3U5dHNWaXdjdkxpMEdEQnZIY2M4OVJ0bXhac3hUcDExOS81ZWpSbzhUSHg5T3VYVHZtenAzTEJ4OThrRzRzQlFvVXdNL1BqMmJObXQzUlRhcHc0Y0ptOG03dmluTS95YnpOWm1QUG5qMzNITnZ0bkoyZDA1UzUyR2NaVDgxaXNaaWZ4VjY5ZWpGZ3dBQzZkZXRHMGFKRlNVeE1aUEhpeGVZRCtmWUhrdHUwYVdPMnlvMkxpK1BGRjE5TTkvUGJzR0ZEYWM4cEhtbVMySXQ3RWh3Y0hBbDhEbnpoNXViVzFHS3grQnFHMFhYbnpwMU9PM2Z1cEZ5NWNuVHAwb1hPblR1YnBSTWlSWEp5TXIvKytpc0JBUUg4OXR0dnFTY3lPZ0lzTUF4anhhMjdKRUk4RktsSHdrdVhMazFjWEp3NXYwSlcyVXM5QUZ4Y1hEaCsvRGh2dlBFR2t5ZFBwbEtsU2dCODlORkh6SnMzancwYk5yQnMyVEs2ZGV0MlI4bE0yN1p0bVRwMUtwR1JrWlFvVVlLZ29DRDY5ZXZIZDk5OXgvLzkzLytaRndxSERoMWkyN1p0ekpremgxR2pSdEc5ZTNkT25UcVZhV25VdmN5QkVSc2JlOGZGWEdhYU5XdkdDeSs4UUVKQ0F2NysvdGhzTnZyMDZVT1hMbDNZdFdzWDA2Wk51eVBadmIzV0c2QnExYXI0K1Bnd2RlcFVwazJiUm5KeU1vWmg4TzY3NzlLZ1FRT2NuWjNadkhrekJRb1U0SjkvL2tuM1FzTmU1alJseWhRMmJOaVFabm41OHVYSnFKVnRkaVFrSkdRcnR2dFZ0V3BWWG5ycEpTWk5tc1NrU1pPWU0yY08xYXBWNDRVWFhyam5mU1VtSnFKcFdycWxXUGZTOWxhSXZFd1NlNUZkS2l3c2JDZXcwODNOYlppbWFiMkJBWmN1WGFvK2I5NDhGaXhZZ0tlbko5N2UzalJvME9DeEhzVy9mUGt5NjlhdFkrM2F0YW43OENjQUt3M0RtQjhlSGg1TVBoK2R2NTMyQUhwRWlnZnYrdlhyNW1qbCtmUG5LVk9tekQzLzI3eDI3UnJoNGVHMGJObVN3b1VMTTI3Y09INzY2U2VPSGozS2lSTW5nSlRrdDAyYk5yaTV1Zkh0dDkrbU80ZUZrNU1UUllzVzVjcVZLMXk5ZXBVVEowN3cyV2Vmc1hmdlhqWnYzbXgyNWJsKy9UcnZ2ZmNlTldyVVlPblNwUXdhTkFpTHhjS1lNUm5QNDJXL08zUDE2dFUwODJHazU4U0pFeno1NUpPWnp0MFJFUkZodGttdFZhc1czMy8vUGNlT0hhTi8vLzYwYmRzV0J3Y0hidDY4U1kwYU5aZzFheFpyMTY3TjBrUCtiN3p4QmxldVhDRXhNUkdMeFVMeDRzWFp2bjA3aFFvVndzUERJOHNYRzZOSGp6WkxqYXhXNjBQcGhsT29VS0ZzeFhhN3hNVEVOSGN3MG10aGU3dWhRNGZTdDI5ZkJnOGV6SVVMRi9qNjY2K3pkZXpvNk9nNzVpakp3YmEzUXVRSVNlekZmUXNMQzdzQ1RBTm11TG01TmRjMHpkY3dqQzQ3ZHV4dzNMRmpCeFVxVk1ETHk0dU9IVHVtTzFuSm84Z3dESUtEZ3drSUNHRFhybDJwNnpOUEFBdGNYRnlXMzdyN0lVU09tVE5uRHFOSGorYnExYXNzWGJvMDNZY0dEY1BnK1BIakdlN2oxS2xUTEYyNkZFOVBUdzRjT01DT0hUdll0V3NYTldyVU1QdUsrL3I2VXJSb1VlYk5tNGVmbng4K1BqNW1ZZ3p3NVpkZkVoUVVoS1pwVkt4WWtiZmZmcHZYWDMrZGdnVUwwcnQzYjk1Ly8zMDhQRHdvWHJ4NG1wSFptSmdZYkRZYlU2ZE9UVk9PVmJkdTNUUXhWcXhZa1dyVnFqRjc5bXpHamgxTGJHenNIZDIxQUpSU2ZQMzExM2VVc2R5dWE5ZXVyRm16aHNURVJIcjE2b1ZTaWdvVktyQjA2VktXTGwzS1gzLzl4WFBQUFVmQmdnV3BXclVxUzVjdXBWR2pSbWxtNUU2UHM3TXpGU3BVSURJeTB1d29VNmhRb1R1MlMwcEtTcmNiVDJiT25EbHp6dzlEMjN2aHQyblRKdDBIUlI5RWJMZVg0bVNGeFdLaFpzMmFyRjI3MW14dG0xVXhNVEVvcFNoUW9BQmJ0MjQxN3lyWlBlUzJ0MExrT0Vuc3hZTmtoSVdGYlFlMnU3dTdsek1NbzQ5U2FrQkVSTVJUczJmUFp0NjhlVFJ2M2h4dmIyL3ExNi8vU0k2QVhMMTZsWFhyMXJGbXpScnpZVUFnVWRPMEFNTXc1b2VGaGUzaUVSdWRGL2xIblRwMTZOeTVNd2tKQ2JSdDI1YisvZnViNit6SlVwOCtmV2pRb0FHT2pvNWN1blFweldpN1lSajg4c3N2MUt4Wms4MmJON04rL1hyYXRtMkxyNjh2eFlvVjQ5cTFhK1lkZ0o0OWUrTGg0Y0hpeFl2eDhmSEIzZDNkN0tEajVlVkZreVpOZU9hWlovamlpeSt3Mld5OCtlYWJRTXFEelkwYU5XTDQ4T0hNbmozYlRDWTNiOTdNRjE5OHdjU0pFKzk0bVBuenp6OG5NaklTaThWaUh0OCtCMGJyMXEycFZxMGFQajQrSEQ1ODJIeFBYRndja3laTklpSWlJczFrWFBZU29KczNiMUtnUUFGT256Nk5rNU1UWmN1V1JkTTAxcTVkUzJCZ0lDKy8vTEpaNCsvdTdzN3k1Y3VaTjI4ZVRaczJwWERod3BRcFU4WXN0N3RiV2NxcFU2Y3lIZlJ3Y25KaTVjcVZkeXkvZmIvMkFZVHAwNmR6NnRRcEZpeFlrT2x4YjNmaXhBa1dMbHg0VHkyRnN4cWJYZXBPU0hjVEdSbEpZR0FnMzM3N0xYWHIxbVhkdW5Vc1g3NGNMeTh2V3Jac1NjZU9IYkZhclpuZWRRb1BEMmYwNk5IWWJEYWVmUEpKUHY3NDR6VHJIMWJiV3lGeWl5VDI0cUc0TlNIUEpHQ0tydXV0QVYrYnpkWmgyN1p0RHR1MmJhTktsU3A0ZVhuUnZuMzdOTzMyOGlQRE1OaTNieDhCQVFIczNMa3o5Y2pPYVUzVEZoaUc4WFZvYU9pVjNJeFJDSUIyN2RwbE9PUHk0Y09IS1Y2OE9IMzY5TUhUMDVQcjE2L2o1ZVdWSm1reURJUEtsU3N6WmNvVXFsU3BZcGJMN05temg4R0RCMk94V013SEdDRmw5dWh4NDhZeGV2Um9vcUtpekl2NWN1WEtVYXhZTVNaT25Nang0OGRadEdoUm1oSDQ5OTkvbjBHREJ2SDY2Nit6WXNVS1B2LzhjOExEdzVrN2QyNjZvOUFEQmd6ZzZOR2pOR3JVeUR4RzFhcFYwOHhVblRxcFAzLytQSU1HRGFKS2xTb3NYYnFVb2tXTG11dUtGQ21DcDZjbnI3enlDaTR1TGlRbUpqSnc0RUEwVGVQWFgzOWw5dXpaMUsxYkZ5Y25Kd3pENE5LbFMrWm9lOU9tVFprNGNTTHU3dTRNSGp6WXZFaXdsOGFrcnJFUERnNW03Tml4RkM1Y21FdVhMcGtYV1JFUkVkaHN0alIxNEVsSlNYVHExQ21EbityL0Z4NGVqck96TStYTGw3L3JnK3ZwT1hqd0lNMmJOODl3L2YzRVp0ZXFWYXMwcjY5ZnY0NnJxeXZYcmwwejk3dHo1MDYrL2ZaYkRoMDZSS05HalpneVpZclpmZWlERHo3Z3RkZGVZL255NWJ6enpqdTR1cnJ5NFljZlpoaDMwNlpOTTN3USttRzJ2UlZDWklPdTYwclhkUm45ekNmcTFxMWJ3V3ExZnFUcitnWDd6NjVodzRicWd3OCtVS0dob2Nvd0RKV2ZYTHQyVFMxYnRreDE2TkJCMmM5SDEvVWtYZGRYdXJtNXRRUWUzd2NMUkxiWlAwc1AwcUZEaDVTdTYrckdqUnVaYmhjVEU1UHRZeGlHY2RkL3c4bkp5YXBqeDQ1S0thV2lvNlBWeElrVFZWUlVWTHJieHNYRnFSMDdkaWlsbElxS2lsS0ppWWtaN2pjeE1WSEZ4OGRuZW16Nzl5QWhJVUVwcFZSWVdGaW0yOTh1S2lwS2pSdzVVdjMrKys5S0thVUdEUnFrUER3ODFFc3Z2YVNXTFZ1V0pwYlBQLzljL2Zubm4rWnhVN3R3NFlLNTNkbXpaOVh4NDhmVnhZc1h6Zlg5K3ZWVG5UcDFTclBQUm8wYXBSdFRreVpOMHJ3MkRFT2RQWHYyanUxc05wdWFQMy8rWGM5eDFLaFI2c0NCQXhtdXoyNXNHVzJqbEZJZmYveXhhdG15cFdyZHVyV2FNMmVPVWtxcGl4Y3ZxbSsrK1VaZHVuUXAwM2hqWTJQVnhvMGJWVkpTVXBybENRa0phdmp3NFptK1Z5bWwvdjc3YjNYa3lCSHpkWEp5c2pwMzdweFNLdVY3R1JjWFo2Nzc5ZGRmN3hwUGR1VEZQQ1l2eGlTeUxsL1hRdGcvZUtHaG9mbjZQQjQzUGo0K0RtZk9uR2tMK0FMdHVKVUFQLzMwMDNoN2UvUEtLNitrR1VITFM1UlNoSVNFNE8vdno4OC8vNHpOWnJPditrUFR0SVVXaTJYWnJic1ZRbVNML2ZkYVpuMjE3NVY5Z3FwZHUzWTl0cTMrN04rRDdFNVFKY1REWUorSEl5L2xNWkpiNVcvNStvY21INzc4ejJxMVZqWU00eTFOMC9vQlQwTEt3MVd0VzdmRzI5dWIyclZyNTRsYS9LaW9LQUlEQTFtOWVqWG56NSszTDA0RzFnTUxRa05EdHdFeWc0bTRidzhqc1JkQzVFMlMySXNIVFdyc1JhNEtDUW01QUh6czZlazVQalkydHIxU3lqY3hNZkhsd01CQUxUQXdrT3JWcStQdDdVMjdkdTB5N0VQOXNDaWxDQThQeDkvZm4rM2J0NU9VbEdSZjlhZW1hWXNNdzFnU0ZoYjJkNDRHSllRUVFnaVJBVW5zUlo0UUZCUmtBOVlDYSt2VXFmTzBnNE5EZjZEdjZkT255MDZaTW9VdnZ2aUNObTNhNE9YbFJjMmFOUi9xS0g1TVRBd2JOMjRrSUNDQWMrZk8yUmNid0NaTjArWlhyVnAxeTZwVnE2VDNtUkJDQ0NIeUZFbnNSWjV6Nk5DaGM4QUh0V3JWK3NUVjFiV1RVc28zUGo2KzVkcTFhMW03ZGkwMWF0U2dhOWV1dEduVDVvSFZDeXVsT0h6NE1BRUJBV3pkdWpWMW4rUy9sVktMTFJiTGtsdDNGNlJFUWdnaGhCQjVraVQySXM4NmV2Um9JckFLV0ZXdlhyMW5MQlpMZjZEUHlaTW5TMDJjT0pHWk0yZlN0bTFidkwyOXFWR2pScmFPY2YzNmRUWnQya1JBUUFDblQ1KzJMMWJBajVxbUxTaFNwRWpncmJzSlFnZ2hoQkI1bWlUMklsOElEdzgvQll5cVhyMzZSMFdLRlBIU05NMDNMaTZ1V1VCQUFBRUJBZFNxVlF0dmIyOWF0MjU5MTZuT2xWSWNPM2FNMWF0WHMyWExGdUxqNCszTEwydWF0c1Jtc3kyK2RkZEFDQ0dFRUNMZmtNUmU1Q3VuVDU5T0FMNEh2dGQxL1RsZ0FQRG0wYU5IbnpoNjlDZ3pac3lnZmZ2MmVIdDczekdSVFZ4Y0hGdTJiTUhmMzUrVEowK21YdldUVW1wQlltTGkrbHQzQ1lUSWRXdlhyczN0RUlRUVF1UXorYnFWa2JSa0VnQ05HemN1RUI4ZjN4WHcxVFN0aVgxNTNicDE4Zkx5b25MbHlnUUdCcko1ODJiaTR1THNxNjhDeTRDRm9hR2hwOVBaclJDNVF0ZDFnM3ordTFrSWNVOVVhR2hvbnBuUVVIS3IvRTFHN0VXK0Z4d2NmQlA0QnZpbWZ2MzZ6eHVHNFF1OGZ2RGd3V0lIRHg2OGZmT2RTcW41c2JHeGEyNk4vZ3VScHlpbDNyUllMTTF5T3c2UnM1UlMvUUEwVFZ1UzI3R0luR1VZeHM3Y2prRThPdkwxMVpoY1ZZcU0xS2xUcDVDam8yTTNwZFJBb0xxbWFWOXJtcll3SkNUa1JHN0hKb1FRdDVPL1p5S3ZrTTlpL2lZajl1S1JkT2pRb1J1a2xOb3N1L1ZMNnY5Q1FrS0c1M0pZUWdnaGhCQVBUWjZwNlJKQ0NDR0VFRUprbnlUMlFnZ2hoQkJDUEFJa3NSZENDQ0dFRU9JUklJbTlFRUlJSVlRUWp3Qko3SVVRUWdnaGhIZ0VTR0l2aEJCQ0NDSEVJMEFTZXlHRUVFSUlJUjRCa3RnTElZUVFRZ2p4Q0pERVhnZ2hoQkJDaUVlQUpQWkNDQ0dFRUVJOEFpU3hGMElJSVlRUTRoSGdtTnNCQ0NHRUVJK1R4bzBibDBoSVNIZ2h2WFc2cnJkUC9kckZ4ZVczNE9EZ3lKeUpUQWlSMzBsaUw0UVFRdVFnaThXU0JQZ0RMdW1zM3BEcTZ3U0x4Vkk2WjZJU1Fqd0twQlJIQ0NHRXlFRzdkKytPQlg2ODIzYWFwbTI1dGEwUVFtU0pKUFpDQ0NGRURsTktCZHh0RzhNdzdycU5FRUtrSm9tOUVFSUlrY05zTnRzR3dKYkpKa2xLcVEyWnJCZENpRHRJWWkrRUVFTGtzTU9IRC84TGJNOWtrKzNoNGVGUk9SV1BFT0xSSUltOUVFSUlrVHN5TExYUk5FM0tjSVFROTB3U2V5R0VFQ0lYS0tYV0FrWTZxd3pETU5ibGREeENpUHhQMmwyS1I0WlNTdDF0azR4V2FKcW1QZUJ3aEJBaVUyRmhZVmZjM054KzBUVE44N1pWTzhQQ3dxN2tSa3hDaVB4TlJ1eUZFRUtJWEpKQnlZMlU0UWdoc2tVU2V5R0VFQ0tYSkNjbnI3bDltVkxxam1WQ0NKRVZrdGdMSVlRUXVlVGd3WU1SUUhDcVJiK0ZoWVg5blZ2eENDSHlONm14RjQrY0ZpMWEzTEhzK3ZYck9Eczc0K3pzbkdaNWx5NWRlUHZ0dDNNcU5DR0V1SU9tYVFGS3FjYVF0WW1yaEJBaUk1TFlpMGZPamgwNzByeGV2WG8xMzM3N0xZc1dMYUpFaVJLNUZKVVFRcVF2S1NscHRhT2o0M1FBcGRUcTNJNUhDSkYvU1NtT2VHUWxKQ1F3YWRJay9QMzkrZU9QUDlpd1lRT2pSbzNpOTk5L3orM1FoQkRDZE9qUW9YUEFRZUJnZUhqNEg3a2NqaEFpSDVQRVhqeVM5dTdkUzgrZVBZbUxpMlBKa2lVQTlPelprMGFOR2pGczJEQkdqeDdOaFFzWGNqbEtJWVJJb1duYUQ1cW0rZVYySEVJSWtXdDBYVmU2cnQrdGQ3bDRUQ2lsMU5telo5V2dRWU5VNjlhdDFkYXRXNVdkcnV2S1pyTXBwWlM2ZWZPbW1qTm5qbXJTcEluNjdMUFBWQmI2M3dzaHhNT2kxYTlmdjRtYm05dWZ1cTRyTnplM2EvWHIxMjhDeU53YUlsZElicFcvU1kyOWVLUVVLMVlNWGRlWlBuMDZCUXNXTkpkN2VucGluNFBLMWRXVndZTUgwNzU5ZTBKQ1FuSXJWQ0hFWTZ4Njllb3VSWW9VNmE1cDJsRERNS3oyMzArYXBwVXdET05YWGRkRGxGS3pZbU5qZnpoOStuUkNMb2NyaE1nbjh2V0lnUDJLTWpRME5GK2ZoM2d3VW8rOHU3dTdVNlJJa1F5M2pZMk5aZmZ1M1dhWEhKbDVWZ2lSRTZ4V2EzbkRNQVpxbWpZUUtBTXBBeExlM3Q0MGJkcVVuVHQzc25yMWFxS2pvKzF2K1VjcE5kOWlzY3dQQ1FtNW1HdUJpOGVHNUZiNW00ellpMGVTWVJoczJiTGxqdmFXZGxhck5ZY2pFa0k4enVyWHI5L0FNSXloU3FsdW1xWTVBVHp6ekRQMDdObVRObTNhNE9MaUFrRHQyclhwMzc4L1c3WnM0ZnZ2ditmVXFWTmxORTM3V0NuMXZxN3JLdzNEK0NJOFBIeC9ycDZNRUNMUGtzUmVDQ0dFZUFpc1ZxdVRZUmhkYjVYYk5BS3dXQ3g0ZW5yU28wY1BkRjBudlp1RkxpNHVkT3JVaVk0ZE94SWFHb3Fmbng5QlFVRk9obUc4WnJGWVh0TjFmWTlTNmd1THhSSVFFaEtTbE9NbkpvVElzeVN4RjBJSUlSNGdOemUzMG9DdlVtcVFwbWxQQWhRcFVvUXVYYnJRclZzM3lwY3ZuNlg5YUpxRzFXckZhclh5OTk5L3MyclZLdGFzV1VOc2JHd2pUZE1hS2FYKzFuWDlTNlhVd3JDd3NDc1A4NXlFRVBsRHZxNmZram93a1ZycUdudXIxVXFaTW1VeTNQYWZmLzRoT0RoWWF1eUZFQTlNdlhyMTZsa3NsbUZBVDhBRm9HclZxdlRvMFlOMjdkcFJvRUNCK3o3R3paczMyYlJwRTM1K2ZwdzllOWErT0FINHpqQ01XZUhoNGVIM2ZSRHhXSlBjS24rVEVYdnhTUEwwOUdUS2xDazRPcWIvRVgvLy9mZXhXR1FhQnlIRS9mSDA5SFNNam83dXBHbmFNT0JGU0JscGYvSEZGK25Sb3djTkdqUkl0OXdtdXdvVUtJQzN0emRlWGw3czI3Y1BQejgvZHUzYTVhS1U2bU94V1Byb3V2NkxVbXBXc1dMRjFnVUZCZGtlMklHRkVQbEN2cjRhazZ0S2tkcjk5S09YRVhzaHhMMW8zTGh4aVlTRWhMZUF3VUJsZ0VLRkN0R3BVeWU2ZCs5T3hZb1ZjeXlXUC8vOGs1VXJWN0p1M1RwdTNMaGhYM3dCbU92aTRySTRPRGc0TXNlQ0VmbWU1RmI1Vzc3K29jbUhUNlFtaWIwUTRtR3JYNy8rODRaaERBVjZBUVVBcWxTcFF2ZnUzZW5Rb1VPYStUTnlXbHhjSEJzMmJNRFB6eS8xek5vM2dXOHNGc3ZzQXdjT0hNbTE0RVMrSWJsVi9wYXZmMmp5NFJOWklaOFRJY1Q5OFBIeGNUaDkrdlFydDhwdFd0aVh2L0RDQy9UbzBZUEdqUnZucWRJK3d6QUlEZzdHejgrUDMzNzdMZldxN1VxcFdkV3JWOSs0YXRXcTVOeUtUK1J0OGpjemY4dlhQelQ1OEluYjFhbFRwNktqbytPSHR5MzJ2ZlgvQmFrWDJteTJUdzhkT3ZSWHprUW1oTWh2ckZack1hVlVYMkFJVUJWU2F0dzdkT2hBang0OXFGS2xTdTRHbUFWLy9QRUhQL3p3QXhzMmJPRG16WnYyeFdlQk9acW1MUTBKQ1luTzVPM2lNU1M1VmY2V3IzOW84dUVUdDdzMXNoYWhhVnJaekxaVFNsMnVYcjE2QlJtMUVrTGNybjc5K2pVTXczZ2I2QTBVQXFoUW9RTGR1M2VuVTZkT0ZDNWNPRmZqeTQ3WTJGaldyMS9QRHovOFFFUkVoSDN4RGVDclcyVTZKM014UEpHSFNHNlZ2K1hySDVwOCtFUjZyRmJyUEtYVXdNeTJVVXJOQ3dzTCsyOU94U1NFeVBNc3VxNjNCb1lCYmV3TEd6Um9RTStlUGZIdzhNaFQ1VGJaWlJnR3UzYnR3cy9QajMzNzlxVmV0UVg0SWpRMGRDdGc1RTUwSWkrUTNDcC9rM2FYNHBGakdFYUFwbW1aSnZaQVFJNEVJNFRJMDVvMGFWTGs1czJiYjJxYTlyWlM2aitRTXZQcks2KzhRbzhlUGFoV3JWcHVoL2hBV1N3V21qVnJSck5telRoejVneCtmbjVzM0xpUmhJU0VOa0FiWGRkUEFyTUxGQ2l3ZlBmdTNiRzVIYThRNHQ3azY2c3h1YW9VNmJrMWpmc2xUZE5LWkxESnRhSkZpNWFUSHM5Q1BMNnNWbXMxcGRRUW9DOVFGS0JjdVhKMDc5NmR6cDA3VTdSbzBkd05NQWZGeE1Td1pzMGFWcTVjeWFWTGw4ekZ3QklIQjRjNSsvZnZQNXZKMjhValJuS3IvQzFmLzlEa3d5Y3lvdXY2VXFCUEJxdVhob2FHOXN2SmVJUVFlWUxtNXViVzRsWjNtL2JjK2h1bzZ6bzllL2FrV2JObU9EZzQ1RzZFdVNnNU9abWdvQ0Q4L1B3SURRMjFMMWJBQnFYVXJMQ3dzQjIzWG90SG1PUlcrWnVVNG9oSGtxWnBBVXFwZEJON2k4VWlaVGhDUEVhc1ZtdEJwVlF2VGRPR0txVnFBVGc3TzlPMmJWdTZkKzlPalJvMWNqdkVQTUhCd1lHV0xWdlNzbVZMVHA0OGlaK2ZIMXUyYk5FU0V4TTdhcHJXMFdxMUhsVkt6ZEkwYlVWSVNFaGNic2NyaExoVHZyNGFrNnRLa1pIcTFhdTdGQzFhOUI5dTNXSlBKU1ltSnFiTTZkT25FM0lqTGlGRXpuRnpjNnVpYWRvb1VjNi9BQUFnQUVsRVFWUi9nZjdBRXdDbFM1ZW1XN2R1ZE9uU2hTZWVlQ0ozQTh3SC92MzNYMWF2WHMycVZhdTRjdVdLdVJoWXBHbmEzSkNRa0F1WnZGM2tRNUpiNVcvNStvY21IejZSR1RjM3QyODFUWHYxdHNYZmhvYUc5c3FWZ0lRUU9VRnpjM043VWRPMG9VQVh3QUpRdDI1ZGV2VG9RWXNXTFhCMGxKdlY5OHBtczdGOSszYjgvUHc0ZE9pUWZiRUJyQ0dsbTg2dlNKbk9JMEZ5cS93dC8vZnVFaUlEbXFhbFYzSWpaVGhDUElJOFBUMWRkVjN2WTdWYVF6Vk4yd2w0T3pvNld0cTFhOGZ5NWN0WnVuUXByVnUzZmlCSi9lSERoN0ZhcmNURlpiOGF4YjZQb1VPSFpyZ3VNVEV4dzJQZHl6WjNpL1BhdFdzTUdqU0l4bzBiMDZGREIvYnMyWFBITm82T2pyejg4c3NzVzdhTTVjdVgwNjVkT3h3ZEhTMkFOL0NMcnVzaHVxNzM5dlQwZEwzbmI0WVE0b0dSeEY0OHNqUk4yd0trL29zV3AybmFqN2tWanhEaXdhdGJ0MjRGWGRjL2pZbUorUk5ZcXBTcVY2SkVDWHg5ZmRtMGFSTVRKa3lnVnExYXVSMW1oc0xDd2dnTURNelZHSzVldllxWGx4Yy8vL3d6elpvMTQ1TlBQc2wwKzFxMWFqRmh3Z1EyYmRyRWdBRURLRkdpQklBYnNDd21KdWFDMVdxZDRPYm05bVFPaEM2RXVJMGs5dUtSZGV2aHJzMzIxNXFtYlpJSHZvUjRKR2k2cmpmU2RmMTdCd2VIUDRBeFFLbWFOV3N5WWNJRU5tN2N5SUFCQXloWnNtUXVoM2wzZmZyMFljYU1HVVJHUnVaYUREVnExT0NsbDE3QzFkVVZUMDlQcmw2OWltSGNmWTZxa2lWTDR1dnJ5OGFOR3hrL2ZqelBQZmNjUUdtbDFJZWFwcDNYZGYxN1hkY2JQZlFURUVLWUpMRVhqelNsbEZsNll4aUdsT0VJa1kvVnFsWExXZGYxMTNSZDN3c0VBejBjSEJ3Y2J5OFJjWFoyenZJKzdlVXF1M2Z2cG12WHJqUnUzSmloUTRjU0ZSWDEwTTRqdGU3ZHUvUDAwMDh6ZWZMa0hEbmUzUVFGQlZHelpzMTdtbVhYMmRtWlYxNTVoVysrK1labHk1YlJ1blZyTEJhTEk5QURDSFp6Yzl1cjYvcHJ0V3JWeXZvUFJnaVJMWkxZaTBlYXM3UHpSdnZYQlFzVzNKalp0a0tJdk0zVjFUVVVXQUc0QS9UcjE0L0F3RUQrOTcvL1VhZE9IVFF0KzgvNnJWKy9ub1VMRjdKdTNUcXVYcjNLdEduVHN2eGVmMzkvckZacnV2L0Z4bVkrZWF1bWFZd2RPNVpkdTNheGZmdjJiTWYvSU96Y3VaT0FnQUJHang2ZHJmZHJta2FkT25XWU5Ha1NnWUdCOU8zYjE3NjhBYkRpMXM5UENQRVFTV3NBOFVqYnUzZHZqSzdyZ1lDUzZkR0Z5TitVVXBjQnMyRCs4dVhMWEx0MmpUSmx5dHozdmdjTkdtU3ZGYWQzNzk1TW1EQWh5Ky90MnJVclhidDJ6ZmF4cTFTcHduLy8rMThtVDU2TXU3dDd0dmR6UCtMajR4azNiaHhEaGd4NUlNOGtSRVpHOHM4Ly82UlpkdXZuSjRSNGlHVEVYandPQWpMb2tDT0V5RWRDUTBOYkthV2FBYXNCSXpBd2tGNjlldEczYjErMmJkdUd6V2JMOXI1VFh4eVVMbDJhdUxpNExOV1pQeWl2dmZZYUZTcFVZUHIwNldtVzI4dUtFaExTVHIyUm1KaUlnNFBEUFpVZFplYVBQLzRnT2pxYURoMDZaSHNmTnB1TmJkdTIwYmR2WDNyMTZtVi9LTmdBQXBSU3pVSkRRMXM5a0dDRkVCbVNFZnNIek0zTmJlK3QyNDRpRDFGS29ldjZWN2tkaHpDZFNrcEthbmo0OE9GL2N6c1FrYStvc0xDd1g0QmZiazArTlJqb2YvRGd3ZUlIRHg2a2JObXkrUGo0MEtWTEY0b1hMMzVQTzc1Ky9Ub0ZDeFlFNFB6NTg1UXBVeWJET3ZQYXRXc1RFaEppdnZiMzkyZlNwRW5wYmhzVUZFU1JJa1h1ZW55THhjSW5uM3hDejU0OXFWaXhvcm04VXFWS1dDd1dEaDgrVE5PbVRjM2x4NDRkbzFxMWFsazZ0NndvVjY0Y2JkdTJ4ZFgxM3J0VlJrVkZtWk5ZcFJxbC94ZFlwSlQ2TWl3czdQd0RDMVFJOGYvWXUvZTRLS3IrRCtDZlhSWUVSRFFyNzJrL3JaZXBoYnFyQXJvSnFKaFFncElnbHBsaWlEdzhZbDdKZTJoS2dwcUM5NEM4aTZnSklaSXBoSXFSRnk2aFBHcUtDc1lEZU9GK1hYYm4vUDZnbllkbGQyRXhGTVR2Ky9YaTlkbzVjMmJtekN6S2Q4NTg1NXg2VVdEZnhDaW9KMFFuYnhzWUdBd0FrTkRjRFNFdnByK0R4Y1ZtWm1hK0lwRm9LZ0R2dkx5OC9sdTNic1h1M2J0aGIyOFBWMWRYdlAzMjJ6cnRiK3ZXcmZEeDhjSGp4NDhSR2hyYXFKN3JmNXFLby9UbW0yL0N3OE1EdTNmdjVzdU1qWTB4ZHV4WUJBUUVvRTJiTm5qenpUZVJucDZPME5CUXpKa3pSMlg3Z29JQ1ZGUlVBSURLK3daMXk1VXBSN1YxNk5BQjMzenpUYVBhKytlZmZ5SXNMQXd4TVRHUXlXVEs0djhBQ0pUTDVRZlMwdExLR3JWRFFzZy9Sb0g5TTFLN040Y1E4ajh1TGk3SXlNaUFRQ0I0UHNPT2tGYnQ3K0J4RjREZGd3Y1BIaTBRQ0x4bE10bEhFUkVSZ29pSUNFZ2tFa3laTWdWV1ZsYjFqdlJpWm1hR0NSTW1vS3FxQ25aMmRuQjNkOWRhTnk4dkQ3Tm56OGJ4NDhjYk5YcU1McVpObTRhNHVEaWtwNmZ6WmN1WEw4ZDMzMzJIWmN1V29hU2tCTjI2ZFlPSGh3ZWNuSnhVdG5Wd2NPQS9HeGtaWWNlT0hSckxFeExVNzZkMVBTZU80M0R1M0RrY1BueTQ5dDg1QnVBa1kyeExTa3BLSEdnR1drS2F6UXM5WFhCTG5QWlkyU1lLN0FuUlRCbllDNFhDOTY1ZXZYcTl1ZHREV2greFdQd1dBQzhBYmdCTUFhQnIxNjZZUEhreUhCMGRZV3BxeXRlOWR1MGFwaytmamdzWEx2Q3BPRVJkY1hFeElpSWlFQjRlanB5Y0hMNFlRS2hBSU5pYWxKU1UwWXpOSTAyb0pjWldSSGZVWTA4SUlhUlZTVTVPdmdOZzNvZ1JJMVpXVkZSOERzQTdKeWZuN2MyYk4yUG56cDM0NktPUE1IbnlaUFR1M2J1NW05cmkzYjE3RjJGaFlZaU9qa1psWlNVQVFDQVEvTWtZQ3pJeU10cExvNDBSMHJKUVlFOElJYVJWK2p2bzNBcGcrK0RCZ3o4UUNBUnpLeXNyUHpoMjdCaU9IVHNHYzNOeldGcGFObmN6V3h5TzQ1Q1FrSUN3c0RCY3VuU3A5cXFmR1dPQnljbkpwMUV6MmcwaHBJV2h3SjRRUWtocng2V2twTVFBaUpGSUpPOHd4dVlBK1B6U3BVdHRMMTI2aEI0OWVpQXlNaElPRGc1bzI3WnRjN2UxMlpTV2x1S25uMzdDa1NOSDhOZGZmeW1MeXdEcytUdmQ1bVl6Tm84UW9nTUs3QWtoaEx3MC9nNU92UVlOR3JSTUlCQzRDWVhDZi8vMTExLy90MkhEQm16ZnZoME9EZzV3Y1hGQnIxNjltcnVwejAxbVppYU9IRG1DcUtnb2xKZVhBd0FFQXNFOXhsZ1F4M0UvcEthbTBvdnVoTHdnYUlLcUZpd3RMVTFqZVdFaC9SOUxDQ0gvUkdwcWFtRktTc3FtM3IxN3Y4MXgzQVFBY2VYbDVRZ0xDNE9Ua3hPOHZiMlJtSmo0WENlcGVwNDRqc052di8wR2IyOXZPRGs1NGNpUkk4cWdQbzR4NXRpN2QrKzNrNU9UdjZPZ25wQVhDd1gyTGRpLy92VXZ0Yks4dkR3NE9UbmgwYU5IVFhhY1VhTkdQZFYyNjlhdHc2ZWZmcXB6L2J5OFBOamIyL005UWtETmJJZHVibTVhdDdsMDZSSVdMVnJFajhHc0ZCMGRqY2pJeU1ZM1dvdWRPM2VxTEo4L2Z4NnBxYWxOdHY5LzZ1TEZpMm96VDliMjl3eVBPcW1zckVSK2ZqNnlzN09ib21tRXZOQ09IajJxU0UxTmpVeE9UaDR0RUFqTUFId1BvUExpeFl2NDk3Ly9qVW1USmlFOFBGemwvNjBYV1hsNU9jTER3ekZwMGlUTW1UTUhGeTllQklBS0FOOExoY0wza3BPVFI2ZWtwUHgwOU9oUlJUTTNsUkR5RkNnVjV3WFR1WE5uakJ3NUVyLy8vcnZhQkNvdUxpNm9yS3lFU0ZULzE1cVRrNFBFeEVTTjYyeHRiVFVPK1ZaVVZJVDQrSGgrT1QwOUhaR1JrVEEyTmtad2NEQysrT0lMQUlDbHBTVk1URXdBMUV3djd1am9pQysvL0JJQUVCVVZoWUVEQjZyc1B6NCtIbVptWmxyYktoYUxFUjRlampsejVtRDM3dDBRQ29Vb0xpN0dybDI3RUJRVXBIRWJxVlJhNy9rRFFJOGVQUkFXRnNZdkh6aHdBTE5uendaUTA1TzFjZU5HekpzM3I4SDkxSGJuemgwc1hyd1lvYUdoR21lOW5ESmxpbHJaM2J0MzFVYm1XTEZpQmZyMzc0KzB0RFIwNjlZTnI3MzJHdGFzV1lNREJ3NmdUWnMyaUkrUHgvdnZ2dzg5UFQxK0cxOWZYM3owMFVjQWdGMjdkdUdYWDM0QlVETVpqVkFvUkg1K1BsNTU1UlVJQkFLMGFkTUdSa1pHYU4rK1BRSUNBdFRhVkZ4Y2pDKysrQUpyMXF4QjM3NTlHM1VOQ0htUkpTVWxYUU13YTlpd1lVdXFxNnUvRUFnRVhwbVptVytzWDc4ZTI3WnRnNk9qSXlaUG5venUzYnMzZDFNYkxUczdHMGVPSEVGRVJBVEt5dmg1b3g0QTJDb1NpVUl1WDc3OHBCbWJSd2hwSWhUWXZ5QkdqUm9GaGFLbUE0WGpPUHo2NjYvWXNHRURBR0RKa2lVWU4yNGNBR0RidG0xNDQ0MDM2dDFYZmFOQWxKYVc0c3laTTJybHRZUGx3c0pDTEYyNkZGT25Ub1dkblIyKytPSUxkTzNhRlI5KytDSGtjam0vdmErdkx3WU1HQUNPNHpCbXpCaVVsWlZCWDErZmYwSVFGeGVIbUpnWVpHVmw0ZGl4WS96K0R4NDhpRjY5ZXNISnlRa1ZGUldReStVb0t5dkRoeDkrQ0tDbXg3bXlzcElQeEdOaVlsVGFxbW55bGNiNCtlZWZVVkJRZ0EwYk52RFhHQUNxcTZ0eCt2UnBqZHR3SEllVksxZGkzcng1R29QNmFkT202WHo4Tld2VzRQRGh3MGhQVDBkd2NEQUNBd1BCY1J5RVFpSGk0K094YmRzMkRCOCtIRktwVk9NTm1ydTdPOXpkM1ZVbW1iRzF0Y1hSbzBkMU9yNnBxU2tXTEZpQUZTdFdJQ3dzck1rbjRDR2twZnM3eUYxdmJXMjlzYWlvYUlKQUlQQXVMUzE5LytEQmd6aDA2QkJHamh5SktWT21ZTWlRSVNvenZMWTBqREZjdVhJRllXRmhPSC8rUEJqajU0MjZ3QmdMYk4rK2ZVUjhmTHk4T2R0SUNHbGFGTmkzUUk2T2pnQnFBbGhIUjBkTW1USUZKU1VsdUhMbFNvUGJlbnQ3UTE5Zkh3Qnc3OTQ5L04vLy9aL2FaNldWSzFmaSt2WHJLQzR1VnB2QlVKdmk0bUo0ZTN2ajNYZmY1WHVUL2YzOXNXREJBcFdYemY3NzMvL2l5cFVyV0xac0dSaGpLQ29xNG9OUWhVSUJxVlNLNU9Sa0dCc2Jxd1NuTmpZMi9CT0hodzhmcWdYcEVvbEVaZkl2WFhybjYyTm5ad2VnNWxyYjJkbkJ6YzBOSjA2Y3dHdXZ2WWJnNEdCKzZ2WEF3RUMwYWRORzYzN09uejhQZ1VDQTk5OS9YK1A2MjdkdmF3ekM3ZXpzY1Bqd1laVXk1WTNYNU1tVGNlclVLVDdQdDdDd0VHdlhya1ZRVUJBTURBdzBIdWZYWDM5Vm1ZNWVxYWlvU09NVEF3QnF4d2NBYzNOem1KaVlJQzR1RG1QR2pORzRIU0d0M2Q5Qjd6RUF4eVFTaVpneE5vY3g5c201YytjTXpwMDdoejU5K3NEVjFSWDI5dll3TkRSczd1YnlLaXNyY2VyVUtZU0ZoU0VqZzU4M1NnYmdrRkFvREx4NjlXcEtNemFQRVBJTVVXRGZBaWx6eDZWU0tmOTU0OGFOT20wYkdCakk5OWhMcFZLRWg0Y0RBS3lzclBqUFo4K2VCUUNzWHIwYTJkblpjSEJ3d0k4Ly9naWdKcWpVRk9Rckp5WTVlUEFnM25yckxTeGZ2aHlob2FGWXUzWXRBZ0lDc0dUSkV2NkdBZ0MyYjkrT0NSTW1RQ1FTOFU4YWxNR29jams2T2xvdHYxNHVsNnZzUjNtVFUxdnRNbVc3bmxaTVRBeHUzTGdCZDNkM25EcDFDcnQzNzhiTW1UUEJjUnk4dkx6ZzYrdUwvZnYzbzd5OFhHUGFpdExwMDZmeHdRY2ZhRjNmcTFjdnlPVnkrUGo0QUFEYXRtMkwxYXRYQXdEV3IxK1BodzhmQXFqNW5wVTNTRUtoRUZ1MmJFSEhqaDFSWFYyTnpwMDdJeVFrQkQxNzl0UjZIQnNiRzlqWTJNRE56WTIvemtCTlNrN2RtNEdPSFR2aXUrKyswN3F2c1dQSDRzeVpNeFRZRXdJZ0tTa3BHY0FNTXpNekgzMTlmUS9HbUdkR1JrWlg1YzMyeElrVDRlTGlnaTVkdWpSYkczTnljbkQwNkZHY09IRUN4Y1hGZkRGamJMdENvZGlkbHBiMnNOa2FSd2g1TGlpd2Z3SFU5OUprWFFLQmdBL01LeXNyK2MvbDVlWDhad01EQXo1WSsvWFhYd0VBUVVGQi9NdTZ5aUMvTm1YUHVJZUhCNSthTVczYU5JU0VoS0M2dWhyMjl2WXE5YXVycTNIcjFxMTZSNVJZdG13Wk5tM2FCSVZDQVd0cmF3QTFRWC90QUxUdUM3SVNpVVNsckhhUC9kV3JWekZuemh4K1dTYVRxZXlyN2pJQUpDWW00dlRwMDVETDVaZzdkeTU4ZlgzeHlpdXZnT000eE1mSFk4cVVLWGoxMVZleGI5KytlbE5TcmwrL0RoY1hGNjNydzhMQ0lKZnI5c1JibWZ2LzNYZmZJVFkyRmtCTml0VGt5WlA1T2cyOUxQdnc0VU9WT3JhMnR0aTdkNjlLSGVYVENtMEdEQmlBL2Z2MzY5Um1RbDRXZndmSGF3WU1HTERlME5Cd0VtUE11N2k0Mkh6djNyM1l2MzgvYkd4c01HWEtGQXdhTk9pNXBPa3d4cENTa29Ld3NERDgrdXV2dGYvUHZjUVkyeUtUeVk2bnA2ZkxubmxEQ0NFdEFnWDJMVkJtWmlhdVhidUdxcW9xT0RvNllzNmNPU292U21yREdJTklKT0lEYzZsVXluKzJzckpTQzlnWlkwaElTSUNwcVNrS0N3dXhmZnYyQm84aEZBcGhaV1dsVWhZV0ZvYTMzbm9MSVNFaGZObTZkZXZnNGVHQlE0Y084U2tnZFVmZkVRcUZjSEp5Z3FlbkovcjE2NGZPblR0RExwZHJUVE5weUpBaFEvaDBGNDdqTUhUb1VKdytmWm8vdjlHalI2dWx3NVNWbGVIU3BVc1FpVVN3dDdmSGhRc1hJQktKc0hmdlhwaWFtaUl3TUJBSkNRbHdjWEhCMEtGRDRlRGdvSGIrUUUwZzNhbFRwM3JiSnhLSjFKNjgxSDAvb0xaNTgrWmgzcng1S0M4dng2aFJveG8xOGsxQlFRRm16WnJGTHhjWEY2c3M2NkpUcDA1NC9QaHhvN1loNUdYeGQ3QjhDTUFoaVVSaXpuR2NOOGR4THJHeHNhTFkyRmowN2RzWHJxNnVHRGR1M0ZQL24xWWZtVXlHbjMvK0dXRmhZYmgxNjVheXVCcEF1RUFnQ0VwS1NycFV6K2FFa0ZhS0F2c1dodU00TEYrK0hJTUdEWUtCZ1FHT0hEa0NoVUtoY2FTYXVpb3FLakI3OW15K1oxbGJqejBBYk5xMENYZnUzRUcvZnYzdzU1OS93c2ZIQjk5Kys2MU9iVHgzN3B6SzhySmx5OVFlUCt2cDZXSE9uRGxZc1dJRkg5akh4Y1VCcU9tVkh6WnNHQUNnZCsvZWNIWjJocisvUHdJQ0FxQlFLRlJTY1RUMUt0Y3UwNWFLVTFKU0FvRkFBQ01qbzNyUEpTUWtCS05IajhhZVBYc3didHc0ZUhwNjRwVlhYc0hTcFVzeGNPQkFBTUNJRVNNd2E5WXNuRDU5V3VzTkZtT3MzdDQ1VGZudGp4OC9oa3dtUTdkdTNkVFdmZnp4eDlpelp3K0FtdXVsVUNqNFVXOEFxUFcrMS9YS0s2K281TnJiMnRxcTVkNDMxR05QQ05ITjMwSDBwNE1IRDE0RVlMWkFJSmg5NjlhdDEzMTlmYkZseXhaOC9QSEhtRFJwVW9NMy83cDQrUEFoamgwN2h1UEhqOWVlMCtRaFkyeW5VQ2pjbVpTVWxQT1BEMElJZVdGUllOL0NDSVZDUHYzaHhJa1RNRFEwUkhwNnVzYmdyemJseTVYbno1K0hVQ2lFVkNyRjFhdFhFUlFVaEhidDJtSDY5T21vcXFyQ3FWT244TW9ycitETk45L0V1blhyc0diTkdrUkdSc0xBd0FBclY2NUVURXhNdlRuMlFFMWFTSFIwTkNaUG5vdy8vdmdEeWNuSk9INzh1Tm8yUFhyMFFGNWVYb1BuUEczYU5EeDY5QWd5bVF4Q29aQVA3TGRzMlFLSlJLSlNWeUtScVBSeTEzNlJ0cmFiTjIraVc3ZHVLamNKZFdWbFplSFhYMy9GL3YzNytTQjYrL2J0R0Q1OE9INy8vWGUxK3ZXOXdQemFhNi9oeVpNbldyK253NGNQWThhTUdTclhzYXFxU21OUG52Smwxa21USmdHb0dXTy9wS1FFaXhZdDBub3VkUlVVRk9Eenp6L25sNHVMaTFXV2RmSG8wU084OXRwcmpkcUdrSmRaU2tyS2Z3R3N0TGEyWGxkU1VqS1pNVGEzc0xCd2NFaElDUGJzMllNeFk4Wmd5cFFwZVBmZGR4dVZwc01ZdzdWcjF4QVdGb2F6WjgvV2ZuOG1tVEcycGFTazVNaWRPM2Qwejlra2hMUmFGTmkvQUM1ZHVvVDMzbnV2M2pvWkdSbm8xS21UV2g2NGg0Y0hGaTllakkwYk4rTDgrZk1ZTkdnUUhCd2NBQUNyVnExQzU4NmQxZlpWWDQ0OVVITVRjZmp3WWVqcDZTRXlNaExlM3Q0cVR4UmlZMk5SVVZHQjMzNzdEUU1HREdqdy9Bd01ETkM5ZTNmazUrZnpJOC9ZMnRwcXJhOXAzYlJwMC9EWlo1OEJxUGtqdUhmdlhvMHBNN1ZObmp3WklTRWgvTGo3QVBnL3RzcW5DN1VOSFRwVTY3NzY5ZXVIOVBUMGVyK24yN2R2ODZQODJOblo0Zno1OC96NUtJY0kxVFRLVDF4Y0hPYk9uYXRXcm55aW9NbXZ2LzZxY3RPZ0tjZGVKcXMvN1RZOVBSMzkrL2V2dHc0aFJGMThmSHdsZ0wwQTlra2traEdNTVcrRlF1RjArdlJwdmRPblQyUEFnQUZ3ZFhXRnJhMXR2WjBQTXBrTVo4K2VSVmhZR05MVDA1WEZDZ0EvQ29YQ0xWZXZYdjBOQU5PNkEwTElTNGNDK3haSW9WQ2dxcW9LQW9FQU1wa01QLzc0SS96OC9PcmQ1c3laTXpBM04xY3BrOGxrdUhUcEVpWk1tSUNJaUFpTUhqMGFqbzZPL0tnclR6dkppcW1wS1RadDJvVHAwNmVqZCsvZWFpa2Q1ZVhsaUkrUFIrZk9uVlVtZVdwb2FNcmJ0Mi96dzB0cUdrc2ZxT214MTdaT2VXdy9QejlrWjJlcnBCWXBVMmdxS2lwZ1pHU0VPM2Z1UUY5ZkgvMzY5YXYvWkhWa2EydUw4UEJ3dUxxNk5zbitsQzVldklqUzBsS05jdy9VblMxWGFkKytmZndFVlVwRlJVV1lPbldxV3QwREJ3NW9QZmFaTTJmZzdPemN5QllUUW1waFNVbEpDUUFTSkJKSlQ0N2pQQUhNU2s5UDc3aGl4UXBzM3J3Wmt5Wk53c2NmZjR4WFgzMlYzK2pKa3ljNGZ2dzRqaDQ5aXZ6OC9Kb2RNWllQWUxkSUpOcCs1Y3FWQjgxeU5vU1FGbzhDK3hiSTNkMGQxNjlmaDUyZEhjNmRPNGZldlh2WDJ4TXNrOGx3L1BoeFBvZjZ3WU1IcUtxcXdyaHg0MkJtWmdZM056ZHMzcndaWjgrZXhkZGZmNDNzN0d3RUJBUm83Zkd0bmN1dFZEZVh2WGZ2M2xpNWNpWFdyVnVIM054Y2xSejc4ZVBIcTh5S3EzeHNyT3l0cnAxam41aVlpRldyVnNIRXhBUzV1Ymx3ZDNmWDVSSnBsSm1aQ1U5UFQvVHExUXVob2FFd05UWGwxN1ZyMXc3VzF0YjQ4TU1QMGFaTkc4aGtNc3llUFZ2cjQvQzZML28yWk15WU1kaTllemVTa3BMVTBvZDBVVlZWcFRJOEpWRHpZbTlBUUlES2V4TzFsWlNVb0czYnR2anp6ei81TWJRaklpSzB2cEJiZC85QVRlNi9wbkhzazVPVGtaK2ZUME5kRXRKRWtwS1NzZ0Fza1Vna2F3Qjh3aGliKytUSmszZDM3ZHFGa0pBUWZQREJCeGc0Y0NCU1UxUHh5eSsvMUI1RjY3cEFJTmpTcGsyYmc0bUppUlhOZHdhRUVQS01pY1ZpSmhhTFc5UmpTR1dibWxKWldWbURkVzdldk1sL2xzdmxMQ0lpZ3BXV2xtcXMrK1RKRXlhWHkvbmxuMy8rbWY5ODRzUUpqZHRvSzQrSmlXSFYxZFg4c3J1N3U4WjZhV2xwS3N0WldWbU1NY1prTWhtN2UvY3V1M0hqQnN2SnlkRzRiVzN6NTgrdmQzMUtTa3FEKzlCa3hJZ1IvR2NMQ3d1TmRZWU1HVkx2UHRMUzBwaUxpNHZXNzZ2Mk1SUUtoY3JuM2J0M00ydHJhN1p5NVVxKy9OQ2hRMnpCZ2dXTTR6aU4rNXN4WXdhVFNDVE0wdEtTYmR1MnJkNjJOVVpaV1JsemRuWm1mL3p4UjVQdHN6Wm5aMmNtRm92WmtDRkQzbTN1ZjYrRU5DT0JSQ0t4a1Vna0VXS3htRlArN2ZqN2h4T0x4U2NrRW9rTmdKWTd0UzFwbFZwaWJFVjA5MEwvaDZIOHhVdE9UbTR4NTZGc2s3YVhPa25yVmw1ZURnTURBMzcyM0grQzR6aFVWMWZYTytQdHN5Q1h5eUdUeVhRYWllbHB1TGk0SUNNakEwS2g4TDJyVjY5ZWZ5WUhJZVFGWW1abTluOTZlbnBlUXFGd1BNZHhVUXFGWWx0YVd0cTk1bTRYZVRtMXhOaUs2STVTY1FocFFrMFpEQXVGd3VjZTFBTTE0KzAzeFkwSklVUTNhV2xwOThSaThRSldNOW5Vd3VadUR5SGt4YVY5S2szeTNEMTgrR0xQOWwxclRHWFN6T2k3SUlRUVFsNCtGTmkzRUl5eHA1NHdxTEt5RXZ2MjdVTjVlZmxUSDUvak9HemZ2cjMyZE9TTk5ucjBhSTB2YURhVlc3ZHUxWDZoVEdlMXQ2bXFxcXAzdHRlV29LVjhGM2w1ZWJDM3QxZjV2YnAvL3o3YzNOeiswWDRKSVlRUThtelE4L1lXZ2pHbWNlUVRYZWpyNitQQmd3ZFl2SGd4QWdNRHRlNUhPUnBOMTY1ZEFRQzV1Yms0ZnZ3NGV2WHFCWTdqRUJJU0FnOFBENVZ0OHZMeStHRVN5OHJLb0tlbng0L0FBbWdmbHZKWjJMWnRHOXEyYll1MWE5ZmkxS2xUV21mS3JhaW80Tjl4a01saytPU1RUekIvL253TUh6NGNCUVVGK1BycnIrdTlpWkpJSkxodzRRS01qWTBoa1VpMHpsNWIremlOOWJ5L0M0bEV3aDhMQUhKeWN0Q2xTeGVWVVlGeWNuSlV6aWNxS2dvREJ3NVVTUytLajQrSG1ablpVNTB6SVlRUVFvaFdMZkhON2FjWkZXZjE2dFhNd3NLQ2ljVmlabUZod2Y4OGZ2eVlpY1ZpTm5Ma1NQNUgyNzRWQ2dWemQzZG5ZV0ZoV284amw4djU3VE16TTltb1VhUDQwWEdxcXFxWVdDeldPZ0lMWTR4OSt1bW5MREV4VWExY09ZcU1XQ3hXR1cybnFSVVhGek5IUjBlMmMrZk9ldXZWSGIwbVBUMmRqUjQ5bWwyK2ZKbmR2MytmdmYvKysvVnVMeGFMK1pGdGFuK3VUWG05bnRiei9pN3F0bFVzRnJPcXFpcTFNc1pxZnBkc2JHellzR0hEMklnUkk1aU5qUTJ6c2JGaGpESG00dUxDTEN3czJJZ1JJL2lmKy9mdk4rcmNhVlFjUXRTMXhMOW41T1ZFdjRzdk51cXhid0ZXckZpQnI3NzZDbFpXVnZqdHQ5OEExSXlMcnB4VTZkeTVjM3hkYldPa0M0VkMyTnZiWS9QbXpiQ3pzMU1adzEyVDJOaFlqQjA3bGorR1hDNkhVQ2pVT3E1N1ZsWVdzck96TVdUSWtFYWZYMU5wMTY0ZE5tN2NxREpUckM3NjkrK1BuVHQzb21mUG5raFBUMGVIRGgyZVVRdWZ6dlA2THVyT1R6Qng0a1NOeDJDTW9haW9DSW1KaVFCcW5pNUlwVklrSnlmRDJOaVlMd2NBR3hzYmV0R1dFRUlJYVNIb0wzSUxVVjFkclJJZ0tSUUtQdERUVldKaUl2VDE5WEhnd0FIODYxLy9xcmR1ZEhRMDFxeFp3eStYbFpXQjR6ZzhmUGdRblRwMVVxdC85T2hSVkZkWFkrellzWHo5OWV2WHc5cmFXdVArQ3dzTHNXYk5HdnoyMjI5NDlkVlhNV0hDQk96WXNRT0ppWWt3TURCbzFIblYxcWRQSDUzcjV1Zm40NE1QUGxBclo0eGg2TkNoS21VY3grSDQ4ZU40ODgwM243cHRUK3RaZnhkS0owK2U1RDlMSkJLY09IRkM1YnVvZTlPb1hLZk0xWStPamxiTHI1Zkw1ZERYMTlmaExBa2hoQkR5ckZGZzMwSlVWbGFxNUV2TDVmSkc5WVFXRnhjaklTRUJRVUZCV0xCZ0FhWk5tNmExWjd1eXNoSkZSVVVxdWZnNU9Ua0FhbDVRclJ0TUZoUVU0T1RKa3dnTEMwT1BIajBBMVBUKzFoY0VyMXk1RXBXVmxUaDU4aVFZWS9EeDhkSDVYRFJadFdvVlltTmpVVlZWaFN0WHJnQUFwRktweHBzZjVVdW5IVHQyNU9zcStmdjdReWdVWXVGQzFSSGxSb3dZOFk5dU9KN1c4L2d1bXNxeVpjdXdhZE1tS0JRSy9pWkNvVkEweTNVamhCQkNpRG9LN0Z1SWdvSUNsUlNSeGdiMjRlSGhrRWdrRUl2RkdENThPUGJ2M3c5UFQwK05kUTBORFRGbnpoeHMzTGdSdTNmdkJnRDg1ei8vUWZ2MjdYSHAwaVc4Ly83N0t2Vy8vLzU3Mk5qWW9LaW9DRDE2OU1DdFc3ZGdhR2lvTlpqTXo4L0h4WXNYc1gvL2ZyejY2cXNBZ0MrKytBTC8vdmUvZFQ2ZnVueDlmZUhyNjZ2UzA2N3Q1ZFhaczJkcjNBZGpEQmN1WElDUGp3L2k0K05oYVduSmp4TXZrOG0wQnFoMVUxaWEwclArTG1yVE5SVkhhZFNvVVNyTFFxRVFUazVPOFBUMFJMOSsvZEM1YzJmSTVYSUs3QWtoaEpBV2dnTDdGdUxCZ3dmbzNyMDd2OXlZRklmOC9IenMzNzhmZ1lHQkFBQVBEdzlNblRvVkRnNE9LdnVzemM3T0R2Nysvc2pQejBmSGpoMFJIeCtQbVRObjR0Q2hRNWczYng3ZkU1Nldsb1l6Wjg1ZzY5YXRXTHg0TVNaUG5vemJ0Mi9EMWRWVmEzdnk4dklBQUQxNzl1VExHcHNYLzAvczNMbFRZM2xDUWdLcXFxcGdZV0dCa0pBUWhJYUdJaWdvQ01iR3h1QTRUdVdKU1cwblQ1NVVtM2hLSnBQQjB0S3lTZHI3TEw4THBaa3paNnFrWjJsS3hkbStmYnZLTm5GeGNRRCtONElQQVBUdTNSdk96czd3OS9kSFFFQUFGQW9GcGVJUTBrZ1NpYVFyeDNFek5hMGJQSGp3OHRyTFFxRXdKRVZTNUhFQUFDQUFTVVJCVkNrcEtlZjV0SXdROHFLamNleGJpRC8rK0FQOSt2VURVQk0wNnRwYnp4akRtalZySUpWS01YRGdRQUExQWZYRWlSUGg2K3VyZFN4MGZYMTltSnFhNHRHalIvanp6ejl4OCtaTlRKdzRFWDM2OUZFWjU3MjB0QlJmZmZVVit2YnRpOURRVUVSRVJPREdqUnVZTUdHQzFqYTFhOWNPQVBENDhXTys3SGxPdnZYa3lSUEV4c2FxbE1sa01temV2Qm1mZi80NVJDSVJQRHc4WUdOamcrRGdZSlNVbEFDQTFtRXRuN1ZuK1Ywb05mVE9oYTUxQUdEYXRHbVlQMzgrWkRJWmhFSWhCZmFFTkZKbFplVVRnVUF3WHlBUXJGSCtLTmZWTGhNSUJQTXJLeXVmTkdkYkNTRXZGdXF4YndFWVk0aUxpOFBhdFdzQjFPUmQ2eG9zYmQyNkZiZHYzOGFoUTRkVXlqMDlQZkhKSjU5Z3c0WU5XTHg0c2NxNjdkdTNJejQrSGdLQkFEMTY5TUNjT1hQdzJXZWZ3ZGpZR05PblQ4ZVNKVXNnbFVyUm9VTUhEQjgrbk4rdXVMZ1ljcmtjL3Y3K0tqY2V5aHNLcFI0OWVxQlBuejRJQ2dyQ3FsV3JVRkpTZ3YzNzk5ZDdIZ3FGQWxGUlVSZzNicHpXbm5NbGp1Tnc0OFlOcmV0djM3Nk4wTkJRakI0OUdzRC9ibjZNakl4VWVyZG56SmdCeGhpeXNySmdhR2pZNkplVjY2UHIrVHpyN3dLQTFqSDdIUjBkMWNvaUl5TWJ2QTRHQmdibzNyMDc4dlB6K1ZRbVFvanUwdFBUWllNSEQvNUpJQkI4M2tEVnlQVDBkTmx6YVJRaHBGV2d3TDRGaUkyTlJaczJiZkR1dXpYRGVsKzVjb1hQVFFjQVcxdGJ0VzBVQ2dVMmJkcUVVNmRPSVRnNFdHMTRTME5EUXdRRUJNRE56UTJscGFYdzhmSGhBMHduSnllTUdERUNiNy85TnJaczJRSzVYSTdQUDYvNSt5SVdpMkZoWVlINTgrY2pLQ2dJYmR1MkJRREV4TVJneTVZdFdMdDJMZDU2NnkyVlkyM2V2Qm41K2ZrUUNvWDhTNkRmZnZzdHZ2NzZhNHdkT3haOSt2U0JzN016cmwyN3B2VWEzTHg1RTd0Mzc2NjM5MWttcS9uN05tUEdEQXdiTmd3aWtRaTV1Ym5vMHFVTFg0ZmpPSncvZng3OSsvY0hVSk9IdjNyMWFxU2xwU0VrSkFSNmVucGdqS0dnb0FDbXBxWlFLQlNJakl6VW1ySUVQRjJPdlM3bkF6eWY3MExUVExzU2lRU1JrWkVhOCtPVm8rQklwZEo2MjM3NzltMTA3Tml4M2pxRUVNMEVBc0Z4QUEwRjlzZWZSMXNJSWEwSEJmWXR3STRkT3pCMzdsenMyclVMdTNmdmhyNitQaFl0V3NTdnJ6MmpxSEpJd3NEQVFNVEh4eU00T0ZqckVKQjkrdlRCOXUzYk1XL2VQSVNHaHZLcEZsMjZkRUg3OXUyeGR1MWEzTGh4QTk5Ly83MUtyKytTSlV2ZzZlbUp6ejc3REFjT0hNRG16WnVSbXBxS2JkdTJhVHpXckZtemtKNmVEZ3NMQy81bHpONjllMlBmdm4xOG5mcUNlcUFtRmNuR3hxYmVPdGV1WFVPSERoMHdZOFlNV0Z0Ym83UzBGRTVPVGlvanluQWNoNTQ5ZTJMOSt2WEl5OHVEdTdzN1RFeE1FQklTb25JRDRPam9pUEx5Y2dBMW8rZjQrdnBxUGU3VDVOanJjajdBcy84dU5tN2NpT2pvYUkzSEhqZHVuTVp5NWU5YlFrSUNBTlVjKzhURVJLeGF0UW9tSmliSXpjMkZ1N3Q3ZytkSUNGRm5hbXA2cHJpNHVCU0F0aGVRU29xTGk1L2YxTjZFRU5MY1d1THNhRTh6OCt4ZmYvM0ZmMVlvRkNvemp0YWR5Vlc1WEZSVXhBb0xDM1hhZjBGQkFhdXVybVlLaFlJNU9EancyNjlkdTFiclBzckx5MWxjWEJ4ampMSEN3a0ltazhtMDdsOG1rN0hLeXNwNjI1Q1dscVp4dGxPbHhZc1hzNnRYcnpaNExzWEZ4UTNXcWUzTW1UTWEyMTVWVmNXS2k0dFpVVkdSMmd5dkZoWVdyTHk4bkRIR21JT0RBNnVvcUZEYlhpYVQ4ZGRTazRiT3B6bS9DMTJrcGFXcExHZGxaZkg3djN2M0xydHg0d2JMeWNsNXFuM1R6TE9FMUJDTHhZZVZmelBxL2tna2trTU43NEdRcHRjU1l5dWlPKzFqM2IwQWxMOTR5Y25KTGVZOGxHM1NOQXpqeSt6YXRXdVlQbjM2UDU2Z2lyejRYRnhja0pHUkFhRlErTjdWcTFldk4zZDdDR2t1Z3djUG5pUVFDSTVxV3NjWW01U1Nra0twT09TNWE0bXhGZEVkallwRG5vdjMzbnNQU1VsSkZOUVRRc2pmRkFwRkRJQUtEYXNxRkFyRno4KzdQWVNRRng4RjlxMWNhbXBxY3pmaEgxRytNTXR4SEo4VFR4cEcxNDJRbGk4dExhME1nS1lBUHVidmRZUVEwaWdVMkxkeU0yZk81RWM1MGVUV3JWdVF5K1hQc1VXTm81ejlORGMzRjFPblRsVmJyMUFvY1BueVplVG41MnZjZnMrZVBUaDc5cXpPeDd0Ky9Ub0tDd3NCQU9YbDVVaExTNnUzdmtLaDRGOW8xclJjbjdLeU1xMURVZGFXbDVjSGUzdDdsUUQ5L3YzN2NITnowN3JOMDF5M29LQWdSRVJFcU5XVnlXUTZueE1ocE5IVTBtMytIakdIRUVJYWpVYkZhY0VhR200UXFCa3pQaXdzREFBd1pjb1VqWFUwQlhaZmZ2a2x6TTNOc1czYk5yUnQyeFpyMTY3RnFWT244TzIzMzJyY1IwVkZCZi9lUUhsNXVkWmpLV1ZuWitQcTFhc0FnTjkrK3cxejVzeHA4RnlVR25vL29iQ3dFRWxKU2JoNDhTTGk0K1BCY1J6V3IxOFBjM056dGJvLy8veHp2U1BlMUphWm1RbHZiMitzWHIwYVVxa1VXVmxaV0xCZ0FXYk5tZ1ZuWjJlZDI2OHJqdU4wbXJncktpb0tBd2NPVkJtWkp6NCtIbVptWm8wNlhuM1hUVG51dnE3WGloRFNOQVFDd1VuR1dEVUE1ZVFsTXBGSWRMSTUyMFFJZVhGUllOK0NLWWNiMU5YaHc0ZlZ5aVFTQ1E0Y09LQjEwcUcxYTlmaXM4OCt3L2ZmZnc4UER3K3RZN1lQSFRxVS8yeHNiSXpJeU1oNjIxTDdwc1RjM0J6eDhmRmE2M0ljaHg5KytBR0hEaDNDeHg5L3JMWGVvMGVQTUhueVpHUm1adUtkZDk2QlJDS0J2NzgvM25qakRiNlhmZFNvVVNwUEtFcExTekZyMWl5MWZlbnA2U0V1TG81ZnpzdkxnNWVYRjl6YzNQaTJ2L1BPT3dnT0RvYTN0emZ1M2J1SGhRc1hRaWdVOHIzaHRkVXRxNzA4YTlZc2xZbXhHdG9XcUxsK1gzLzlOY2FNR1lPeXNqTG82K3Z6OWVMaTRoQVRFNE9zckN3Y08zYU0zK2Jnd1lQbzFhdVgycjUwdVc1eGNYRjQ4dVFKRmk1Y3lBOVoydGpmUDBKSTR5VWxKUlVOSGp6NGpFQWdzUCs3Nk15bFM1ZUttN1ZSaEpBWEZnWDJyWXlMaTR0YVdkM2U5VUdEQm1IcDBxVUFnSGJ0Mm1IanhvMHdNZEUybExKbUN4WXN3SU1IRDdTdXI2cXE0ai9yNmVtaFhidDJHdXY5K2VlZitPYWJiMUJkWFkzUTBGQitraTVsRUZ0UlVZRlJvMFpoOGVMRkVJbEVXTEprQ2ZyMTY2Y3k0K25odzRlUmxKU0VEUnMyb0tTa0JGZXVYR213L2JWdlZMS3pzK0hwNllrUFAveFE3ZWxHcjE2OXNHZlBIbmg1ZVdIUm9rWHc4L05UdVNGUWp2R3VMS3U3ckF0dGRSVUtCWXFLaXBDWW1NZ3ZTNlZTSkNjbnc5alltQzhIQUJzYkc0aEVvcWU2YnY3Ky92aisrKzh4Yjk0OGpVOTNDQ0hQM0hFQTlyVStFMExJVTZIQXZwVklTVW1CdjcrL3hwNzV1bVhYcmwzRGxDbFQrQjUrYlJOYzFXZmp4bzMxcnRjbGpXalRwazJJaW9xQ3U3czdYRjFkVlNhYVVnYTdVcW1VLzN6aHdnVjg5ZFZYS2hNNGNSd0hrVWdFUHorL1JwOERBR1JsWmNITnpRMnVycTdJeWNsQlhsNGVPbmZ1eksrdnFxckM4dVhMc1dYTEZpeGN1QkQ3OXUzREYxOTh3YS9YMDlOVFNSM1MwOVBENWN1WE5SNnJzcklTNDhlUFZ5dXZPN053VkZRVVAwc3dBSDRrSWVXVGlPam9hTFg4ZXJsY0RuMTkvYWU2YnVIaDRjakl5TUNPSFR1d2MrZE9BSUNabVJtMmI5K3U3YklSUXBxUXZyNStwRnd1RHdFQWtVajBVM08zaHhEeTRxTEF2Z1c2ZXZXcVNrNjZUQ1pUR1NheTdqSlFNeU9vTWxDUGpZM0YzcjE3TVgvK2ZBd2FOQWhBVFE5dVlHQWdySzJ0K1Z6MFZhdFdJVFkyRmxWVlZYd3Z0MVFxMVhoendIRWNBT0RzMmJNNkJYeVZsWlZ3Y25JQ0FQejQ0NDhhNnh3OGVCQUhEeDdFTysrOFUrKyt5c3ZMd1JqRDJyVnJHenh1YlJLSkJPM2J0K2VYaTRxSzFQTDNlL1RvQVQ4L1B3d2RPaFNyVjY5R1ZGU1VTdUIrK3ZScHlHUXl2UDc2NjlpeFl3ZEVJaEYrL3ZsbmxSc0poVUtoOVpwRlJVV2hRNGNPL0hKK2ZuNjk3eEJJSkJMK1dtdXpiTmt5Yk5xMENRcUZBdGJXMW53YjZ2NU82SHJkSGo5K0RCY1hGL2o0K0VBaWtTQXBLUW1scGFVcVR6VUExYWNjdWp3VklZVG81dkxseTAvRVluRXNBSGI1OHVVbnpkMGVRc2lMaXdMN0ZtaklrQ0Y4bWdYSGNSZzZkQ2hPbno0TlUxTlRGQllXWXZUbzBTcHBHTFhOblRzWC8vblBmK0RnNElCejU4N2gxS2xUS0Nzcnc2TkhqK0RnNEFDeFdNelg5ZlgxaGErdnIwckFWdnNsMmRwbXo1NE5BQmd6Wmd3R0R4Nk1NMmZPd05uWm1ROW9KUklKd3NQRCtkNy9uSndjM0xwMWl3ODh0V25idHExYW1Wd3V4KysvLzQ3MDlIUlVWbGJDM3Q0ZTI3WnQ0OU9INmpJeU11SmZJSzdOd01CQUpjM0YwdEpTclk1UUtPVFBmK3JVcVpnMWF4WmNYRnhnYW1vS21VeUc0T0JnZlBYVlZ3REF2N3c2YnR3NGpCczNEa0JOOFB6KysrOXJ2R2JtNXVZcUw3dytyYm81K0VLaEVFNU9UdkQwOUVTL2Z2M1F1WE5ueU9WeUNJVkNKQ1FrTlBxNldWbFp3Y3JLU21XZGlZa0pIN3pMWkRKWVdscFNNRS9JTXlRUUNJNXpIRWV6ZlJKQy9oRUs3RnU0a3BJU0NBUUNHQmtaNlZUZnlzb0t3NGNQUjFWVkZZNGRPd2E1WEk0Wk0yWmc0c1NKdUhEaEFnSUNBclFHZXZWUnBtZ0FRSnMyYlhEanhnMU1tellOMzM3N0xkNTQ0dzBBd0lvVks3Qmp4dzVFUlVYaGh4OStnSXVMUzRPQnZTWlZWVlZZdUhBaGhnMGJCZ01EQThURXhNREl5QWdQSHo3VWVFT2pTOXFQTG5yMzdnMWJXMXY0K2ZuQno4OFBXN2R1Ulo4K2ZUQjgrUEJHNzBzbWswRWdFR2lja0t0dTZrMUQ2dWJ2Szl2cTdPd01mMzkvQkFRRVFLRlFnT080cDdwdTY5ZXZSMVJVbEVwNTE2NWRjZlNveGdreENXbTB3WU1IWHhJSUJNT2F1eDB0R1dNTUFvRUFZckY0UjNPM3BhVmpqTVducEtUWU5IYzdDR21KS0xCdjRXN2V2SWx1M2JwQlgxOWZhNTNzN0d4MDc5NGRBREJnd0FBY1Bud1kvL25QZitEdTdnNDdPenZvNmVtaG9xSUNmZnYyUldCZ0lDSWlJakJod29SR3RlUEpreWRJVFUzRjZOR2pZV0ppQWw5Zlg1dzlleGJwNmVtNGVmTW1nSnFiaW5IanhtSHc0TUU0ZVBBZ3VuVHA4bFRuM0xadFc4VEd4cUp0MjdhUVNxVTYzOVRVSlpQSlZIcTdsWk0yMWNmYjJ4dHVibTd3OHZKQ1ZsWVc5dTdkKzFUSExpb3FVbnRoV0NBUXdNVEVCR2ZPbk5HNm5aV1ZGVDhxVFVPbVRadUdSNDhlUVNhVFFTZ1Vva09IRGs5MTNYeDhmT0RqNHdPZzVza0xqWVpEbWhvRjlhUXBDUVFDNitadUF5RXRGUVgyTFJoakRIdjM3bFZMazZocjBxUkpPSEhpQkdReUdhWk9uUXJHR0xwMzc0N1EwRkNFaG9iaXI3LytRcjkrL1dCc2JJemV2WHNqTkRRVUZoWVdLb0UzeDNHNGNlT0cxbVBjdm4wYm9hR2hzTGEyeHRXclZ4RVhGNGNMRnk2Z2I5KysvQmp2SGg0ZU1EVTF4WTRkT3hBV0ZnWm5aMmYraGtNYmJVR3NwaFNkNnVwcWphUCthRk0zRlVjWFFxRVEvZnYzUjBSRUJNek56WFc2R1ZBcUxpNEdZd3hHUmtiNDVaZGYrQ2NaU2dVRkJWaTRjQ0VBNEljZmZzRFlzV1BSdlh0M0JBWUdZdnIwNlRBME5JUzl2WDI5RTRyVlptQmdnTzdkdXlNL1A1OGY3YVlwcmhzQVpHUmtQTlZMMVlUVXA2RTVLZ2hwQ0UyV1IwajlLTEJ2b2NyTHkrSG41NGZzN0d5VlNhT1VPZTBWRlJVd01qTENuVHQzb0srdmo4NmRPME1nRUNBaUlnSW5UNTdFQng5OGdEZmZmQk5BelV1UCsvYnR3NDRkT3pCeTVFaVltSmlnVTZkT0FQN1hpejFqeGd3TUd6WU1JcEVJdWJtNWFrSC8rZlBuMGI5L2Y4VEV4T0NubjM2Q25aMGRQRHc4MEw1OWV6eDU4b1FmMFdiS2xDbVFTcVVJRGc2R3M3TXpoZzRkaXMyYk4wTWdFRUFtazZHMHRCU21wcWE0ZnYwNkFEUXFCMTFmWHgvaDRlRnE1ZHBTY2Rhc1dhUHp2dlB6ODNIeTVFa2NQSGdRQXdjT1JHUmtKUGJ0Mndjbkp5ZU1IajBhRGc0T2tFZ2tLaVAzMUpXYW1nb2ZIeC9JNVhKMDY5WU5LMWV1VkZtL1ljTUd2UFhXV3dCcVhsaU5pSWlBbDVjWEdHTTRkZW9VWEYxZDhlalJJNnhZc1FMZmZmZGRnK2VuZFB2MmJYVHMyRkhyZWwydm0vS2wzUTBiTnVEMjdkdll0V3RYdmNjbGhCQkNTTXRDZ1gwTGxKbVpDVTlQVC9UcTFRdWhvYUV3TlRYbDE3VnIxdzdXMXRiNDhNTVAwYVpORzhoa01zeWVQUnNDZ1FBSkNRa0lDZ3JDd0lFRG9hK3ZENDdqa0p1YnkvZm1qaHc1RW12WHJzWFFvVVBoNWVVRkF3TURYTHQyRFIwNmRNQ01HVE5nYlcyTjB0SlNPRGs1cVFTd0hNZWhaOCtlV0w5K1BYcjE2c1ZQWXZYNzc3L0R5OHNMUXFHUWY1a1VBTjU0NHczNCt2ckN4OGNIaFlXRmZLOThRVUVCN08zdCtYcTJ0clphQTlMczdHekk1WEtWSFBYcTZtbzRPanJxZkIzSGpCbWpzbHhhV2dwRFEwTThlZktFMysrNWMrZHc4T0JCcEtXbHdjTENBdXZYcitkSEVscTZkQ2srL2ZSVDdOdTNEMTkrK1NVTURRMnhmUGx5Mk5ob1R1MGNPWEtrMXBlYW82T2pjZnYyYmF4YnQ0NXYyNnBWcStEbDVZVXhZOFpnKy9idGNIVjF4WUlGQytEazVNUS84UUQrTjFGVTdSejd4TVJFckZxMUNpWW1Kc2pOellXN3Uvcy92bTZwcWFrd01EQkExNjVkTVgvKy9BYnJFMElJSVlRMEdiRll6TVJpY1lzYVJVRFpwbjhxSlNXbFVmVUxDd3Zab2tXTDJKOS8vc2tZWTh6VDA1TkpwVkptYTJ2TGZ2amhCNzZlVENaam16ZHZaZzhlUE9ETGlvdUxuN3FkSE1jeGp1TjBydi9reVJPV2w1Zlg0REZuenB6SkhCMGRWZHB1WVdHaHNlNklFU01hck1NWVl5dFhybVNqUjQ5bVk4ZU9aVnUzYm1XTU1aYVRrOFAyNzkvUGNuTno2MjFQU1VrSmk0Nk9adFhWMVNybFZWVlZiUDc4K2ZWdXl4aGovLzN2ZjluMTY5ZjVaWVZDd2U3ZHU4Y1lxN21HNWVYbC9McUVoQVMrUFdscGFTcjd5Y3JLWW96VmZJOTM3OTVsTjI3Y1lEazVPZno2cDcxdXluYmN2WHRYclo1Y0xtYzdkKzVzOEJ4MTVlenN6TVJpTVJzeVpNaTd6ZjN2bFR3ZlRmWC9JaUV0OGU5K2EwUFgrTVdtMjF0NkxaVHlGeTg1T2JuRm5JZXlUWlJMU29obUxpNHV5TWpJZ0ZBb2ZPL3ExYXZYbTdzOTVObWoveGRKVTFIbTJMZWt2L3V0VFV1TXJZanV0Q2NNRTBJSUlZUVFRbDRZRk5nVFFnZ2hoQkRTQ2xCZ1R3Z2hoQkJDU0N0QW8rSThJNGNPSFdydUpoRFNJbVZrWkRSM0V3Z2hoSkJXaVFMN3BxY0FvTGR4NDhibWJnY2hMUnBqVE43Y2JTQ2tLVHg4K0pDZkc0UVFRcG9UQmZaTnp3WEF5T1p1QkNFdG1VQWcrRE1wS2VsV2M3ZURrSCtLTVFZN083dW5Hdkduc3JJUzRlSGhtRFJwVXFNbTZ5T0VFRzBvc0c5aXljbkpQd0w0c2JuYlFmNkhodTRpaE9naU9EZ1lSa1pHK1BUVFQzWGVoakZXNzR6VTlkSFgxOGVEQncrd2VQRmlCQVlHUHZWK25zYTFhOWN3ZmZwMFhMaHdnVzRxQ0dsRjZPVlpRZ2doTDdXTWpBeWNPSEVDK3ZyNkVJbEVPSHIwS0xLenN4dmNiczJhTlJneFlnUTRqb09scFNYLzgrVEpFMGdrRWxoWldmRS95dkhYYTlQVDA4T1NKVXNnazhsdzlPalJaM0ZxQUlDc3JDeE1uRGdSTXBuc21SMkRFTkl5VUdCUENDSGtwV1pvYUlpS2lnb2NPWElFaHc4ZkJzZHgwTmZYYjNDN0ZTdFc0UHo1ODJqVHBnMFNFeE9SbUppSXRtM2JRazlQRHdCdzd0dzUva2Nib1ZBSWUzdDc3Tml4QThYRnhVMTJUclVWRlJVaEt5dnJtZXliRU5LeVVHQlBDQ0hrcGRhOWUzZDA2dFFKWm1abStMLy8rei8wNnRVTG5UcDF3clZyMXlDUlNIRHg0a1ZNbWpRSmxwYVc4UGIyUm1GaEliOXRkWFUxUktML1piVXFGQW8rc05kVlltSWk5UFgxY2VEQUFZM3JkV25INWN1WDhja25uOERjM0J6ang0OUhZbUlpdjI3NjlPa0FBRXRMUzdVbkIybHBhZmprazA5Z1lXRUJaMmRuWEx0MnJWRnRKNFMwTEJUWUUwSUllZWs5ZXZRSTgrZlB4N3g1ODVDYm02dXk3cWVmZnNMdTNic1JHUm1KeDQ4Zkl5QWdnRjlYV1ZrSlEwTkRmbGt1bDZzRStnMHBMaTVHUWtJQzFxOWZqNk5IajZLMHRGUnIzZnJhVVZaV2h1WExsK1BDaFF1d3RyYUduNThmdjI3UG5qMEFhbTRnNnI3a0d4NGVqczJiTitPWFgzNUJ0MjdkOE0wMzMramNka0pJeTBPQlBTR0VrSmZlbENsVDBLbFRKL1RzMlJNVEpreFFXZWZwNlltT0hUdWlVNmRPbUQ1OU9zNmZQOCt2S3lnb1FJY09IZmpseGdiMjRlSGhrRWdrRUl2RkdENThPUGJ2MzYrMWJuM3RzTEd4UWUvZXZaR1JrUUVURXhOa1oyZERMbTk0Uk5tNWMrZWlVNmRPTURVMXhaUXBVNUNSa1FHTzQzUnVQeUdrWmFIQW5oQkNDS2xIN1RIcVgzLzlkWlNYbC9QQjc0TUhEOUM5ZTNkK3ZWd3UxeWsvSHdEeTgvT3hmLzkrekp3NUV3RGc0ZUdCdzRjUGEzMXh0NzUyQkFVRllmejQ4UWdPRGtabVppWUE2QlNndi83NjYvem50bTNiZ2pHbTB3MEJJYVJsb3NDZUVFSUlxVWZ0OUpqTXpFeDA2dFNKSDVyeWp6LytRTDkrL1FBQU1wbE01OTU2eGhqV3JGa0RxVlNLZ1FNSEFnQjY5dXlKaVJNbnd0ZlhWMk5RcnEwZGYvMzFGL2JzMllOZHUzWmg0OGFOR0Q5Ky9GT2ZLeUhreFVhQlBTR0VFRktQclZ1M29xeXNESm1abVFnTkRlVURaOFlZNHVMaU1IejRjQUExK2ZhNjl0WnYzYm9WdDIvZmhvK1BqMHE1cDZjbkhqOStqQTBiTnVqY0RtVVBlMDVPRG9xTGkzSDQ4R0dWN1V4TlRRRUFxYW1wejJ6a0hVSkl5MEFUVkJGQ0NDSDFNRE16dzRRSkUxQlZWUVU3T3p1NHU3c0RBR0pqWTlHbVRSdTgrKzY3QUlBclY2N2cxVmRmNWJlenRiVlYyNWRDb2NDbVRadHc2dFFwQkFjSDgwRzNrcUdoSVFJQ0F1RG01b2JTMGxLVndGOWJPOTU4ODAyNHVycGkwYUpGNk5TcEUxeGRYWEh4NGtWK3UxNjllc0hKeVFsejU4NkZpWWtKenB3NTAzUVhoeEJDbW9wWUxHYktXVVVKMFlaK1R3aHBYc3AvZ3krYXRMUTBKaGFMV1ZsWm1jYjFUazVPN055NWMyem56cDFNTEJZemMzTnpkdXpZTWNZWVV6dGY1ZkttVFp1WXZiMDl1M1BuVHIzSHZuNzlPck8xdFdXQmdZRU50dU5sUXYrZlAzdDBqVjlzMUdOUENDR0VQSVhBd0VCMDc5NGRJMGVPaEx1N093UUNBUVFDQVlDYWNlVnJVeTdQbkRrVGJtNXVhTisrZmIzN0hqQmdBTUxEdzJGaVlvSWJOMjQ4bXhNZ2hMUTZGTmdUUWdnaFQ2SDJhRGpLbDJtVjZrNVNwVnl1bTNwVG45ckRhQkpDaUM0b3NDZUVFRUkwZU8rOTk5UW1kSHFaMjBFSWFma29zQ2V0aXBtWldRK1JTTFJjMHpxeFdMeXo5ckpjTHY4bUxTM3RyK2ZUTWtJSWVYSEpaRElZR0JpQTR6aFVWbGJDMk5pNHVadEVDTkdBaHJza3JVcmZ2bjF6R0dNVEFIalUrbEhpeXhoakUvcjI3WnZUSEcwa2hEdzdqeDQ5d3BJbFN6U3VZNHdoTHk4UHYvLytlNk1tWWFwZHQ2cXFDakV4TVRwdmUvMzZkUlFXRmdJQXlzdkxrWmFXVm05OWhVSUJpVVNpZGJrK1pXVmxzTE96YTdCZVhsNGU3TzN0VVY1ZXpwZmR2MzhmYm01dVdyY1pOV29VQUNBM054ZFRwMDdWMk83TGx5OGpQeitmTHdzS0NrSkVSSVJhWFpsTXB2TTVFVUlhaDNyc1NhdHk5T2hSaFVRaU9jRVltOTFBMVIrUEhqMnFlQzZOSW9RMG1xWUE5ZUhEaHlxenJ5cFpXVm5ocTYrK0FsQXprK3F0VzdmdzZORWpmbGJWYWRPbUlUczdHK1hsNVpETDVXQ01ZZCsrZmVqZnYzK0Q3WkRKWlBqa2swOHdmLzU4REI4K0hBVUZCZmo2NjY5MUNxQXpNelBoN2UyTjFhdFhReXFWSWlzckN3c1dMTUNzV2JQZzdPemM0UGFOeFhFY0hqNTgyR0M5cUtnb0RCdzRVS1hYUFQ0K0htWm1abzA2WG1GaElaS1NrbkR4NGtYRXg4ZUQ0emlzWDc4ZTV1Ym1VQ2dVaUlxS2dxK3ZiNlBQZ3hEeTlDaXdKNjBPeDNISEJRSkJRNEg5OGVmU0dFTElVOUhVSzI1aFlZSG82R2kxRjFXVnBrMmJob3FLQ29oRUluaDVlWUhqT0FpRlFoUVVGQ0FtSmdZR0JnYU5ib2VCZ1FGV3IxNE5iMjl2K1BuNW9WT25UbWpUcGsyRDIrWGw1Y0hMeXd0dWJtNlFTcVVBZ0hmZWVRZkJ3Y0h3OXZiR3ZYdjNzSERoUWdpRlFyNDN2TGE2WmJXWFo4MmFCVmRYVjYzSDFyUS9xVlNLcjcvK0dtUEdqRUZaV1JuMDlmWDVlbkZ4Y1lpSmlVRldWaGFPSFR2R2IzUHc0RUgwNnRWTGJWK1BIajNDNU1tVGtabVppWGZlZVFjU2lRVCsvdjU0NDQwMytLY1RjWEZ4ZVBMa0NSWXVYTWlQRkpTUWtLQzF6WVNRcGtHQlBXbDFoRUxoT1k3ajhnVUNRVWN0Vlo2MGI5LyszSE50RkNHazBZWU1HYUl5OGt4MWRUVW1UcHlvVXVmaHc0ZElURXdFQUh6OTlkYzRldlFvZkh4OEVCOGZqNUNRRUFRRUJPQ3p6ejU3cXFCZXFYLy8vdGk1Y3lkNjl1eUo5UFQwQmtlcnljN09ocWVuSno3ODhFTzF0SlZldlhwaHo1NDk4UEx5d3FKRmkrRG41NGU0dURoK3ZVS2h3TEJody9peXVzdTYwRlpYb1ZDZ3FLaUl2MTRLaFFKU3FSVEp5Y2t3TmpibXl3SEF4c1lHSXBHSUQvNHJLaW93YXRRb0xGNjhHQ0tSQ0V1V0xFRy9mdjFVYm5JT0h6Nk1wS1FrK1B2NzQvdnZ2OGU4ZWZNMHB1MFFRcDRkQ3V4SnE1T1VsRlF0Rm9zakFjelFVaVV5UGo1ZTl3UmJRa2l6ME5mWFIyUmtKTDg4ZE9oUWxXVUFzTFMwQkFBRUJBVGd5cFVycUtpb3dOV3JWM0h2M2oxMDY5WU4zdDdlV3ZkLzdkbzFUSjgrSFlHQmdmanV1KytRbloyTm9VT0hZdlhxMWVqUW9RUHk4L1B4d1FjZnFHM0hHTVBRb1VOVnlqaU93L0hqeHlFVUN1SG01Z1pYVjFmazVPUWdMeThQblR0MzV1dFZWVlZoK2ZMbDJMSmxDeFl1WEloOSsvYmhpeSsrNE5mcjZlbXBqSUNqcDZlbk5pYStVbVZsSmNhUEg2OVdYbmZHMjZpb0tCZ2FHdkxMeXBzY2hhSW1HekU2T2xvdHYxNHVsME5mWDUrL1NaQktwZnpuQ3hjdTRLdXZ2b0pJOUw4UWd1TTRpRVFpK1BuNUlUdzhIQmtaR2RpeFl3ZDI3cXdaczhETXpBemJ0Mi9YZUI2RWtLWkRnVDFwbFFRQ3dYSEdtTWJBWGlnVVVob09JUytBNnVwcU9EazU4Y3NjeDZrczE3Wm8wU0wrODVvMWEzRDA2RkYrMmRiV0ZvNk9qdncrOWZYMU1YcjBhTmpZMkFBQWZ2cnBKK3pldlJ0eXVSeGZmdmtsQWdJQ3NIYnRXblRzMkJGWHJseFJPWTYvdnorRVFpRVdMbHlvVWo1aXhBZ1lHQmlnUzVjdThQUHo0MjhRb3FLaVZBTDMwNmRQUXlhVDRmWFhYOGVPSFRzZ0Vvbnc4ODgvdzgvUGo2K2pVQ2pVeHNGWG5uOVVWQlQveElEak9PVG41OWM3RktaRUlnSEhjVnJYQThDeVpjdXdhZE1tS0JRS1dGdGI4MjJvKzVTanZMd2NqREdzWGJ1MjN2MDlmdndZTGk0dThQSHhnVVFpUVZKU0VrcExTOVZ1aG1vdjE3M09oSkNuUTRFOWFaV0tpb3JPbXBxYUZnT29PeHRNY1dGaFlXeHp0SWtRMGpqNit2cjQ4Y2NmQWRRRWxlUEhqK2VYbFpROTlyV2RQMzllWlpreHh2ZjBXMWxaNGR5NW1reThhOWV1QVFBOFBUM1JzV05ONXQ3MDZkT3haczBhamUxaGpPSENoUXQ4cW8rbHBTV2ZpcUljRGxJb0ZQSUI2OVNwVXpGcjFpeTR1TGpBMU5RVU1wa013Y0hCL0l1K3lwZFh4NDBiaDNIanh2SG4rZjc3NzJzTTFzM056WnRrbU1tNk9maENvUkJPVGs3dzlQUkV2Mzc5MExselo4amxjZ2lGUWlRa0pDQTlQUjJWbFpXd3Q3Zkh0bTNic0hUcFVvMzdOVEl5UWxoWUdLeXNyR0JsWmFXeXpzVEVoQS9lWlRJWkxDMHRLWmduNUJtZ3dKNjBTbmZ1M0trYVBIandTWUZBOEVtZFZWRjM3dHlwYXBaR0VVSWFwYnE2bXU5cDV6Z09wYVdsL0xJbUxpNHVBSUNpb2lMK3MzTGIrdFFlYWVmMTExOUhlWGs1LytKdGJRa0pDYWlxcW9LRmhRVkNRa0lRR2hxS29LQWdHQnNiZytNNGxYUVhBT2pkdXpkc2JXM2g1K2NIUHo4L2JOMjZGWDM2OU1Id1dKUytXUUFBSUFCSlJFRlU0Y04xdXdDMXlHUXlDQVFDamU4SzFFMjlhVWpkL0gxbFc1MmRuZUh2NzQrQWdBQW9GQXB3SEllRkN4ZGkyTEJoTURBd1FFeE1ESXlNakZUZWE2aE4rWkx3K3ZYckVSVVZwVkxldFd0WGxhY29oSkJuZ3dKNzBtb0pCSUxqQU9vRzlwU0dROGdMWXNtU0pSQ0pSSEIwZEVSa1pDUXlNakl3Zi81OGxUcTFnOXBGaXhiQjFOUVUvLzczditIdjc0OC8vdmdEMXRiV0trRytKcVdscFh4UGVHWm1KanAxNnFRVzFNdGtNbXpldkJtZmYvNDVSQ0lSUER3OFlHQmdnT0RnWU15WVVaUDFaMlJrcExadmIyOXZ1TG01d2N2TEMxbFpXZGk3ZCs5VFhZdWlvaUswYTlkT3BVd2dFTURFeEFSbnpwelJ1cDJWbFJVL0trMURwazJiaGtlUEhrRW1rMEVvRktKRGh3NklqWTFGMjdadElaVktOWjZmSmo0K1B2RHg4UUZRa3dwRW8rRVE4dnhRWUU5YUxZRkE4RE5qckJ5QTh0bDF1VUFnT04yY2JTS0U2Rzc0OE9Idzh2S0NrWkVSamg4L2ptWExscW5WVVFhMTVlWGwrT2FiYjdCanh3NEFRTWVPSFhIZ3dBSEV4c2Fxakt5anlkYXRXK0hqNDRQSGp4OGpORFJVN1lWVXhoaldyRmtESXlNamxXRW1aOHlZQWNZWXNyS3lZR2hvcURFdlhpZ1Vvbi8vL29pSWlJQzV1VGxrTXBuTzUxOWNYQXpHR0l5TWpQRExMNy9nalRmZVVGbGZVRkRBNS9yLzhNTVBHRHQyTExwMzc0N0F3RUJNbno0ZGhvYUdzTGUzNTErU2JZaUJnUUc2ZCsrTy9QeDhQc1dvYmR1MmF2V3FxNnNidkZtcUt5TWpBMzM2OUduVU5vU1F4cU9aWjBtcmxaU1VWQTZBSHd4YklCQ2MrcnVNRVBJQzZOeTVNMmJPbkltVksxY2lKeWNINTg2ZFEzeDhQREl5TWxCWVdLaVNZcE9Ra0lDUkkwZWlXN2R1VUNnVU1EVTFSV0JnSU9SeU9mcjE2MWZ2Y2N6TXpEQmh3Z1I4OXRsbnNMUzBoTHU3TzcrdW9xSUNTNWN1UlhKeU1qWnMyQUE5UFQwd3hwQ2Zudys1WEE2WlRJYkl5RWkxbTRmOC9IenMyN2NQRGc0T0tDa3BRV1JrSkhyMDZBRW5KeWVzV0xFQ1Y2NWNhVEJGS0RVMUZlUEdqY09JRVNNUUhoNE9MeTh2bGZVYk5tekFnd2NQQU5TOHNLcWM1WlV4aGxPblRzSEF3QUNQSGozQ2loVXJWTGFUU3FXUVNxVnFlZkJLdDIvZjV0ODUwRVJmWHgvaDRlRnFQM1VwejIvRGhnM3c5L2V2OTF3SklVMkRldXhKcThZWU95NFFDRDRHYWlhdWF1NzJFRUlhZHUvZVBRUUZCZUhtelp1UVNDUTRkT2dRT25Ub2dOOSsrdzJKaVlrNGRPZ1Fjbk56K2VDNmE5ZXVPSExrQ0Y1OTlWV01HVE1HYjczMUZnQ2dhOWV1dUgvL1BqNy8vUE42ajJkdmI0OUpreWFwbGVmbDVjSGQzUjBtSmlZSUNRbEJseTVkK0hXT2pvNG9MNi9wSitqWXNTTS93K3E1YytkdzhPQkJwS1dsd2NMQ0F1dlhyOGVnUVlNQUFFdVhMc1dubjM2S2ZmdjI0Y3N2djRTaG9TR1dMMS9Pajg1VDE4aVJJelhtc2dNMVExVGV2bjBiNjlhdEF3Q01HVE1HcTFhdGdwZVhGOGFNR1lQdDI3ZkQxZFVWQ3hZc2dKT1RFOExDd3ZqWmJwV3BNYlZ6N0JNVEU3RnExU3FZbUpnZ056ZVh2N25KenM2R1hDNVh5ZTJ2L2U1RGZWSlRVMkZnWUlDdVhidXFwVkFSUW9nYXNWak14R0l4YSs1MmtKYkwzTnpjVlBsN01tTEVpSFlOYjBFSWFXcktmNE82VWlnVUxERXhrWldYbHpkWVZ5NlhzNnFxS3EzclUxTlRHY2R4L1BLNmRldjR6MmxwYVV3c0ZyT3lzakt0MjU4NWM0YkpaREsxOHFxcUtsWmNYTXlLaW9wVTlwK1RrOFAyNzkvUGNuTno2MjEzU1VrSmk0Nk9adFhWMVdyN25UOS9mcjNiTXNiWWYvLzdYM2I5K25WK1dhRlFzSHYzN2pIR0dPTTRUdVhhSlNRazhPMUpTMHRUMlU5V1ZoWmpqREdaVE1idTNyM0xidHk0d1hKeWN2ajFNMmZPWkk2T2p1eUhIMzdneXl3c0xEUzJhY1NJRVNyTEhNZXh1M2Z2cXRXVHkrVnM1ODZkRFo2akp2UjMvOW1qYS94aTArMk5taFpLK1l1WG5KejhRcDhIZWJiRVluRVVBSmFjbk96UTNHMGg1R1drL0wrNnZ2SFdtNE55Z3FvTEZ5NDB5VENTNU5tVFNDUUE2Ty8rczBTeDFZdU5VbkhJeStDNFFDQ2czZ2RDaUlyMzNudXZ4ZDFzRUVMSVAwR0IvVXRpOE9EQmx3UUN3YkRtYmtkellZeEJMQmJ2YWU1MlBHK01zVHloVU5nM0tTbXBxTG5iUWdnaGhKQm5pMGJGZVVtOHpFSDl5MHdnRUhSbWpGazBkenNJSVlRUTh1eFJqLzFMaGg0N3Z6dysvL3h6WEw5K0hRQ290NTRRUWdoNUNWQ1BQU0dFRUVJSUlhMEFCZmFFRUVJSUlZUzBBaFRZRTBJSUlZUVEwZ3BRamowaGhKRG5RamtHT1NHRWtHZURldXdKSVlROFU0eXgrT1p1QTJrOTZQZUpFTzJveDU0UVFzZ3psWktTWXRQY2JXanBhTFpQUWtoVG9CNTdRZ2doaEJCQ1dnRUs3QWtoaEJCQ0NHa0ZLTEFuaEJCQ0NDR2tGYURBbmhCQ0NDR0VrRmFBQW50Q0NDR0VFRUphQVFyc0NTR0VFRUlJYVFVb3NDZUVFRUlJSWFRVm9NQ2VFRUlJSVlTUVZvQUNlMEpha05UVTFPWnVBaUdFRUVKZVVCVFlreVp6N05neG5lbzlmdndZSE1jOTFUSHk4dkpnYjIrUDh2Snl2dXorL2Z0d2MzTnIxSDQ0anNQMjdkdTF0dU92di81Q1ZWV1ZTdG1zV2JOUVhGemMrRVkzd3N5Wk02RlFLSjdwTVFnaGhCRFNPb21hdXdHazVmdjAwMC9CY1J5eXM3Tngvdng1VEp3NEVZYUdocmgvL3o0U0V4TmhaMmVIbUpnWUJBVUZZZEtrU1FDQUlVT0c0UFhYWDBkWldSaysrdWdqTEY2OEdBQ1FsSlFFTHk4dkxGKytIQjk5OUZHajJ4SVZGWVdCQXdmQzJOaVlMNHVQajRlWm1abGFYWVZDZ1dIRGhxRnIxNjRBZ056Y1hCdy9maHk5ZXZVQ3gzRUlDUW1CaDRlSDF1T2NPblVLOCtiTnc2aFJvOEJ4SEpLU2t1b051cVZTYVlQdDc5R2pCOExDd2dBQVU2Wk0wVmhuNnRTcGFtVmZmdmtsek0zTkc5dy9JYVRsR3p4NGNDK2hVQmpOR0RNQW9CQUlCQXJHR0FCQUlwRmNaNHpwQWRBVENBUXlqdU0rVEVsSnlXeldCaE5DWGhnVTJKTUdWVmRYSXp3OEhDNHVMZ0FBZlgxOUhENThtRi9XcEczYnRvaUppWUd2cnkvZWZ2dHRBRUJoWVNHKy9mWmI3TnExQ3l0V3JFRHYzcjNSdjM5L25kckFjUnpHakJtRHNySXk2T3ZyWTlTb1VRQ0F1TGc0eE1URUlDc3JTK1dKd2NHREI5R2pSdzhBd01tVEo1R1ZsWVVaTTJid1pjcWVlcUZRODBNclQwOVBtSnVidzlmWEZ6Lzk5QlBXclZzSEFORFQwOVBheG9TRUJKM09SZW53NGNOcVpSS0pCQWNPSEtqM09JU1FGMXRLU2txV1dDd1dBWGdiQUpSQi9kK2ZCOVQ2ZkRNbEpTWHIrYmVRRVBLaW9zQ2VQRk9YTDEvR3YvNzFMNVNVbEdEdTNMbHdjSERBd0lFRHNYcjFhc3lmUHg4clZxekFpQkVqR3R3UFl3eEZSVVZJVEV3RVVOTWJMNVZLa1p5Y0RHTmpZNzRjQUd4c2JDQVNxZjVxeDhiR1l1ellzWHpBTEpmTElSUUtJUkFJVk9weEhJZXdzREE0T2pwQ0xCWWpMQ3dNRnk5ZTVPdlYzZTgvcGVubXFHNVAvcUJCZzdCMDZkSW1QUzRocEZreEFNY0JOUFFQKy9qZmRRa2hSQ2VVWTArZW1jek1USFRvMEFHVmxaWDQ0b3N2MEtWTEYzejIyV2NBYW9MVmI3LzlGaXRYcnNTcVZhdFFYbDZPd3NKQ0xGaXdBSmFXbHZqb280OFFIQndNaVVRQ21Vekc3OVBBd0lEL0FZRG82R2kxL0hxNVhBNTlmWDJWc3Vqb2FEZzRPUERMWldWbDREZ09EeDgrVktsWFdWbUpPM2Z1WU9MRWlUaDU4aVNNakl3d1pzd1lWRmRYODhmLy8vYnVQS3lxYXYwRCtIZnZ3eEZVUk1VQm55c09rVVBtMWVvZ0thazQ1SEN4TWljTU5SVnpTTXFrUkRKRU5HZHpGbTc1V0RuZkxNMEJ2UWpYTklmRVN5aENUaW45MUV3aFVCTUJHYyt3MSs4UFBQdHk0REE0SUFMZnovUDRjUGJlYTYrMXp1RkU3MW5uWFdzOUR2SHg4Umd4WWdRMEdvM0ZQd0JGenAwN2Q2N1l0QjBpcXB3a1NkcFZXaGxabGtzdFEwUlVVSlVZc1hkMWRYMU5DQ0VCa0lRUWtoQkMwbWcwNXNjeUFFbVdaYWxnR1FDU0pFbHl3ZVBDWldSWmxzM0hCYzZaSDh1RmppM0ttTnUxVnFad3U0WGFsNjMxeDF6T2ZHK2h0dFErV2J2bi9ya245ZXRRblR0M0RxMWF0Y0tCQXdmUXNXTkhSRVZGd2RQVEU3ZHUzVUxqeG8wQkFQMzc5NGZKWklLZG5SMCsrZVFUNU9ibUlqdzhIRUlJekpneG85UTJnb0tDc0hMbFNwaE1KdlRzMlJOQS9taCt3UUE4TnpjWDZlbnBGbWszeWNuSkFJQ0VoQVMxTHdCUXExWXR6SjQ5RzcvODhndm16WnVITTJmT0lDZ29DTm5aMlpCbDJlcUlmV3hzTEQ3NDRBUDFXSy9YVzdSZitCZ0FvcU9qMVZTY0gzLzhFWnMzYjhhMGFkUHc0b3N2QWdCeWNuSVFFaEtDbmoxN01yZWVxQW82ZmZwMHZFNm51d2FncGJYcmtpVDlIaHNieTJXeWlPaUJWUGJBM2dSQUk0UUlONStRSkFtU0pLazVpK1lVaW9LQmJlSDBpK0xLRkE2R0M1OTcyRExXN2lsNDNscC9pdXYzZy9iblFmbjcrK1BHalJzWVBueDRzVCtMMDY5ZlAyemF0QW1qUm8xQ216WnQxUFB1N3U2SWpJeTBLSnVhbW9vVEowNWc2OWF0YU5DZ0FRQmd3b1FKbURKbGlrVTVjMjY5bVN6TEdESmtDSHg5ZmRHdVhUczRPVG5CYURSYUJOSjJkbmI0NElNUHNHTEZDbno1NVpjQWdGOS8vUlYxNjlaRlRFd011bmZ2WHFUdkw3NzRJcjc3N2p2Y3ZYc1hBSER2M2ozVXJsM2I2dlBzMUttVG1ncWtLQXJjM054dzRNQUJPRGc0SUMwdERhKysrcXBGcWxCQmZuNSsrUFhYWHpGdzRFQWNPM1lNRVJFUnlNckt3dTNidHpGdzRFRG9kRHFyOXhGUnBTZUVFTHNrU2ZJdjVpTFRjSWpvZ1ZYMndINE9nRzdJL3dNcEpFa1N5UDlEYVA2bkZEeVdKRW1JL0NoWEFGQWtTUktLb2xqY1YrQ2NVdWhZTFNPRVVJcTV4M3lzbExWZTgyTnI5NWwvbXMrWjc3VldSZ2loV0x1bndQUC84bUZlNEJVclZtRDQ4T0hxNUZsclB6MDlQYTNlVzZOR0RRd2ZQaHhoWVdFNGN1U0llbDZ2MTF2Y00zRGdRSFcwdlhuejV1cDVlM3Y3SW5VZVBud1l3UDlXdkFFQUZ4Y1hlSGw1WWVuU3BWaTJiQmxNSmxPUlZCeFBUMDhzWGJvVXFhbXBjSFIweE5HalJ6RisvSGhzMjdZTkgzMzBrWm9HMDdkdlg2dlB4V2cwSWlzcnE4ajFnSUFBOU92WFR6MitkKzhlSkVsQ3pabzFyZFpUV0k4ZVBmREtLNjhnTHk4UE8zZnVoTkZveExoeDR6QjQ4R0FjUDM0Y3k1WXRZMzQ5VWRXMUM0RFZ3UDcrTlNLaUIxS3BBL3U0dUxpRkZkMkh5a0tuMHoxVVlBK2d5QktQRC9JTlFJTUdEZkRMTDcrb0s5YzBiOTVjSGJIUHlNaUFnNE1EZ1B4MTQ0SDhOZTdOQVgzaC9QZVNqQmt6QnJkdjM0WmVyNGNzeTlCcXRSYjkxbXExY0hCd3dPM2J0L0hYWDMvaDBxVkxXTGx5SldKaVloQVpHYWt1dlhudzRNRWlkU3VLQWw5Zlg3UnMyUktCZ1lFbDl1UFNwVXY0MjkvK1Z1U0RSVUZKU1VsbzJyUXBBS0I5Ky9iNDl0dHY4ZXV2djJMaXhJbnc5UFNFUnFOQlRrNE8yclp0aTVDUUVJU0ZoV0hRb0VGbGZpMklxSEtJajQrUDBlbDBmd0w0VzZGTFNYRnhjU2Nyb2s5RVZMbHg4aXlWeWp4eEZNZ1BjbzFHbzhYMXNXUEhXcjN2Z3c4K3dKSWxTOUNsU3hmODk3Ly94Y3FWS3kzcUdUZHVITUxEODdPb25KMmQ4ZXl6enlJME5CUVpHUmxJU2tyQzFxMWJ5OXpIR2pWcW9HblRwc2pPem9hdHJhM0Z0UysrK0FMRGh3K0hKRWx3ZG5iR2tpVkxNSHIwYU5TcVZRcytQajRJRFExRldscWExWHF6czdNUkhCeU1hOWV1NGNjZmY4U3FWYXVRbVpscHRhd1FBcHMzYjBhUEhqMUs3T3V3WWNPUWtwS0M2OWV2NCsyMzMwWjRlRGp5OHZLd1ljTUdlSGw1NGVXWFg4Ymt5Wk14Yjk0OHVMaTRZTU9HRFVoSlNTbnphMEZFbFlZQ1lIZmhrNUlrN2I1L2pZam9nVlRxRVhzcWY3Ly8vcnVhODI0eW1mRGJiNy9CeWNuSm9veTN0N2ZWZTZkT25RbzdPenMwYXRRSUkwZU94R2VmZmFaZWsyVVo4K2JOdzN2dnZRZG5aMmQxbFp4UFAvMFUvZnIxdzdQUFBnc3ZMeStjTzNmT29zN1NOb0g2di8vN1B6ZzZPbHFjR3pKa0NMcDI3WXJXclZ0anpabzFNQnFONm9jUm5VNkhMbDI2WU5xMGFRZ05EVlh6NkRNeU1yQnYzejVzMmJJRnpaczN4NVl0VzZEVmFyRm16Um9NR2pRSVU2Wk13WnR2dnFuT2U4ak96c2JpeFl1UmxKU0VKVXVXcUcyYlUzeHljbkpRczJaTlhMNThHVnF0Rms1T1RwQWtDV0ZoWVFnUEQwZi8vdjNSc21WTEFJQ2JteHUyYk5tQ3RXdlh3c1BEQS9iMjloWVRmSW1vNnBCbGVaZWlLQmFUaVJSRllSb09FVDBVQnZaVW90MjdkOFBOelExdnZmVVdhdGV1amUrKyt3NGRPblJBWm1ZbTh2THlBQUM3ZHUxQzY5YXRpNHprbXplbVdyQmdBZHpkM2RHc1dUTmtaR1NvMTl1M2I0L2c0R0NFaElSZ3c0WU5jSEZ4d1pZdFc5VHJoWU42NEgrYlFCWE1zWStPanNhY09YTmdiMitQbEpRVVRKdzQwZUtlSmsyYW9HN2R1bGk0Y0NFdVhyeUlyNzc2eW1KMW04REFRUGo2K21MMDZORVlQbnc0b3FPakVSTVRnN1p0MjJMR2pCbm8zYnUzR3NEUG5Uc1hjWEZ4V0xCZ0FmYnUzWXQxNjlZaE9Ua1p2cjYrYU5HaUJUWnMyS0NtRndGQW5UcDEwTE5uVDd6MjJtdXd0YldGWHEvSDVNbVRJVWtTb3FLaUVCb2FpaGRlZUFGYXJSYUtvaUFsSlVYOXhzSER3d01MRnk2RW01c2Izbi8vL2NlMjFDWVJQVDJlZWVhWjQxZXVYTGtOb05IOVU3ZGF0V29WRlI4Zlg1SGRJaUtpcDVsT3B4TTZuVTQ4cUsrKytrcWtwS1NveDZ0V3JSS1hMbDBTWGw1ZVlzNmNPVUlJSVNaTW1DQ0dEaDBxVnF4WW9aYno4UEJRSDErN2RrMWtaV1dKcFV1WENuZDNkL1UrczV5Y0hLdHRuejE3VnVoME9wR1hsNmNlRjNUOStuVWhoQkI2dlY1Y3ZYcFZYTHg0VVNRbko2dlhUU2FUR0Rod29CQkNpUFQwZExGdzRVS1JscFptdGEzczdHeHgrUEJoc1czYk5yRnUzVHB4NWNxVmtsNFdrWmVYSnc0ZE9xUWV4OGZIbDFpK3NMUzBOQkVRRUNCKysrMDNJWVFRdnI2K29sdTNicUp2Mzc1aTQ4YU5ham05WGk5V3IxNHRidHk0OFVEMUN5SEVtREZqeFAzZmU1ZUtmdjhSVWZGME90Mlg1ci9ST3AxdVhVWDNoNm8zODN1eG92dEJEMGNxdlFoVkJlYi9TRStmUHYxRTJpczRRZlJoblR0M0RqNCtQb2lPanVabzlVTVlPM1lzenA4L0R3RHVjWEZ4UDFkMGY0aklPcDFPMXgvQWZ3QkFrcVQrcDArZi9xR0N1MFRWbURsZWlJdUxZNHhZQ1RFVmg4ckZvd2IxQU5DaFE0Y245a0dFaUtpaVNKSjBXQWhoUlA3U3hFZEtLMDlFVkJ5dWlrTkVSRlNCVHA4K2JSQkNmQVBnbTlPblR4dEt2WUdJcUJnY3NTY2lJcXBna2lUdHZMK3BJQkhSUTJOZ1QwUkVsY0pMTDcwVUkwblN5eFhkai9JaWhJQk9wNnZvYnBRTEljVFIrUGo0WGhYZEQ2S3FqcWs0UkVSVUtWVGxvTDZxa3lTcFowWDNnYWc2NElnOUVSRlZLcHhVWDdtNHVycFdkQmVJcWcyTzJCTVJFUkVSVlFFY3NTY2lJaUlpc3pNVjNRRjZlQXpzaVlpSWlNcFpaWnY4L2JUdlBpdUVXQklmSHg5WTBmMTQyakFWaDRpSWlLaWNWYWFndmpLUUpPbVRpdTdEMDRnajlrUkVSRVJQQ0NkL1A1cHo1ODdCeDhjSEFHSXF1Q3RQSlk3WUV4RVJFUkZWQVF6c2lZaUlpSWlxQUFiMlJFUkVSRVJWQUhQc3F4bHVGRUpFUkVSVU5YSEV2cG9RUWh5dDZEN1FreWVFdUNsSjBzV0s3Z2NSRVJHVlA0N1lWeFB4OGZHOUtyb1BSRVJQSTBWUklNc2M1eUtpeW85L3lZaUlxTXFiUDM4K2J0NjhXZVQ4cGsyYjhQYmJieU16TTdNQ2VsVSt6cDA3OTBEbFRTWVRFaElTc0gzN2RnUUVCR0Rnd0lISXlNZ29wOTRSVVhuaWlEMFJFVlY1N2RxMVEwQkFBTmF2WDQrUFAvNFlLU2twQUlEczdHd2tKaWJDeThzTDllclZBd0I4KysyM0FJRDA5SFQwNmRPbnpHMmNPblhxc2ZmYnZHYjM4ZVBIVWF0V3JUTGQ0K1BqZzVNblQwS2owY0RkM2IzWWNvc1dMVUtQSGozUXZYdDN0R3JWQ3UzYnQwZnYzcjNoNys4UE96czdxM095SHFRZlJQVGtNYkFuSXFJcWI5aXdZYmh4NHdiKy9QTlBYTDE2RmQ5Ly96MXExS2hScEp5bnA2ZjZXQWdCUlZFc05oVDY2YWVmMEtWTEY2djNQcXJyMTYvRHo4OFAyN2R2ZjJ6MVIwZEhXeHk3dXJyaTZOR2pxRk9uRG9EODBmcTh2RHhzM0xnUkdvMUdMYWZYNndGWWJxYkV4UmVJbm40TTdJbUlxRnI0NktPUDFNZGp4b3lCSkVsRnlxU21wcFpZeDhjZmY0ei8vT2MvNVJMWXA2ZW40L3IxNnc5OWY3ZHUzV0F5bWRUSFFOSEFub2lxTmdiMlJFUlVyUmdNQnV6WnM4ZnFoTm0zM25xcnhIdE5KaE5zYkt6L3I5T2NOaE1TRW9KVnExWWhLU2tKYm01dW1EZHZucHJtYy9Ma1NheGV2UnBYcmx4QjQ4YU5NWFBtVERWZHhzZkhCd0RVNDRLajVXZlBua1ZJU0FpdVhyMktaczJhWWZiczJlalFvWU5GKzFGUlVRRHlSOWFqb3FJc1J1Q0pxSHBnWUU5RVJGWGF6cDA3RVJvYWlzek1USncrZlJxeUxDTW9LQWczYnR3b1VsYXIxY0xmM3g4clZxd0FBRWlTaEZPblR1Rzk5OTREa0wrQ1RxOWVsb3VNS1lxQ0F3Y09xTWY3OXUzRGwxOStDYVBSaUE4Ly9CRExsaTNEd29VTEFRQlpXVm1ZTldzV1dyVnFoZERRVUN4ZXZCajc5dTBEa0QrUjE4ZkhCOUhSMFVXK0VkaXhZd2RXcjE0Tk96czdCQWNIWThHQ0JkaStmWHVKei92dTNidW9XYk1tN096c1NuMk5ldlRvb1Q1MmRuYkdsaTFiU3IySGlKNCtET3lKaUtoS0d6WnNHSVlOR3daWFYxZm85WHJZMnRyaXlwVXIyTEZqQjBhTUdLRk9salUvZnZQTk53RUFScU1SV3EwV2JtNXVPSFhxRk5MVDA5Ry9mMy84L1BQUEZ2VjM3dHdadFd2WFZvOTlmWDNoNk9nSUlIOFVmdjc4K2VxMVhyMTZJVGMzRjFldVhJRzl2VDJTa3BKZ05CcUwvUmJBek0vUEQ0MGJOMWI3T1dYS0ZLdkxkQ1ltSmdJQUprNmNpTFMwTkt4YnQ2NU1nZjJ4WThlczV0Z1RVZVhDd0o2SWlLcU4zMy8vSGM4Kyt5eXVYYnRXYXRuczdHeUxnRDB4TVZFTnJzMzBlajBVUlVITm1qWFZjd1hMTkdyVUNObloyV29RSGhvYWluMzc5cUZqeDQ2d3RiVUZrRC9pWDVwR2pScXBqMnZYcmcwaEJJeEdvenF5ZisvZVBVeWFOQW5aMmRrQWdPblRwK1A1NTU4dnRWNGlxbG9ZMkJNUlViVng2dFFwZE83Y0dkZXVYY1BZc1dOeC9mcDFqQjA3RmdBc0hnUEE3ZHUzTFlMMGt5ZFA0cm5ubnJPb0x6TXpFL2IyOWtYT21aZUUvT09QUDlDNGNXUElzb3pFeEVSczJyUUozMy8vUFZ4Y1hCQWRIVzJSd3ZNbzZ0U3BnMW16WnFGOSsvWndkWFZGMjdadEg3b3VvOUg0V1BwVTFYVHMyTkc1YmR1MnlkOS8vNzJwSXRxUGpZMUZpeFl0TEQ3a0Fma2ZETE96czNIMzdsM2N1WE1IU1VsSmFOZXVIVnhjWENxaW0xVEJHTmdURVZHMWtaQ1FnQmt6Wm1ENzl1M1l2SGt6Um93WWdjMmJOd1BJVDNIWnVIRWpoZzRkQ2dBNGYvNDhXcmR1RFFCSVMwdkR0bTNiTUhQbVRJdjYwdExTMUtVanpmNzV6MzlpeG93WitPdXZ2N0Jod3dhODhjWWJBUDRYTUNjbko2Tmh3NFpxQ3BDWmc0TURBT0NYWDM3QmM4ODlweDZYVmZ2MjdSK29mR0VYTGx4QWVIZzREaDA2aEwxNzl3SUFNakl5a0pPVGc1czNiMEtXWmZWYmh1ckl4c1ptMXVYTGx3ZTV1cnJ1VVJSbFY5MjZkWThlUFhyMGlYMEtPbm55Skw3KyttdXNYYnNXa2lTaFY2OWUwR3Exc0xHeGdaMmRIZXp0N1ZHL2ZuMDRPanJDd2NFQnpzN09jSGQzTC9MQjA1ck16RXlMWlZDcDhtSmdUMFJFVlZwR1JnWldyMTROV1piUm9rVUw1T1hscVhubm8wYU5Vc3NOR1RJRWd3Y1BocnU3T3hSRndkNjllekYxNmxTa3BxYkN6ODhQZi8vNzM5R2pSdy9jdlhzWDl2YjJrQ1FKQnc0Y1FOT21UUzNhNjlpeEl3WU5Hb1M4dkR4NGVucGk0c1NKQUlDV0xWdkMyOXNiQVFFQmFOeTRNYnk5dlhIaXhBbjF2aFl0V21ESWtDSHc4L09EdmIwOURoNDhXT3B6UzAxTmhhZW5KeUlqSTlXOC9zTE1hVURtcFR3TDV2UC8rZWVmQVBMbklXaTFXbmg0ZUdEcDBxVnE3bjVjWEJ6OC9mMmgwV2d3ZE9qUWFyL1NqaVJKVGtLSXlaSWtUVTVQVDAvVjZYUjdKVW5hbFo2ZWZ1ank1Y3Q1NWRuMmhBa1Q0TzN0amUzYnQ4UGIyeHNHZ3dGSGpod3B0cng1bnNUQmd3ZExYWjYxNEI0RjViR2ZBajA1RE95SmlLaEtpNDZPeHIxNzk3Qi8vMzc4NjEvL3dzU0pFNUdWbFlYKy9mdERDSUhQUC84Y2lxTEFZRERBYURSaS8vNzlhTmFzR1RRYURWcTNibzJSSTBlaVRaczJXTFJvRVdSWnhxQkJnNUNabVFrQWNISnl3dUxGaXkzYUd6QmdBSVlORzJhMUx3RUJBUWdJQ0ZDUHZiMjlMYTRIQlFVaEtDaElQZTdRb1lQRnNwZUZ6NWxUaXh3ZEhaR1FrSUJHalJwQmxtV0xOZm9uVEppQWhJUUVtRXdtZE9yVXlXSStRSTBhTlRCaHdnUzgvdnJyYU5hc21YcmVIQlQyN05telNQdVVUNUlrUndEamhCRGpIQndjTWw1NjZhVndTWkoyU1pMMG45T25UMmMvN3ZacTFLaUI0T0RnTW8zQVA0cEgzVStCS2hZRGV5SWlxdEw2OWV1SHZuMzdRcFpsVEpzMkRkT21UVk92S1lxaWJ1cWswV2pVa1dwRlVkQzFhMWMwYmRvVXMyZlBocnU3dXhvc0h6bHlCSGw1ZVJCQ3FMbjBGZVhreVpNWU1HQUFBT0R6eno5SFRFeU0rbHpOVnE1Y2lheXNMR2kxMmlMNTJVNU9UdkQxOVMxU3IwYWp3YVJKazhxMzgxV0xneVJKSXdHTUZFSms2M1M2U0NIRXJobzFhdXlQaVluSmVGeU52UFRTU3dEeWQwWE96YzIxMkNuWjdOYXRXNGlNakZUM1RqQnpkWFcxbUROeTY5WXRxeC9hck8ybllONmpZYzZjT1ZpOWVqVUdEQmlBL3YzN3c4ZkhCOGVQSDFmL096Q1hNeS9acXRmcnNYcjFha1JHUnNKZ01NRER3d016Wjg0czl3OG4xUmtEZXlJaXF0SWtTYks2eXl3QXlMSnNkYU1xV1piUnNtVkxBTUFycjd4UzVGckJVZStLRkJ3Y3JENE9DUW14V3FaZXZYcEZncnpTYURRYXZQdnV1NC9VdDhKME9wMEpnRkxjUHlHRUlrbVN4VGxKa2hRaGhPbitUMnZYaXF2UFZGSzlaVzNMWE83K09jczNRdkZxQVJncVNkSlFnOEVBblU0WERtRFhvN3gyNjlldng1WXRXNkRYNnhFZEhZM016RXpVcjE4ZlgzLzlOZXJYcjY4RzF2SHg4WmcvZno0YU5Xb0VnOEZnVVljc3k0aU1qRlNQM2R6Y3JMWlYwbjRLTVRFeCtQZS8vdzBoQkg3Ly9mZFMrNzFnd1FJa0ppYml1KysrZzYydExRSURBN0ZpeFFyTW1UUG5RVjhDS2lNRzlrUkVSSStCdGJRWnNpQUFhRkJNN0dIdHc1Y1F3dUtudFd1bHNWWnZXZHN5bHl0clc4VVFraVNKUjZsai9QanhHRDkrdkRxS25wU1VoQVlOR3VEVXFWUFl1blVyWnMyYWhlZWZmeDZMRnkvRzFLbFRpLzBnKzZqR2pCbGpzUVJzU2U3ZXZZdUlpQWhzMjdZTlRrNU9BSUMzMzM0YmdZR0JET3pMRVFON0lpS3FkdlI2ZllrVEEwdTcvaWlFRUk4MThES1pUQ1ZPYWhWQzRPTEZpeFcrcm4xY1hKdzU1cEM4dkx6a3ExZXZ5dW5wNlhLalJvM2tyS3dzdVU2ZE9uSnVicTZzMSt2bG1qVnJ5Z2FEUWJheHNkRVlqVWJaWkRMSldxM1c0cWZKWkpKdGJHeGtSVkZralVZaks0b2lLNG9peTdLc0tYak8vRk1JSWN1eWJQV2NFRUtXSkVramhEQS90cmgyLy9FNElVVFBNanhWZ3lSSmw0UVFGMlJaL21kc2JPd0pBTkRwZEpzZTEyc1pHeHVMRGgwNllOQ2dRV2pYcmgyQ2dvSWdTUkk2ZGVxRW5qM0wwc1dINCt6c1hPYXlLU2twRUVKZ3hJZ1JSYTRaREFab3RkckgyVFc2ajRFOUVSRlZPME9HREVGNGVEaUEvRnppNk9ob2krdTllL2RHVkZUVUk3ZGpOQnB4NTg0ZDNMbHpCODgvL3p5RUVPcHV0TTJiTnk5elBZcWlZT0hDaFFnS0NpcVNPalIrL0hqTW5Ea1RiZHEwc1hxdndXREE2TkdqaS8wMklUczcrMG5QRlJEMzE0STNBY0RseTVlZlpOc1BUYWZUdlFLZ1p6R1hNd0Q4RzhBdVNaSU9sTWNmcEJRM0FBQUxwVWxFUVZUa1dUTzlYbytkTzNkaTd0eTU2ckVzeTdDenM4UDU4K2R4NDhZTmk0blFab3FpV09Ua2wyVmp0TUlLZmlBMWYvRE56YzFWM3ovbVNlVUExRldhOXUvZmp5Wk5tanh3Vy9Sd0dOZ1RFUkdWUWJkdTNVcThucE9UQXljbkowUkVSR0R0MnJYWXVYTW4wdFBUNGVMaWdnWU5HaUFrSkFUYnQyL0hoUXNYTUg3OGVJdDdEeDQ4aU5UVVZBd2VQTGhJdmNlT0hZT2lLQWdMQzdOWU1hZGd2eFl0V29TTkd6ZVc2WnVBbUpnWUhEbHlCTW5KeWJoNjlTcnExNitQTFZ1Mm9GT25Ua1VDc0Z1M2J1SGt5Wk9sMWxsTjNRR3dWNWJsWFdscGFUK1c5M0tYNXBXS1RwMDZoYlp0MjhMR3hnWWZmL3d4cmwyN2hvQ0FBTGk1dVdISGpoM3c4ZkhCb2tXTDFJbTJabVBIanNYVXFWUFY0K0xtWkpSMVA0V1dMVnVpVnExYUNBOFB4NWd4WTVDWGw0ZXRXN2VxMTUyY25LRFQ2YkI4K1hJRUJBU2dZY09HdUhMbEN0TFMwdkR5eXk4LzBtdEJ4V05nVDBSRTFaYW5weWYwZW4yUjFVWE1LNDVzMnJSSnpROHViZ1QvNXMyYm1EOS9Qdjc4ODA5MU11dkVpUk14ZWZKa2RPL2VIVHQyN0FDUUgxRHYyYk1IaHc0ZFVpZXpob1dGcWV2Vk96bzY0dGl4WTFiYlVCUUZraVJabmVnN2V2Um83TjY5R3hFUkVYanR0ZGRLZmM0TkdqUkE1ODZkOGVtbm4xcXNjVzVuWjZkK2kyRm16dW1tZkVLSW13QjJBOWhWdDI3ZFkwOXFnNnE3ZCs5aTJyUnBjSFoyeHM4Ly80enAwNmZqd29VTDZOT25EL3IwNmFPK0w0WVBINDdubm52TzZyZEJCWU42YThkbVpkMVB3ZGJXRmdzWExzVHk1Y3V4YytkT05HclVDTDE2OVVKTVRJeGE1clBQUHNPU0pVc3diTmd3R0F3R3VMaTR3TS9QNzJGZkJpcUQ4cGxkUVVSRTlKanBkRG9CNEpFbXFIcDdleU03T3hzcEtTbHdkbmJHN3QyN3JhYmlkT3ZXclV5cE9HRmhZUWdKQ2NIZ3dZUHg3cnZ2RnNuTE45ZVRrWkdCVWFOR0lTZ29DS3RYcjhhcVZhdnd4eDkvWU02Y09kaXdZVU9SVGE3TUxsMjZoSEhqeGdHd3pQdlg2L1dJaUloUVAzVEV4c2FpV2JObStPcXJyM0Q0OE9FaTlhU25wNk51M2JvQW9GN3YzYnUzUlZscno5bmFhL09nekpzZnhjWEZWZXFZbzJQSGpzNXQyN1pOdnA5RzlNQWU1ZjI3YmRzMnBLYW1ZdEtrU1ZpM2JoME9IanlJM054Y2RWVW5XWmFoS0FxTVJpT01SaU9hTkdtQ1RaczJ3ZDNkdmRpTnl3cEtUVTJ0TkR2UG1wZlVCQkFURnhmWHBZSzc4OVNwMVArUkVSRlI5ZkU0QW5zZ1A3QmR1WEtsUlk1OXdmVzlnZnhWUjJKalkwdXNaOHFVS1VoTlRjV2NPWFBRdG0xYmkydEJRVUU0ZWZJazd0NjlpL3IxNndNQTl1elpBM3Q3ZXh3K2ZCaExsaXlCRUFJclZxeEF4NDRkUyszenZYdjNNR0RBQUJ3L2ZoeEFmbEMrYytkT3EwR2JlYWRaTTcxZUQzZDNkL1YxVzdac0dhS2lvcENZbUlnV0xWb0FBSGJ2M2wxdXFUaFZKYkIvVkkveS9pMXBNcmZKWklMSlpJSVFRdjFuM3BOaC92ejVDQTRPdHRodDJKbzVjK1lnTURCUTNaSDVhY2JBbm9pSXFBclE2WFJDcDlPSlJ4VVVGQ1JlZmZWVnNYbnpaaUdFRUYyNmRDbFNwbXZYcnFYV285UHBSR3BxYXJIWHo1OC9YNlMvTVRFeHd0dmJXNHdaTTBaY3YzN2Q0cHFIaDRmdzhQQVFYYnAwRVowN2QxYVBrNU9UUlVwS2l1alRwNDlhdG52MzdpSTlQVjE4ODgwM29rK2ZQdXB6TUpsTVl0U29VU0ltSmtZdG01ZVhWNlFmVVZGUlJjNGRPSENneUhPSWpJd3M1VlVvbmZuM1Z0SHZuNHIydU42LzFkM1pzMmZONzZtZksvcDMralJpamowUkVWVWIxNjlmaDhGZ2dKMmRIYkt6cy9ISEgzOEFBTjU4ODAyTGNybTV1ZXJqenovL0hOOSsrNjNWK3Q1NDR3MnI1Nk9pb3RRMGwvMzc5Nk43OSs2WU5Ha1Nzckt5NE9Ua2hOcTFheGRadWNTY1h6OXAwaVI0ZVhtaGI5Kys2clh6NTg5YmpNNGJEQWJZMnRwaTVNaVJHRGx5cEpvTEw4c3lBZ01EOGVHSEh5SWtKQVR0MnJXejJyOGZmdmdCc2l4ajhlTEZtRFJwRXQ1NTV4MzF1U1ltSmhaWjF2QWYvL2lIMVhxSTZPbkN3SjZJaUtxTk5Xdlc0STAzM3NDRkN4Znc3cnZ2cXF2STdOMjcxNkpjd1JWdzNuLy9mYnovL3Z0RjZuSjFkVVY0ZUxqVlhWMk5SaU4rL1BGSDJOalk0TkNoUTlpMWF4ZW1USm1DaGcwYll2TGt5ZEJxdFdyZ25wbVppZW5UcDJQbzBLR0lqNC9IelpzMzBidDNieXhkdWhUKy92N1FhRFJJU0VpQWk0c0xnUHgxNlkxR1k3SHJnTGR2M3g0elo4N0VtVE5uckFiMnFhbXB1SExsQ3VyVXFRTTNOemNFQndjakxDeE1mUzFjWFYyeGUvZnVFdGZHSjZLbkV3TjdJaUtxRnZMeThuRGp4ZzE0ZUhoZytmTGw1Ylk3SndCRVJFVEF6YzBOa1pHUldMbHlKWDc0NFFjMGFkSUVVNmRPeGV6WnM5RzdkMjhBUUhKeU1zYVBINDl1M2JwQlVSU3NXclVLNzd6ekRqUWFEZkx5OG5EaXhBbDRlSGpncDU5K1VqY2V5c25KZ1ZhcnRicENqbG12WHIyUW01c0xSVkZ3OCtaTmk3SmZmdmtsUEQwOXNYNzlldlRwMHdlOWUvZkdKNTk4Z2t1WExxbGxoZ3dab2o0dS9LR0hpSjVlRE95SmlLaGFzTFcxeGFwVnF5eUNYRTlQVDlTclY2L0ljcGQxNnRTQnA2Y24ycmR2aitYTGx6OXdXNGNPSFVKZ1lDQWlJeU1oU1JLZWVlWVpUSjA2RlFFQkFZaUlpRUREaGcxUnIxNDlmUGpoaDVnMmJScWNuSnd3ZCs1Y0pDWW13dEhSRWZ2Mzc0ZU5qUTBpSXlQUnJGa3p4TWZIWS83OCtRQ0tiaWgxNDhZTktJcFNaSUxsckZtemNPVElFUUNXcVRRT0RnNFlQSGd3MXE5ZkR5QS9mZWV6eno1VHIzUEVucWp5WW1CUFJFVFZSdUZsSlNNakkzSG16Qm5zMmJNSHMyZlBoaVJKV0xwMEtWNTQ0UVgwNmRPbjFOVkVpak4zN2x4MU5Sd0FjSEZ4d1JkZmZJR1dMVnVpZWZQbW1EQmhBdXJVcVlNWk0yYWdhOWV1QUlBMmJkckFhRFFpUGo0ZWpvNk9lUEhGRjlVMThrZU9IQWxiVzFzWURBWmN2SGhSemJkUFNrcFMxOHYzOC9PRHY3OC9XclZxQlFCWXNtUUpEQVlEYkd4c0xOSjJmSDE5eS9YYkNpS3FPQXpzaVlpb1dzck16TVNxVmF2dzExOS93Yy9QVHgzSmYrdXR0N0IyN1ZxRWhJVGd2ZmZldyt1dnY2N2VrNUdSQVNCL1V5b0F4UzRQV0RDb043ZVZrSkNBVFpzMklUWTJGbDVlWGhnOWVyVEZ1dUVqUm93b1VrOW9hQ2dVUmNINDhlTng0c1FKK1B2N3c4YkdCdE9uVHdjQVhMaHdBVjVlWHZEeDhjSGV2WHN4ZS9ac0pDY25RNVpsYURRYTJOallRSklrNlBWNjVPYm1RcXZWWXYvKy9haFpzNmJheHRtelovSHBwNTlhdE92bDVXVnh2SHYzN2hKZlN5SWlJaUtpTW51Y3l3VkdSRVNJckt3c0VSc2JXMnlaTTJmT2lKU1VGSXR6TzNic0VEcWRUcmk1dVlsNTgrYVYyczZhTld1RUVFSWtKQ1NJbFN0WGloTW5UZ2lEd1ZEbWZ0NjVjMGVrcDZlcnh3YURRWmhNSnZWWVVaUmk3elVZRENJbkowZms1T1NJdkx3OFlUUWFMY29IQndlWHVSK1Bnc3RkNXVOeWw0OEhsN3NzR2IrTEl5S2lTdUZ4YlZEMXFCUkZBWUFTSjYvUy8zQ0RxbnhQeS91M3N1TUdWU1ZqS2c0UkVkRURZRUJQUkU4ci9uVWlJaUlpSXFvQ0dOZ1RFUkVSRVZVQkRPeUppSWlJaUtvQTV0Z1RFUkVSUFNGaFlXRVYzWVZLN2R5NWN4WGRoYWNhQTNzaUlpS2k4aWNBU09ZZGhPbVI1VlowQjU1R0RPeUppSWlJeXBrUVlxd3N5ejBxdWg5VnlEY1YzWUduRVFON0lpSWlvbklXSHgrL0ZjRFdpdTRIVlcyY1BFdEVSRVJFVkFWd3hKNklpQ29WODA2bVJFUmtpU1AyUkVSVUtRZ2hqbFowSCtqaDhIZEh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VY3djhCRTBYam5SbWk2VllBQUFBQVNVVk9SSzVDWUlJPSIsCiAgICJUeXBlIiA6ICJmbG93IiwKICAgIlZlcnNpb24iIDogIjU2Igp9Cg=="/>
    </extobj>
    <extobj name="ECB019B1-382A-4266-B25C-5B523AA43C14-3">
      <extobjdata type="ECB019B1-382A-4266-B25C-5B523AA43C14" data="ewogICAiRmlsZUlkIiA6ICI4Mjg2OTEyNTU0MCIsCiAgICJHcm91cElkIiA6ICI3MzE0ODQ4NjEiLAogICAiSW1hZ2UiIDogImlWQk9SdzBLR2dvQUFBQU5TVWhFVWdBQUF5QUFBQUsyQ0FZQUFBQzJPUGlDQUFBQUNYQklXWE1BQUFzVEFBQUxFd0VBbXB3WUFBQWdBRWxFUVZSNG5PemRlVnhVVmY4SDhNOGRGZ1VWMTRRMHRjZ255NjI0Z3dHS0JvZ2FSaXB1aGVXQzVaS1o5cXVVc2l4Y2VLVkptNXE1dE5CalBwbVd1TythVDJxSUNxS0VpbUlLaWtJQ3dzamlyT2YzQjNFZlJuYkZHWFUrNzlmTGwzZk9PZmZjN3gxQTU4dFpMa0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UVmtLd2RBTkc5VEsxV1B5cUVHQURBRzBCWEFDMEFOQVZnWjlYQWJJTVJ3RFVBMlFCT0FEZ2tTZExHK1BqNGM5WU5pNGlJaUtyQ0JJVG9Gc2l5M0U4SThhNGtTWDdXam9YTUNTSDJTWkkwTHlFaFlZZTFZeUVpSXFMeW1JQVExWUtIaDBjN1NaS1dBbmdXQUp5ZG5kRzdkMi9Jc293bm5uZ0N6WnMzaDR1TEMrenQ3YTBjNmYzUFlEQkFvOUVnSnljSHAwNmRRa0pDQXZiczJZT2lvcUxTSnR1RkVCT1BIVHVXWnMwNGlZaUl5QndURUtJYWttVTVXSktrbFVLSUpzMmFOY09FQ1JQdzNIUFB3Y25KeWRxaDBUK0tpNHV4WmNzV0xGdTJETG01dVpBa0tVOElNVEloSVdHenRXTWpJaUtpRWt4QWlHcEFsdVV3QU44Q2tQcjI3WXNQUHZnQURSbzBzSFpZVkluQ3drTE1uVHNYTzNmdUJBQUJZR3hDUWtLMGRhTWlJaUlpZ0F0bGlhb2x5L0pMQUg0QUlJMGRPeGJoNGVHb1Y2K2V0Y09pS2pnNk9pSWdJQUJHb3hISGpoMlRBQXhxMWFyVjJTdFhyaVJaT3pZaUlpSmJ4d1NFcUFwcXRmcHhTWksycUZRcWg1a3paMkxreUpHUUpBNGMzZ3NrU2NMVFR6OE5OemMzN04rL0h3RDZ0MjdkK3BmTGx5L25XRHMySWlJaVc4WUVoS2dTUGo0K1RnYURZUWVBaDZaTW1ZSVhYbmpCMmlIUkxYajg4Y2RScjE0OXhNWEZPUWdoZW5YbzBDSDZ3b1VMQm12SFJVUkVaS3RVMWc2QTZHNTE0OGFOVHdGMDlmTHl3c3N2djF5cmM1T1NrcUJXcTFGVVZJU3NyQ3dNR2pRSUpwT3BWbjNjNm5tV290ZnJzWExsU29TR2hxSjc5Kzd3OXZaR1NFZ0lUcDgrYlhiL2xyUjM3MTZNR2pVS2VyM2VySHpreUpIdzh2SUNnSzRhamVaVGl3WkZSRVJFUkZRZFdaWjd5cklzQWdJQ1RObloyYUsyVHB3NElXUlpGb1dGaGJVKzkwNUlTMHNUZ3dZTkVscXR0azc2S3k0dUZtRmhZV0xNbURIaTZOR2pRcXZWaXNMQ1FuSG8wQ0Z4NGNJRnE5ei90V3ZYaEwrL3Z6aDkrblNGOVZldlhoVUJBUUVtV1phRkxNczlyZjA5UmtSRVpLczRBa0pVc1E4QklEdzhYR3JldkxtMVk3bHQrZm41U0U5UHI3UCtGaTllREsxV2kyWExsa0d0VnNQUjBSSE96czd3OHZKQ3UzYnQ2dXc2dGJGcTFTcDA3dHdaSFRwMHFMQytSWXNXQ0E4UGx3QkFDREhUb3NFUkVSR1JnZ2tJMFUwOFBEeDhBQVMyYTljT2dZR0JsYmJUNlhUNDVKTlA0Ty92RDE5Zlg4eVlNUU1GQlFYbDJwV2RqbFI2dkduVEp2VHQyeGY5K3ZYRDRjT0hzV3JWS3ZqNys2TlBuejc0L2ZmZkt6MHZMaTRPSTBhTWdMZTNONFlQSDQ1VHAwNHAxemw4K0RCR2pCZ0JMeTh2UFAvODg0aU5qVlhxeG93WkF3RHc4ZkdCV3EydTlUMlVaVEFZc0dIREJvd2JOdzZPam81VnRqMXg0b1FTNzdCaHc1Q1U5TDlOcUtxNzl1clZxOUczYjEvNCtQZ2dLaXFxMnZJZE8zYWdUNTgrVmNZVEdCaUlkdTNhUVpLa1BySXNlMWZabUlpSWlPNElKaUJFTjVFa2FTWlE4cUZkcGFyOFIyVHUzTGs0ZmZvMFZxOWVqYzJiTitQYXRXdjQ5Tk9hTFM5SVRVM0YrdlhyNGUzdGpmZmZmeDlwYVduWXNtVUwvUHo4OE5sbm4xVjYzcnAxNjdCdzRVTHMzTGtUYm01dW1ETm5qbEpYV0ZpSUR6NzRBUHYzNzRlZm54OCsvdmhqcFM0Nk9ob0FFQnNiaS9qNCtOdTZoL1QwZEJRVkZhRkxseTdWM3VlYU5Xdnd4UmRmWU9mT25XalZxaFhtenAxYm8ydGZ1blFKQ3hZc3dOeTVjN0Zueng0RUJRVlZXWjZibTR1TWpBeDA3Tml4eW5oVUtoVkdqeDROZ0tNZ1JFUkUxc0lFaEtpTXA1NTY2aWtBUWE2dXJzcUgyNHBjdTNZTlc3ZHV4YnZ2dmd0WFYxYzBhZElFTDcvOE12YnMyVk9qNjd6d3dndHdkblpHLy83OWtadWJpekZqeHNEWjJSbjkrdlhEeFlzWFlUUWFLenh2OHVUSmFOR2lCVnhjWFBEaWl5L2l6Smt6eWlKMWYzOS91THU3NDl5NWMyallzQ0V5TWpKZ01GUysyZE90M2tQcEFtOTdlL3RxNzNQcTFLbG8yYklsWEZ4Y0VCb2FpblBuenNGa01sVjdiUWNIQjBpU2hNek1URGc3TzZOVHAwNVZsdi85OTk4QWdBY2VlS0RhbVByMzd3OVhWMWRJa3RUZnc4UGp5V3BQSUNJaW9qcFYvU2NJSWhzaVNkSndBQmcrZkRnY0hCd3FiWmVabVFraEJFSkRROHZWM2J3RFUwV2FOR2tDQUhCMmRnWlFzajRCZ1BLQXc4b1NrTExyVVJvMWFnUWhCQXdHQXh3ZEhiRm8wU0pzM0xnUlhidDJWZnFwYWdldDZ1NmhzdnQvOE1FSElVa1NVbE5UemFaelZhUnNRdENnUVFNbDN1cXU3ZXJxaWpsejV1RExMNy9FanovK2lQZmVldzhlSGg2Vmxnc2hBS0JHejJoeGNIREE4T0hEc1dqUm90S3Y5L0ZxVHlJaUlxSTZ3d1NFcUF4SmtrS0FrdEdFcWpScjFnd0FzR1hMRnJpNXVkMzV3S3B4NmRJbFJFZEhZKzNhdFhCM2QwZHNiQ3gyN05oUjVUbTNlZzh1TGk3dzh2TENEei84VUcwQ2NqdlhEZ29LUW1CZ0lCWXVYSWpwMDZkajE2NWRsWmFYSm5BNU9UbG8xS2hSdGRmMzgvUERva1dMQUNBRXdQdTNkQk5FUkVSMFN6Z0ZpK2dmYXJYNmNRQ1B0MjNidHRxZG5GeGRYU0hMTXFLaW9wQ1ZsUVdqMFlnelo4N2c4T0hEbGduMkpxVlRyYTVjdVFLTlJvT2ZmdnJKck43RnhRVUFrSmlZQ0kxR0ErRDI3aUU4UEJ6SnljbVlQbjA2VWxOVFlUUWFvZEZvOE50dnYrSGN1WFBWbmwvZHRhOWN1WUxFeEVSSWtvUTJiZHBBcDlOQkNGRnArUU1QUElDV0xWdmk1TW1UTlhxLzJyVnJoelp0MmdEQUU1NmVuaFZ2bTBWRVJFUjNCQk1Rb24rWVRLYUJBTkNyVjY4YXRaOC9mejVVS2hXR0RoMktIajE2SUNJaVFwa0taR2tQUC93d1huenhSVXliTmcyalJvMUM5KzdkemVyYnRXdUh3WU1IWStyVXFSZ3laSWhTZnF2MzBMWnRXNnhhdFFvTkd6YkU1TW1UNGUzdGplRGdZS3hhdGFwR2EwT3F1N2JSYU1UczJiUFJvMGNQckY2OUduUG56b1VrU1pXV0EwRGZ2bjJ4ZS9mdUdsMWJraVRsNjF6NmRTY2lJaUlpc2loWmxuK1haVmtjUFhyMHpqODFqK3BjZG5hMmVPYVpaMFJxYW1xTjJoODVja1Q4ODFEQzM2Mzl2VWRFUkdSTHVBYUVxSVFLZ0lkS3BhclI5cksyb0tMMUhZOCsraWpXckZsamhXaXExN3g1Yzd6Ly92dVlNMmNPdnZubW0ycEhZcnAwNlFLVlNnV1R5ZlFVQUFtQWRZYXZpSWlJYkV6MVc4WVEyWUN1WGJzK1ltOXYvMWZidG0wUkV4Tmo3WERJUWdZTkdvU0xGeS9DWkRJOWtwaVllTUhhOFJBUkVka0NyZ0VoQW1Cblo5Y0ZBTnpkM2EwZENsblFvNDgrQ2dCUXFWUWM5aUlpSXJJUUppQkVKYm9DUVB2MjdhMGRCMWxRYVFLQ2Y3NytSRVJFZE9jeEFTRUNJRWxTSndCNDVKRkhyQjBLV1ZDWkVhL08xb3lEaUlqSWxqQUJJU3JSRWpCL2NuZHQ2UFY2ckZ5NUVxR2hvZWpldlR1OHZiMFJFaEtDMDZkUEl5a3BDV3ExR2tWRlJYVWFjR1VzZmIzcTR0RHBkSGUwLzZLaW9sdSs1ekpmNzF2N3doTVJFVkd0Y1Jjc29oS05BYUJodzRhMVB2SEdqUnVZTkdrU2hCQjQ1NTEzMEtWTEZ4Z01CaVFsSmNISnlRbDZ2YjdPZzZXNjBhQkJnOUxEeHRhTWc0aUl5Sll3QVNFcTBSZ3crMEJhWTRzWEw0WldxOFgzMzM4UFIwZEhBSUNqb3lPOHZMd0FsUHltbnU1T1RFQ0lpSWdzajFPd2lFcmNVZ0ppTUJpd1ljTUdqQnMzVGtrK0tuUGl4QW1NR0RFQzN0N2VHRFpzbUZsaW90UHA4TWtubjhEZjN4Kyt2cjZZTVdNR0Nnb0tsUHJWcTFlamI5Kys4UEh4UVZSVVZMWGxBSERzMkRFTUhUb1VQajQrbURKbEN2THk4cFE2dlY2UEpVdVdJRGc0R0Y1ZVh1amZ2ejlXckZnQms4bWt0RGw4K0RCR2pCZ0JMeTh2UFAvODg0aU5qUVh3djZsUEd6ZHVSRUJBZ0hKZGpVYURhZE9tb1h2MzdnZ09Ea1pjWEZ5TjNrT1R5WVRvNkdnTUdEQkFpZVhVcVZNMWVsOXVGeE1RSWlJaUlySUtXWmExc2l3THJWWmJxNmR2bnp0M1RzaXlMTEt6c3l0dGMrTEVDU0hMc3ZpLy8vcy9rWldWSmZMejg4V1VLVlBFOE9IRGxUWXpaODRVWVdGaElqTXpVMXk3ZGsxTW5EaFJSRVJFQ0NHRXVIanhvcEJsV2NURnhZbkN3a0x4NTU5L1ZsbGVlcjNwMDZlTG5Kd2NrWldWSlVKRFE4V01HVE9VNjMzMDBVZGkyTEJoSWlVbFJlajFlbkg4K0hFUkZCUWtsaXhab3JUWnUzZXZTRTVPRmxxdFZrUkZSWW5ubjMvZXJQOFpNMmFJZ29JQ2NmMzZkU0dFRUcrKythWVlOMjZjdUhyMXFyaDY5YW9ZTzNhc3FNbDdXdHAzWW1LaTBPdjE0dHk1YytMeTVjdlZ2aStsY1JRV0Zwb2QxNFpXcXkxOUd2b05hMzhQRWhFUkVaRU51ZFVFNVBUcDAwS1daWkdYbDFkcG05SVB4eGN1WEZES1ltTmpoVnF0RmthalVlVG01Z3ExV2kxU1VsS1UrZ01IRG9pZVBYc0tJWVRJek13VWFyVmFiTml3d2F6ZnlzcExyM2YrL0htbGJQdjI3Y0xYMTFjSUljUzFhOWVFV3EwV2lZbUpadWR0MkxCQkJBWUdtcFVWRnhlTGt5ZFBpcVZMbHdwWmxvVmVyMWY2UDMzNnROSXVKeWRIeUxJc2twT1RsYkkvL3ZpajJnUkVvOUdJYnQyNmlTTkhqcFNycSs1OVlRSkNSRVIwYitJYUVLSVMrUUFlS0N3c3JIWXFWVmtQUHZnZ0pFbENhbW9xMUdwMWxXM0w3ckRWb0VFRENDRmdNQmlRbVprSklRUkNRMFBMbmFQWDYrSHE2b281YytiZ3l5Ky94STgvL29qMzNuc1BIaDRlbFphWGF0bXlwZGx4VVZFUlRDWVRybHk1QWlGRXVZY3V0bTNiRnJtNXVUQ1pURkNwVkZpMGFCRTJidHlJcmwyN29sNjllZ0JnTmtYcm9ZY2VVbzZ6c3JLVVBrclZaRUYvUmtZR2pFWWpPblRvVUs2dXV2ZWxMcFNaenBWZkp4MFNFUkZSdFppQUVKVlFFcENtVFp2VytDUVhGeGQ0ZVhuaGh4OStxRFlCcVV5elpzMEFBRnUyYklHYm0xdUZiWUtDZ2hBWUdJaUZDeGRpK3ZUcDJMVnJWNVhsUU1tSGEyZG5ad0JBV2xvYVhGMWRvVktwbEVRb0xTME5uVHYvNy9FWGx5NWRVdHBjdW5RSjBkSFJXTHQyTGR6ZDNSRWJHNHNkTzNhWXhTUkprbkpjbW16OC9mZmZ5bkZwVWxLVjB2YzZQVDBkblRwMXF2WDdjcnNLQ3d0TEQ1bUFFQkVSV1FnWG9ST1Z5QWZNUHBEV1dIaDRPSktUa3pGOStuU2twcWJDYURSQ285SGd0OTkrdzdsejU2bzkzOVhWRmJJc0l5b3FDbGxaV1RBYWpUaHo1Z3dPSHo0TUFMaHk1UW9TRXhNaFNSTGF0R2tEblU0SElVU2w1YVVXTDE2TXdzSkNwS1dsNGJ2dnZzT0FBUU1BQUMxYXRFRHYzcjBSR1JtSnMyZlB3bWcwNHM4Ly84VFNwVXN4YXRRb0FDV0w2MHV2cmRGbzhOTlBQMVY1RDIzYXRJRzd1enNXTFZvRWpVYURqSXdNL1B2Zi82N1J2ZmZxMVF1UmtaRTRjK1lNakVZalVsSlNrSkdSVWUzN1VoZVlnQkFSRVZrZVIwQ0lTdVFEdUtVZGx0cTJiWXRWcTFaaCtmTGxtRHg1TW5KeWN1RGs1SVRISG5zTU0yZk9yRkVmOCtmUHg3eDU4ekIwNkZEbzlYcTR1N3RqNnRTcEFBQ2owWWpaczJjakl5TURyVnUzeHR5NWN5RkpVcVhscGJwMDZZS0JBd2RDcDlQaHVlZWV3NnV2dnFyVXpaNDlHNHNYTDhicnI3K092THc4UFBUUVF4Z3paZ3lHRGgwS0FIajQ0WWZ4NG9zdll0cTBhV2pac2lWZWZQRkZIRHg0c01wN21EZHZIaUlpSXRDblR4Lzg2MS8vd3RDaFE1R2NuRnp0dlVkR1J1TExMNy9FcEVtVFVGaFlpSWNmZmhpUmtaSFZ2aTkxZ1FrSUVSRVJFVm1GTE1zL3liSXN0bTNiVnF0RnpIUnYyN1p0VytraTlLcUhlSWlJaUtqT2NBU0VDSUFRSWxtU0pKdy9mOTdhb2R5WEtsb2Y4K2lqajJMTm1qVldpT1ovL3ZycnI5TERQNjBaQnhFUmtTMWhBa0pVNGdRQXBLYW1XanVPKzFKOGZMeTFRNmhRbVRVNko2d1pCeEVSa1MzaEluUWlBRWFqTVFrdys0MDQyWURTQk1Sa01pVlYwNVNJaUlqcUNCTVFJZ0FuVHB4SUExQnc2ZElsNkhRNmE0ZERGcURWYW5IcDBpVUF1SjZZbUpobTdYaUlpSWhzQlJNUW9oSW1BTWRNSmhPU2t2akxjRnVRbEpSVXVtMXhJZ0JSVFhNaUlpS3FJMHhBaVA0aGhOZ0NBTC8vL3J1MVE3bW41ZVRrWU1DQUFUaHo1b3kxUTZsU21hL3pabXZHUVVSRVpHdVlnQkQ5dzg3T2JqMWd1d2xJZW5vNlFrSkNibnNLV3ZQbXpURmh3Z1I4OE1FSE1KbE1kUlJkM1JKQ0tGOW5vOUc0M3NyaEVCRVIyUlFtSUVUL09IcjBhQXFBMCtucDZVaExzNzBsQWZuNStVaFBUNitUdm9LQ2dsQlVWSVNkTzNmV1NYOTFMUzB0RFJjdlhnU0FVOGVQSDcrN2gycUlpSWp1TTB4QWlNb1FRc1FBd0crLy9XYnRVQ3BrTXBrUUhSMk5BUU1Hd012TEMvMzc5OGVwVTZjQUFEcWREcDk4OGduOC9mM2g2K3VMR1RObUtFOTJUMHBLZ2xxdFJseGNIRWFNR0FGdmIyOE1IejVjT1JjQXhvd1pBd0R3OGZFeGUyNUhUZnJkdUhFakFnSUNFQlVWQlFCUXFWUUlDQWpBamgwN0xQRzIxTnErZmZ0S0QyT3NHQVlSRVpGTllnSkNaTzVuQUZpelpnMzBlcjIxWXlubjg4OC94N3AxNnpCbnpod2NQSGdRaXhjdlJwTW1UUUFBYytmT3hlblRwN0Y2OVdwczNyd1oxNjVkdzZlZmZtcDIvcnAxNjdCdzRVTHMzTGtUYm01dW1ETm5qbElYSFIwTkFJaU5qVFY3YmtkTitvMkxpOE9tVFpzd2NlSkVwYXhUcDA1MzVZSit2VjZ2UEFCUkNHSGRKeUVTRVJFUkVjbXl2RldXWmJGaHd3WnhOOUZvTktKYnQyN2l5SkVqNWVweWMzT0ZXcTBXS1NrcFN0bUJBd2RFejU0OWhSQkNuRGh4UXNpeUxOTFQwNVg2Z3djUENyVmFMWXhHbzFrYnJWWmI2MzVQbno1ZExxYjQrSGdoeTdMUTYvVzNlZWQxYS8zNjlVS1daZUhoNGJIRjJ0OXJSRVJFdG9oUFFpZTZpUkJpamlSSlFkSFIwUWdPRG9aS2RYY01GR1prWk1Cb05LSkRodzdsNmpJek15R0VRR2hvYUxtNnNpTTV6WnMzVjQ0Yk5Xb0VJUVFNQmdNY0hSMHJ2R1pOKzMzb29ZZksxVXVTQkFDbFc5M2VGVXdtRTM3NDRRY0FnQ1JKYzZwcFRrUkVSSGNBRXhDaW14dzdkaXhXbHVYZGFXbHBnYnQzNzBiZnZuMnRIUklBb0duVHBnQktkcXZxMUttVFdWMnpaczBBQUZ1MmJJR2JtMXVkWGJPbS9aWW1HMlZsWjJmRHhjVUZEZzRPZFJiUDdkcTllemZTMHRJZ2hOaDE3Tml4UTlhT2g0aUl5QmJkSGIvYUpicjd6QWFBK2ZQbmk1eWNIR3ZIQWdCd2RYVkZyMTY5RUJrWmlUTm56c0JvTkNJbEpRVVpHUmx3ZFhXRkxNdUlpb3BDVmxZV2pFWWp6cHc1ZzhPSEQ5ZTRmeGNYRndCQVltSWlOQnFOY3MxYjdmZmt5WlBsRWlWcnlzN094dno1OHdYQTBROGlJaUpyWWdKQ1ZJR0VoSVQ5UW9pdjgvTHlwSmt6Wjk0MXo3T0lqSXhFbHk1ZE1HblNKUGo2K2lJaUlnSmFyUllBTUgvK2ZLaFVLZ3dkT2hROWV2UkFSRVJFcmFZL3RXdlhEb01IRDhiVXFWTXhaTWdRcGZ4VytoVkNZTy9ldlhmTjZKSEpaTUtISDM2SXZMdzhDY0NTaElTRS9kYU9pWWlJaUlqSWpKK2ZYMzFabG8vTHNpeCsrT0VIYTYyWnZpZnQyTEZEaElTRUNKMU9aKzFRaEJCQ1JFZEhDMW1XaFN6TGlYNStmdld0L2IxRlJFUkVSRlFodFZyOXVGcXRMdkwwOUJUcjE2KzM5dWZvZTBKdWJxNFlPSENnT0hueXBMVkRFVUlJRVJNVEl6dzlQWVZhclM3MDlQUXN2NEtmaUlpSUxLcjh5bEVpTWlQTDhrc0FmZ1NBc0xBd1RKbzA2YTdaR1lzcVp6S1pzR1RKRW56Ly9mY0FBRW1TWG9xUGovK1BsY01pSWlLeWVYYldEb0RvYm5mbHlwV2tCeDk4TUIzQWdNVEVSQ2t0TFEwK1BqNlZibDFMMWxkWVdJaUlpQWo4K3V1dkFDQUFqRTFJU0ZocDViQ0lpSWdJVEVDSWF1VEtsU3VKRHo3NFlMd2tTZjNQblR0WGYvMzY5WEJ5Y29LN3UvdGR0YzJzclNzdUxzYjY5ZXZ4emp2dklEazVHWklrNVFFWW5wQ1F3Q2VlRXhFUjNTVTRCWXVvRmp3OFBOcEprclFVd0xNQTRPenNqTjY5ZThQRHd3TlBQUEVFV3JSb0FSY1hGOWpiOHhFN2Q1ckJZSUJHbzBGMmRqWk9uVHFGaElRRTdOMjdGMFZGUmFWTnRrdVNOQ0UrUGo3ZG1uRVNFUkdST1NZZ1JMZEFsdVYrQU1JQitGczdGaXJuTndEekV4SVNkbGc3RUNJaUlpcVBDUWpSYmVqV3JadTcwV2djQ01BTHdKTUFtZ05vQms1dnRBUWpnRndBT1FDT0E0aXpzN1BiY09USWtiK3NHeFlSRVJFUkVWWHFuK2RqMVB5SmhVUkVSRVMzZ1h1SkVoRVJFUkdSeFRBQklTSWlJaUlpaTJFQ1FrUkVSRVJFRnNNRWhJaUlpSWlJTElZSkNCRVJFUkVSV1F3VEVDSWlJaUlpc2hnbUlFUkVSRVJFWkRGTVFJaUlpSWlJeUdLWWdCQVJFUkVSa2NVd0FTRWlJaUlpSW90aEFrSkVSRVJFUkJiREJJU0lpSWlJaUN5R0NRZ1JFUkVSRVZrTUV4QWlJaUlpSXJJWUppQkVSRVJFUkdReGtyVURJQ0xMNmRxMTYwUDI5dllmM0ZRODRaKy9sNVV0TkJnTWMwK2NPSEhKTXBFUkVSR1JyV0FDUW1SRGhnMGJacGVhbXBvaFNaSnJWZTJFRUZudDI3ZHZ2WGJ0V3FPbFlpTWlJaUxiWUdmdEFJakljazZlUENsYXQyNzlLQURQYXBxdTNMTm56MlpMeEVSRVJFUzJoV3RBaUd5TXlXVDZ0UWJOYXRLR2lJaUlxTmFZZ0JEWkdKVks5VjhoUkc0VlRYSWFOMjc4WDRzRlJFUkVSRGFGQ1FpUmpZbVBqOWRMa3JTaGlpWWI5dTNiWjdCWVFFUkVSR1JUbUlBUTJTQkpraXFkWXFWU3FUajlpb2lJaU80WUppQkVOaWcvUDM4M0FFMEZWWnE4dkx3OWxvNkhpSWlJYkFjVEVDSWJsSnFhcWhWQ1ZMVEwxYWJVMUZTdHhRTWlJaUlpbThFRWhNaEdWVElOaTlPdmlJaUk2STVpQWtKa295UkoyZzZncUV4UmtTUkpPNndWRHhFUkVka0dKaUJFTmlvK1ByNEl3TGJTMTVJa2JmMm5qSWlJaU9pT1lRSkNaTU9FRU1xVXF4bytvSkNJaUlqb3RqQUJJYkpoam82T1cwcVBuWjJkdDFUVmxvaUlpSWlJNkxiSnNyeEpsdVdOMW82RGlJaUliSU85dFFNZ290dmlDRUIzbTMzOEtrbVNxSXRnaUlpSWlLb2pXVHNBb3J1Umg0ZEhuQ1JKVDFzN0Ryb2pERUtJb0dQSGp1MjJkaUJFUkVTMmlHdEFpQ3JBNU9PK1pnOGd3dHBCRUJFUkVSRXBaRmtXc2l5THUxMWhZYUhaNnhzM2JnaFpsc1dOR3plVXNvQ0FBSkdSa1NHRUVDSTJObGE4OXRwclp1ZGtaR1FJZjM5L2taR1JJWXhHb3dnTEN4TlhyMTQxYS9QR0cyK0k3Ny8vWG5tZG5aMXQ5djc4OXR0dndzZkhSMXk4ZUxHdWJ1Mk9XTHAwcWZqbmF4dGg3ZTh4SWlJaVc4VTFJRVQzb0Q1OStpakhHbzBHSzFldXhHT1BQYWFVcVZUL0c5elU2WFJ3ZEhSRVdGZ1lUcDQ4Q1VtUzRPdnJpK0xpWWh3NWNnU3paOC9HeXkrL2pGYXRXZ0VBQmc0Y2lLaW9LTXliTnc4QWtKeWNqSU1IRHlJaUlxTENXUDc4ODAvTW5Ea1RNMmJNd0VNUFBYUUg3cGFJaUlqdUoweEFpTzVCdTNidEFnQ2NPblVLRVJFUmVQVFJSd0VBOXZZbFA5SW1rMGxwcTlmcjRlam9pTysvL3g0ZmZmUVJ2THk4MEtkUEgvVHQyeGVmZlBJSmpodzVBcVBSaU45Kyt3M1hyMTlIWVdFaE5Cb05qaDgvanE1ZHUyTEJnZ1VBQUFjSGgzSnh4TVhGNFoxMzNzSHJyNytPNE9EZ08zM2JSRVJFZEI5Z0FrSjBqOHJLeXNMYmI3K05Eei84RUV1V0xJR0hod2Q4ZlgyaFVxbWcxV3BScjE0OUNDR2cxK3RScjE0OUFFQktTZ3JHamgyTHJLd3N0R3JWQ29HQmdmalh2LzZGaHg1NkNDMWF0RUN6WnMzUXVIRmpiTnk0RWQ5Kyt5MmVmdnBwR0F5R1NtTjQ1NTEzRUI0ZXp1U0RpSWlJYW93SkNORTlLRDA5SFpNblQ4YlZxMWR4OU9oUkpDWW00cFZYWGdGUU1ncFNYRndNRnhjWDZIUWxPL1E2T0RpZ3FLZ0lPVGs1YU51MkxmYnMyWVBISG5zTW5wNmU4UFQwTE5kL1VGQVFldmZ1alFrVEptRDI3Tmw0NFlVWGxMcUxGeThxb3lKTGx5NUZwMDZkTEhESFJFUkVkTDlnQWtKMGp5a29LTURvMGFNeGR1eFlMRjY4R0NkUG5rVDc5dTJoMSt1UmxwWUdBR2pSb2dVQVFLdlZ3dEhSRVNxVkNtZlBua1dqUm8xUVVGQ0EyTmhZcU5WcUFJQmFyVWJMbGkzTnJwR1hsNGZZMkZoODlkVlhhTnEwS1FBZ056Y1hYMzc1SmJadjM0N0F3RUFBWVBKQlJFUkV0Y1lFaE9nZTA3QmhRM3o3N2Jkd2QzZkhraVZMc0hqeFlrUkhSeU1sSlFXSER4L0dVMDg5QlRzN093QkFjWEd4TXYzcXlTZWZSUC8rL1RGNjlHZ1VGQlRnelRmZkJBQTRPanBpMjdadFp0Znc4ZkVCQUNYNUFBQW5KeWU0dUxqZzU1OS9SdjM2OWJGcDB5YXpjNUtUa3hFWEY0ZXhZOGZlc1hzbklpS2lleCtmQTBKMEQzSjNkMWVPVlNvVnhvNGRpeFl0V3VBLy8va1BCZzBhcE5RVkZCU2dmdjM2eXV0WFgzMFZibTV1ME9sME9ILytmSzJ1NmVUa2hDbFRwcUIxNjlZVjFsKzRjQUVIRHg2czVaMFFFUkdScldFQ1FuUWZTRTlQeHh0dnZJSEhIbnNNQVFFQnlNL1BoMDZuUTJ4c0xOemMzSlIyNjlldlIxNWVIaVpPbklqWFhuc05mLzMxMXkxZHIzUlVKVE16RXdBZ2hNRGh3NGVWM2JpSWlJaUlLc01wV0VUM3VKU1VGRXljT0JFT0RnNzQrT09Qb2RQcEVCQVFBQUJvMEtBQklpTWpBUUEvL2ZRVDFxeFpnMlhMbHFGbHk1Ym8yclVyM04zZG9kZnJNWERnd0ZwZHMySERoaGcwYUJCQ1FrSUFsR3o3KytDREQrTFRUeit0MjVzaklpSWlJcklGOThxVDBMMjl2VVZoWWFFWU9YS2t1SERoZ2xLdTFXcEZVVkdSTUJxTlN0a2ZmL3doc3JPenkvWHg1cHR2Vmx1MmR1MWFvZFBwNmpCeTYrQ1QwSW1JaUt4UHNuWUFSSGNqV1pZRkFNVEh4MXM3bENxVlB1VmNDQUZKNG85emRaWXRXNGJseTVjRHdLeUVoSVFJSzRkRFJFUmtrN2dHaE9nZTV1am9DQUJNUG9pSWlPaWV3UVNFaUlpSWlJZ3NoZ2tJRWQxMURBYURjcXpWYXNzOXA0U0lpSWp1WFV4QWlPNmdwS1FrcU5WcTZIUTZaR1ZsWWRDZ1FUQ1pUQmE3dmpXdWVidDBPaDFlZlBGRi9QSEhId0NBYTlldUlTSWl3cnBCRVJFUlVaMWhBa0prSWE2dXJsaS9majFVcWp2elk1ZWVubzZRa0JEb2REcUxYZk4yVkJRdlVMS3VaZmJzMmZqd3d3OXg1TWdSYUxWYTVia2pSRVJFZE8rNyt6NlZFTkV0eWMvUFIzcDZ1clhEcUxHcTR1M1lzU09XTGwyS0o1OThFcm01dVdqU3BJbUZveU1pSXFJN2hRa0lVUjNTYURTWU5tMGF1bmZ2anVEZ1lNVEZ4U2wxcGRPeGlvcUtsT09OR3pjaUlDQUFVVkZSQUVxbUgzM3l5U2Z3OS9lSHI2OHZac3lZZ1lLQ0FxVVBrOG1FNk9ob0RCZ3dBRjVlWHVqZnZ6OU9uVG9GQUJnelpnd0F3TWZIQjJxMXV0dzFBVUN2MTJQSmtpVUlEZzVXemwreFlvVXlSYXUwZlZ4Y0hFYU1HQUZ2YjI4TUh6NWN1Y2JOS291bkp2MVVGRzl1Ymk2NmRldUdidDI2SVRRMEZEMTY5TUQ0OGVOeCtmSmxwYnowajFxdHhvVUxGMjd6SzBaRVJFUkVkQmU0MVFjUnZ2bm1tMkxjdUhIaTZ0bWY4amtBQUNBQVNVUkJWTldyNHVyVnEyTHMyTEZDbG1XaDFXckZpUk1uaEN6TG9yQ3dVRG1lTVdPR0tDZ29FTmV2WHhkQ0NERno1a3dSRmhZbU1qTXp4YlZyMThURWlSTkZSRVNFMG45VVZKUjQvdm5uUldKaW90RHI5ZUxjdVhQaTh1WExRZ2loOUtuVmFwWDJaYThwaEJBZmZmU1JHRFpzbUVoSlNSRjZ2VjRjUDM1Y0JBVUZpU1ZMbHBpMW56NTl1cmg2OWFySXo4OFhiN3p4aGdnTkRhM3dmaXVMcHliOVZCUnZSZWJQbnk4V0xGaFFycng3OSs0aUl5T2pKbDhXQlI5RVNFUkVSRVIzcFZ0SlFISnljb1FzeXlJNU9Wa3ArK09QUDZwTVFFNmZQcTIwemMzTkZXcTFXcVNrcENobEJ3NGNFRDE3OWhSQ0NLSFJhRVMzYnQzRWtTTkhLcngrZFFuSXRXdlhoRnF0Rm9tSmlXYm5iZGl3UVFRR0JwcTFUMDlQVitvUEhqd28xR3ExMlZQVnE0dW5KdjNVSkFFeG1Vd2lPRGhZN04rL1gvejIyMi9peG8wYlNwMm5wNmU0ZXZWcXBlZFdoQWtJRVJHUjlkbGJPd0NpKzBWV1ZoWUFvRzNidGtwWnc0WU5xenpub1ljZVVvNHpNek1oaEVCb2FHaTVkbnE5SGhrWkdUQWFqZWpRb2NNdHhYZmx5aFVJSWVEdTdtNVczclp0VytUbTVwcnRsTlc4ZVhQbHVGR2pSaEJDd0dBd0tBOCtCRkNqZUdyU1QxVU9IRGdBclZZTGIyOXZmUHZ0dC9qdXUrK3dhTkVpT0RzN3cyUXlvWDc5K2pYcWg0aUlpTzRlVEVDSTZraHBzdkgzMzM4cng2VkpTV1hLUHNHOFdiTm1BSUF0VzdiQXpjMnRYTnVtVFpzQ0tOazlxbE9uVHJXTzc0RUhIZ0FBcEtXbG9YUG56a3I1cFV1WDRPcnFXdXVkc200M251cm9kRHA4OGNVWEdEMTZOT3p0N1RGaHdnUTRPanJpbTIrK1FWaFlHQURBeWNtcHpxOUxSRVJFZHhZWG9SUFZrVFp0MnNEZDNSMkxGaTJDUnFOQlJrWUcvdjN2ZjlmNGZGZFhWOGl5aktpb0tHUmxaY0ZvTk9MTW1UTTRmUGl3VXQrclZ5OUVSa2Jpekprek1CcU5TRWxKUVVaR0JnREF4Y1VGQUpDWW1BaU5SbE91L3hZdFdxQjM3OTZJakl6RTJiTm5ZVFFhOGVlZmYyTHAwcVVZTldwVXJlKzN1bmlxVTFXOFFnak1tVE1IVGs1T2VQSEZGNVh5c0xBd3ZQWFdXN2grL1RycTE2OFBPenU3V3NkTlJFUkUxc1VFaEtnT3paczNEOW5aMmVqVHB3L0N3OE14ZVBEZ1dwMC9mLzU4cUZRcURCMDZGRDE2OUVCRVJBU0VFRXA5WkdRa3VuVHBna21USnNIWDF4Y1JFUkhRYXJVQWdIYnQybUh3NE1HWU9uVXFoZ3daVW1IL3MyZlBobHF0eHV1dnZ3NGZIeDk4K09HSEdETm1qTm1IL0tyazV1YkN5OHNMdWJtNTFjWlRuY3JpTFM0dXhvd1pNNUNRa0lDb3FDalkyZGxCQ0lIYzNGd1lEQWJvZERwczJMQUJyVnUzcnRGMWlJaUlpSWp1ZXJlNkM5YjlidnYyN2VLTk45NjRZLzFuWm1hSzU1OS9Yb1NHaG9vclY2NG81U2FUU2ZqNitwWXVJQmVCZ1lIaTRNR0R0ZTZmaTlDSmlJaXNqMnRBaUtqR0RoOCtqUDc5KzkreC9sMWRYVEZseWhRODg4d3pjSEJ3VU1vbFNjS2VQWHVnMVdvaGhFQ2pSbzNNMXM4UUVSSFJ2WU1KQ0JIVjJNeVpNKy80TlFJREF5c3NkM1IwclBIdVdVUkVSSFQzNGhvUUlpSWlJaUt5R0NZZ1JFUkVSRVJrTVV4QWlJaUlpSWpJWXBpQUVOa29rOG1FenovL0hQNysvdkR6ODhQQ2hRdk50dndsSWlJaXVoTzRDSjNJUnYzNzMvL0dnUU1IOE5OUFA2R29xQWpqeDQ5SDI3WnRNV2pRSUd1SFJrUkVSUGN4am9BUTJhaTFhOWNpTEN3TWJtNXVjSGQzUjBoSUNMWnMyV0x0c0lpSWlPZyt4d1NFeUFibDVPUWdNek1UWGJwMFVjbzZkdXlJczJmUFdqRXFJaUlpc2dWTVFJaHNVSFoyTmdDZ1diTm1TbG1USmsxdy9mcDFtRXdtYTRWRlJFUkVOb0FKQ0pFTk1ocU5BQUNWNm4vL0JLaFVLajVkbklpSWlPNDRKaUJFTnNqRnhRVUFrSitmcjVUbDVlV2hTWk1tWmtrSkVSRVJVVjNqSncwaUc5U3FWU3MwYXRRSUowK2VWTXBPbmp5SnpwMDdXekVxSWlJaXNnV2NiMEZVQVZtVytVQ00rOXVzaElTRUNHc0hRVVJFWklzNEFrSlVBU0hFUG12SFFIZU1RUWh4d05wQkVCRVJFUkhaSkZtV0JVZDhpSWlJeUZJNEFrSkVSRVJFUkJiREJJU0lpSWlJaUN5R0NRZ1JFUkVSRVZrTUV4QWlJaUlpSXJJWUppQkVSRVJFUkdReFRFQ0lpSWlJaU1oaW1JQVFFUkVSRVpIRk1BRWhJaUlpSWlLTFlRSkNSRVJFUkVRV3d3U0VpSWlJaUlnc2hna0lFUkVSRVJGWkRCTVFJaUlpSWlLeUdDWWdSRVJFUkVSa01VeEFpSWlJaUlqSVlwaUFFQkVSRVJHUnhUQUJJU0lpSWlJaWkyRUNRa1JFUkVSRUZzTUVoSWlJaUlpSUxFYXlkZ0JFMWlhRUVOYU9nZTRla2lUeDMwVWlJcUk3aUNNZ1JFUkVSRVJrTVV4QWlPNVJoWVdGMWc2QmlJaUlxTmFZZ0JEZEpEZzRHRGR1M0RBckN3b0tnazZudXlQWE14Z00yTFp0R3pRYVRZM1B1WHo1TW9LQ2dwQ1JrVkhqYzZLam83Rjc5KzViQ2JGS3UzZnZoc2xrQWdCczNMZ1JCdzRjTUt2WDYvVll0bXhadWZNS0N3c3hhZElrcEtTazFQaGFCb05CT2RacXRkaTJiVnUxNTJSa1pPRFlzV05WdHRtOGVYT05ZeUFpSXFMYlkyL3RBSWp1TmxldVhGRStVSmY2KysrL0syeXJWcXRyM0c5OGZIeUY1U3RXck1CMzMzMkgwYU5IWS9Ma3lUWHFxMVdyVnZEMzk4ZWVQWHN3YXRTb0dwMnpmZnQyekpvMXE4YngxbFI0ZURqMjc5OFBaMmRuTkduU0JIUG56c1V2di95Q2hnMGJBaWhKUUpZdlg0NEpFeVlvNXdnaE1IdjJiT1RsNWVHUlJ4NUJWRlFVMXE5ZlgySC9wUW1OVHFmRGlCRWo4TlpiYjZGNzkrNjRkdTBhSWlJaUVCUVVWR1Y4R3pkdVJLTkdqVEJqeGd4b05CclVxMWNQOWVyVlE5T21UZkdmLy93SEFQRFpaNThoT0RpNEx0NE9JaUlpSXFLcWladklzaXdLQ3d2TGxXbTEycHViQ2xtV1JWNWVuakFZREtLd3NGQ28xV3BoTUJpRUxNdWlxS2hJR0F3R2taZVhKMlJaTG5ldUVFTDg5Ny8vRlFFQkFTSXhNVkgwN3QxYkhEeDRzRnliNDhlUGl4NDllcFQ3NCtQalUyRjVqeDQ5aEJCQytQdjdpMTY5ZWlsL1pGazJlMTM2eDkvZnY4TFlhdXJtOTJ2Q2hBbmk0NDgvVmw0WEZoYVd1LzhGQ3hhSW9LQWdrWldWVmF0ckpTY25pOTY5ZTR2RGh3K0xDeGN1aUo0OWUxWjd6dkRodzBWR1JvWVFRb2l3c0RCeCt2UnBwUzR3TUZBSUljemVBMnQvUHhJUkVkM3ZPQUpDQkdEbHlwVllzbVNKOHJwMzc5N2wyanp6ekRQS2NXeHNySEtzVXFsZ1oyY0hnOEVBQndjSDJOblpBUURzN094Z1oyY0hsYXJpbVk0SER4N0V6Smt6TVcvZVBEejU1Sk9ZTTJjTzNuMzNYY3liTnc4K1BqNUt1NjVkdTVwTmErcldyUnQyN05pQlpzMmFWWGxQMTY5Zng1RWpSNnE1ODVMKzZ0SWJiN3lCUllzV3dXQXd3TjdlSG5xOUhnNE9Ea3I5bkRsekVCY1hoeFVyVnVEQWdRTjQ0SUVIMExObnp4cjEzYkZqUnl4ZHVoUnQyN1pGY25JeW1qUnBVbVg3VTZkT29iaTRHSzFhdFlKT3A4UDU4K2Z4NktPUDN0YjlFUkVSMGUxaEFrSUVZT1RJa1JnNWNpU0FrbWxWZS9ic2diT3pzMUt2VnF2eDMvLytGNDZPanBYMmNmMzZkV1hhVVhWV3IxNk5yNzc2Q25QbXpGR1NEUjhmSDh5YU5RdlRwMC9IeUpFajhlcXJyNVpMWHZSNlBVd21rMWxzZDV0T25UcGg2ZEtseXV1aW9pSTRPVGtwcnp0MDZJQkpreVpCbzlFZ0tpb0tDeFlzcUxiUDNOeGM5T3ZYcjF5NUVLSmNBbVV5bWZEcnI3L2k0WWNmeG84Ly9valNYWFhqNHVKZ01CZ3dhTkFnNU9mblkrYk1tYmQ2aTBSRVJIUWJtSUFRMVpIMDlIUTg4TUFEVmJiSnlNakF2SG56Y1Bic1dTeGR1aFNkT25WQ1hsNGVldmZ1alQxNzlzRFB6dzhyVnF6QXRHblRzSFhyVmt5ZVBCbUJnWUhLK1ZxdEZnRE15c3BhdVhJbEhubmtrWExsYXJVYWpSczNWbDduNStkWHVpYWxybDIrZkJrdFc3WlVYZzhmUGh6RnhjVjQ3YlhYTUhIaVJIVHIxZzIrdnI1bTV4UVhGNXNsTFFjT0hDZzNtdlBKSjU5QXBWTGhuWGZlTVN2djBhTUhIQjBkY2VIQ0JSdy9mbHdaa2RxNmRTdmVmdnR0REJvMENKTW5UMGJ6NXMzcitsYUppSWlvQnBpQUVOV1JYMy85RlYyNmRBRlFNdjNxNnRXcmFOMjZOY291Sy9qNTU1L1J1SEZqckZtekJpNHVMaFgyOC9qamoyUE5talg0NXB0dlVGUlVaRmIzOTk5L28zWHIxdGk0Y1dPNTgzeDhmQ29kR1hGMGRNVGV2WHZOMmxyS3laTW4wYjU5ZStXMVhxL0h0R25UY083Y09Rd2RPaFNPam83bGRzNVNxOVhZdkhsenBWT3NoQkRZdjM4L3dzUERzVy9mUHZqNCtLQmV2WG9BU2hhck96bzY0cGRmZnNHa1NaT3diTmt5WkdSa0lENCtIaSs5OUJMMGVqMlNrNVBOWWlJaUlpTExZUUpDaFBJZnlLdGJBL0xLSzYvZzFWZGZCVkN5bmV6bm4zK091TGc0WlZlbElVT0dZUERnd1RDWlRHYnJHOTU4ODgxSzE0U1U1ZVRraERmZWVLTmMrZkhqeC9IWVk0K1ZLOWZyOWREcGRHalVxRkcxZmQ5SlFnaWNPM2ZPN01QOTd0MjdFUklTb3J5ZU1tVkt0ZXRYcW5QZ3dBRm90VnA0ZTN2ajIyKy94WGZmZllkRml4YkIyZGtaSnBNSjlldlh4d3N2dkFCWFYxY3NXN1lNUC8vOE15Wk1tSUNZbUJna0p5ZkR6YzNOYkVTSWlJaUlMSWNKQ0JITUY1WG41dWJDMGRGUldjK2gwV2hRdjM3OVN0ZC9MRisrSEljT0hjSlhYMzJGTm0zYUFDalptbmJhdEdrd0dBd29LaXBTRXBxYUpCOVZXYjkrUFlZT0hWcXVQRDgvSHc0T0RwV09nT2gwT2dRRUJKaTlybXZuejUvSHh4OS9qQWNlZUFDUmtaRUFnUDM3OStQUFAvOUVXRmlZMG03NDhPRjQ1cGxuc0gzNzlsdTZqazZud3hkZmZJSFJvMGZEM3Q0ZUV5Wk1nS09qSTc3NTVodmxPazVPVG1icmNTWk1tSUFHRFJwZ3lKQWhlT0dGRi9Ec3M4L2V4cDBTRVJFUkVkMkdzbHUyeHNmSGk3NTkrNG9WSzFZb1pRc1hMaFFEQnc0VSsvZnZMN2ZGYStrMnZEZHYyMXVXUnFPcGRCdGVJWVM0ZHUyYWtHVlpYTHQycmFyZFpNV0dEUnRFVUZCUWhkc0Jueng1VXZUcjE4K3N6TlBUVXpuMjl2YXV0Tit5N1c1bU1CaEVURXlNS0M0dXJyRGVhRFFLV1paRlZGU1U2TkdqaDFpeVpJa1NYMnBxcWdnSUNCRHo1ODhYZm41KzR2ang0MmJuVnJUZGNkbTZpdDRQazhra1B2amdBL0hTU3k4Smc4RlFydTdDaFF1aWUvZnVadVVEQmd4UWp2LzQ0dy9oNitzcjh2THloQkJDckYyN1ZnakJiWGlKaUlpSXlJS0VFT0xHalJ2aXl5Ky9GTDYrdnVMWFgzOHQ5OEYzMjdadElqQXdVTHoxMWxzaU16UFQ3SU95UnFPcDhFTjBxYnBJUUE0ZE9pUjY5T2doL3ZqakR5R0VFRnF0Vmx5NmRFa1VGeGNMblU0bkZpeFlJTWFQSDI5MlR0bkVZdGV1WFpYMlhWVUM4dWVmZjRxZ29LQks2M2Z2M2kxa1dSWmhZV0VpTlRWVktkKzBhWlBvMWF1WGlJNk9WbDc3K2ZtSnMyZlBLbTF1VGtBS0N3dUYwV2dVR1JrWkZiNnZSVVZGNHQxMzN4WDkrL2NYVjY1Y0VVS1VKQjA1T1RsQ3I5Y3JYOE5odzRhWm5WZWFnRnkvZmwwOC8venpZdVhLbGVYdWd3a0lFUkdSNVhBS0ZoR0FxVk9ud21ReTRULy8rWTh5amFxc1o1OTlGdDdlM29pTWpNU29VYU93ZnYxNlpaY21QeisvT3hyYnNXUEg4SC8vOTM5NDc3MzNsTFVxTjI3Y1FFaElDSXhHSXdDZ1JZc1crT1NUVHlydDQrWmRzd29LQ2xDL2ZuM2s1T1JVdWJYdzhlUEg0ZS92WDJsOXg0NGRNV1hLRkl3Y09SSXFsUXB4Y1hGWXVuUXBNak16TVdmT0hQVHExUXNBRUJ3Y2pQUG56K1A5OTkvSDZ0V3JsYTF4eTRxTWpGU21aWGw1ZVptdFo4bkt5c0s0Y2VQUXNHRkRmUHZ0dDNCemMxUHFCZzRjcUN6V2I5YXNXWVZQZXpjWURKZ3hZd2JhdEdtREVTTkdLT1VwS1Ntd3Q3ZS9JMVBTaUlpSWlJZ3FKSVFRMmRuWndtUXlWZnFiL3JJdVg3NnNIQzlkdXJUQ0tWRmxhYlZhc1hUcDBrcnI4L1B6eFlBQkEwUitmbjZGOVVhalVadzVjNmJDdWhzM2JvaUNnb0lLWTY5cTJ0V0hIMzRvZXZmdUxmcjI3U3NXTDE1Y2FidnAwNmVMbzBlUFZscC9zMDJiTm9tVksxZFdPTFhLWkRLWmpSNGRQWHBVR0kxRzViVmVyeGRGUlVXVnZwKzdkdTBTT3AydVhMbFdxeFVhalViazUrZFgrRDRNR0RCQW5EOS9YcnoyMm11aW9LREFyRzdzMkxFaUpDUkVSRVpHS21YVy9uNGtJaUs2MzVYL05TU1JqZUdIVGlwTHFtaDRob2lJaU9yTTdXM0pRMFJFUkVSRVJFUlVVeDRlSHRHeUxBdFpsc2RZT3hZaUlpSzYvM0dxQVpHTmtXWDVmUURLU250Smt2eUZFSTlKa3JSUENKRlNwbnhQZkh6OFdxc0VTVVJFUlBjdDdvSkZaSHNhQTVoUStxSjBDWXdRd2crQVgybTVKRWtiTFJ3WEVSRVIyUUN1QVNHeU1aSWsvVnFUZHNYRnhidnZkQ3hFUkVSa2U1aUFFTm1ZK1BqNEk1SWtYYXFtMlkvSnljbDhPQVlSRVJIVk9TWWdSTGJIWkRLWjFsWFZvS2FqSkVSRVJFUzF4UVNFeURaVmxXQVVPam82N3JCWUpFUkVSR1JUbUlBUTJhRDI3ZHNmQlBCM0pkVmJZMk5qaXkwWkR4RVJFZGtPSmlCRU5tanQyclZHQURHVlZIUDZGUkVSRWQweFRFQ0liSlJLcGFvbzBkQTZPVGx0dFhnd1JFUkVaRE9ZZ0JEWktDSEVQZ0RYYmlyZWNmRGd3ZXRXQ0llSWlJaHNCQk1RSWhzVkh4K3ZCN0NoYkprUWd0T3ZpSWlJNkk1aUFrSmsyNVNFUXdoaE1oZ01tNndaREJFUkVkMy9tSUFRMlRDTlJyT3I5RmlsVWwxTlNrcTZlVW9XRVJFUlVaMWlBa0prdzFKVFU3VUFqZ0NBeVdUNnlzcmhFQkVSa1ExZ0FrSms0NFFROHdHWUFDeTFkaXhFUkVSMC8yTUNRbVRqakViamRnRGJqaDA3ZHRYYXNSQVJFZEg5VDdKMkFFU1c1T0hoRVNkSjB0UFdqb1B1Q1FVQVFoTVNFalpiT3hBaUlxTDdDVWRBeUtZdythQmFhQWdnd3RwQkVCRVIzVy9zclIwQWtUWEV4OGRiT3dTNml5MWJ0Z3pMbHk4SEFJNStFQkVSMVRHT2dCQVJFUkVSa2NVd0FTRWlJaUlpSW90aEFrSkVsZExwZE9YS3JsKy9YcXMraEJCMUZRNFJFUkhkQjVpQUVGbEpTa29LREFhRFJhOFpIeCtQZDk5OXQwWnRzN0t5OE9hYmI1cVZHWTFHdlBUU1N6aDA2RkNGNXhnTUJtUmxaZUhreVpNQVNwS1BNV1BHSUQwOS9mWUNKeUlpb3ZzR0Y2RVQzVUZKU1VrWU0yWU05dS9mRDJkblo3TzZyNzc2Q2cwYU5FQmtaQ1MyYnQyS2VmUG1WZGhIY1hHeHNtaStxS2dJb2FHaFZWNHpJeU1EUjQ4ZXJiRHV6Smt6YU55NGNZMWlqNDJOUmVmT25mSGFhNjhoSnlkSEtiOSsvVHJlZmZkZHRHelpFZ0N3WnMwYWZQMzExL2psbDErUW41OFBkM2QzTkcvZUhBc1hMc1RQUC8rTTVPUmt2UExLSzJaOTc5cTFTem51MTY4ZjJyVnJWMkVNQm9NQlJxTVJQL3p3UTQxaUppS2lpdm41K2Rsck5KcG5oUkEvU0pMVURFQVJnQmRjWEZ5Mjc5dTN6N0svRFNPYnh3U0V5RW9pSXlNeGN1UklyRml4QWhNbVRFQndjSENGN2JwMTY2WWNPenM3WThPR0RWWDI2K3ZycXh6bjV1YWlYNzkreW1zaEJDUkp3cnAxNnlvOS84aVJJd0JLa29UUm8wZGowNlpOMkxadFc0VnRTMk1lTjI0Y0prNmNpSjQ5ZTJMTm1qVUFnTGk0T01URXhHRDM3dDFvMHFRSkFHRDkrdlZteVFjUkVkMVpIaDRlN1FDOG90Rm94Z0pvTFVuS0krQ2NBV3pTYURRWkhoNGUzNnBVcW0vajQrTTVYRTBXd1FTRXlFb2FOV3FFVHovOUZBMGJOcXpWZVcrLy9UWXVYcnhZYWIxV3ExV09telZycGlRVVFnZzgrK3l6K09hYmI5Q21UWnNxcjVHZG5ZMFRKMDdncWFlZXFsRk05dmJtLzVSb05Cck1uVHNYNzcvL1BpWk9uSWpQUC84Y2FXbHArUHJyci9IZGQ5L1ZxRThpSXJvMWFyWGFRUWdSREdBOGdINzQ1OEhUclZxMXdxQkJnK0RqNDRQWTJGakV4TVRneXBVcnJTVkorbEFJTVZPVzVlMEFWa2lTdERrK1BsNXZ6WHVnK3hzVEVDSXJldlRSUjJ0OXpxZWZmbHBsZmRrUmtMS1NrcEpnWjJkWGJmSUJsRXlyYXRpd0lSd2RIUUVBdzRjUHI3RGQxYXRYQVFEdnYvOCtEaDgrakJzM2JxQlBuejRBZ0ppWUdEUnMyQkRqeDQvSDZOR2pJWVRBcDU5K2l0YXRXd01BM25yckxlVGw1U0U3TzFzcHUxbGhZU0ZTVTFNeGR1eFlEQjQ4dU5KUklycC9lSGg0eFBHQm9UYnZqNFNFQkY4QTNNR2lsdFJxOWFNbWsrbFZJY1FZQUc0QVlHZG5CMzkvZjRTRWhPRHBwNStHU2xXeS9MZGp4NDRJQ3d2RDRjT0hzVzdkT3V6YnQwOHlHbzFCQUlLRUVKa2VIaDdmMjl2YmYzUGt5SkcvckhkSGRMOWlBa0prQlI5OTlCSDI3TmtEclZhcmpGRDQrdnJDenM2dVhGdVR5UVFBMkwxN041WXNXVkp0M3pkdTNNRGd3WU1Cd0d5cTFiWnQyOUN6Wjg5cXo5ZG9OTmk0Y1NQS0ROTXIwNnB1OXRkZkpmOHZSVVpHSWprNUdhTkdqVEtiWW5YNDhHR3NXTEVDRHo3NElPYk9uV3VXL0h6MjJXZlZ4a0syaDhrSEFlanU0K05UUHpZMnR0amFnZHdMMnJkdlg4L0Z4V1VnZ1BGQ2lONmwvM2EzYWRNR0lTRWhlUDc1NTlHc1diTUt6MVdwVlBEMjlvYTN0emR5YzNPeGFkTW14TVRFNE9MRmkyNlNKTDFuTkJyZmsyVjVONEFWV3ExMmZYSnljdm10RVlsdUFSTVFJaXVZTldzV1pzMmFaYmErbyt4aTg3SW1UcHdJQUFnTURJU0hod2QyN2RxRlljT0dLY21LV3EzR21qVnJsTkdVSzFldUlDVWxCWDUrZmtvZkJRVUYyTHg1TXd3R0F6WnUzQWlnWkl2ZDBoR09Vci84OGdzT0hUcUVsMTkrR2F0V3JRTHd2MjEwZlh4ODBLWk5HMXk4ZU5Ic2I2MVdpdzBiTm1EdjNyMEFnQzFidHFCbno1NFlQMzQ4Q2dzTDRlcnFpZ1lOR2xRNjh1TGo0NE11WGJvb3I1T1Nrc3hlWDc1OEdaczM4NEhrdHFhaW53VzYvL240K0VDbjA2RmV2WG9jL2FpR3A2ZG5CNlBST0U2U3BORUFXZ0NBZzRNRGV2ZnVqWkNRRUtqVmFyTmZKRlduV2JObUdEMTZORWFPSEltRWhBVEV4TVJnejU0OTBPdjFnUUFDNjlXcmx5M0xjclJLcGZybTZOR2pLWGZvdHNoR01BRWh1c3N0WGJwVU9hNVhyeDVPblRxRlVhTkdZZDY4ZWNxSCtwa3paK0xycjcvR3BrMmI4UDMzMzJQNDhPRm1DY2pxMWF2UnZuMTdmUC85OTBxWldxM0d0bTNibEFYaXBaNTk5bGs0T3p1WFMwRGF0R21ETld2V0lEUTBGRC85OUpQeTk4Q0JBMkV3R0xCbnp4N1kyOXRqOSs3ZCtQWFhYekY1OG1TMGFORUNFeWRPaElPRGd6STFxNkNnQU8rODh3NkdEQmx5Ujk0dklxTDdsWStQajVOV3F4MENZSnpKWk9wVm1tQTg4c2dqQ0FrSndYUFBQVmZ1My9UYVVxbFU4UFQwaEtlbko2Wk5tNFl0VzdaZzNicDF1SERoUWdzQTc1aE1wbmRrV2Y0ZHdISVhGNWRmOSszYmQrTzJiNHhzRGhNUW9ydGNUazRPRWhNVDBidDNielJzMkJDelpzM0M3dDI3a1p5Y2pOT25Ud01Bbm5ubUdUejc3TFB3OFBEQXFsV3I0T2JtWm5iK0R6LzhnQysvL0xKRzEydlFvSUZ5ck5mcmxmbkNGeTlleE1zdnY0eTB0RFN6dndGZzY5YXQ2TmF0RzdadDI0YlBQdnNNTzNmdWhKdWJHNlpNbVlJUFAvd1FBUUVCQUVwR1oxNTU1Uld6ZFNvdFc3YkU4dVhMbGRmQndjSGxYaE1SMlRKUFQ4L09ScU54bkZhckhRbWdLUUE0T2pxaWI5KytDQWtKd1pOUFBsbXIwWTZhYXRLa0NWNTY2U1dNR0RFQ3g0OGZSMHhNREhidTNBbWRUdGNMUUMrTlJyTklsdVYvRzQzR0ZjZVBIMCt1OHdEb3ZzVUVoTWdDcmwyN2h1TGlrdW5Na2lTWnpjYzFtVXc0ZGVwVXBlZWVQWHNXMzMzM0hmejgvSEQwNkZIczNic1grL2Z2UjRjT0hUQnMyREFBd0lRSkUrRGk0b0t2di80YXExZXZ4ckJodzVTRjNmUG16VU5BUUFCa1dhNTEzQmN2WG9TcnF5dUFraEdRSDMvOEVhR2hvV1ovRHh3NEVMdDM3OFo3NzcySGJkdTJRWklrUFBMSUk1Z3laUXFtVFp1R3JWdTNva1dMRm1qU3BBbmVmUE5OdlBYV1cwcWZRTWxXd2VQSGoxZGU1K1RrbUwydWFGME1FZEg5cm12WHJnM3M3ZTJIbzJTMHc2YzB3ZmpYdi82RmtKQVFCQVVGd2NYRnhTS3hTSktFcDU1NkNrODk5UlRlZnZ0dGJOdTJEZXZXclVOcWFtcFRBRlB0N095bXlySWNDMkM1SkVscjR1UGppeXdTR04yem1JQVFXY0NBQVFPVVl5Y25KeHc0Y0FBNlhjbGF2ckN3TUR6OTlOT3d0N2RIWm1hbTJlaUZ5V1RDNzcvL2pvNGRPMkxidG0zWXVIRWpnb0tDTUdIQ0JEUnUzQmc1T1RuS0NFVm9hQ2g4ZlgzeHpUZmZZTml3WWVqV3JSdUNnNE9Sbkp5TTFhdFgzMUxjSjA2Y1FNZU9IYXR0TjJ2V0xEUnQybFI1N2U3dWppVkxsdURoaHg5RzI3WnQ4ZXFycjZKUm8wWUlEdzlIang0OUFKUk14WHJycmJmd3hCTlBWTm0zcTZzcnhvOGZiellxUWtSMHYvTDA5UFQ0WjIzSFN3QmNnSkwvTi9yMTY0ZkJnd2VqWThlT2QyUzBvNlpjWEZ6d3dnc3ZZUGp3NFVoT1RrWk1UQXgyN05pQjR1SmlId0ErUW9ndlBUdzhWZ2tobGljbUppWmFMVkM2cXpFQklicUR1blRwVXVsaTJxU2tKRFJwMGdSaFlXSHc4L05EUVVFQkJnOGVyQ1FVUUVrQzByWnRXOHlmUHgvdDJyVlRwaU1kT25RSXI3LytPbFFxRlo1OTlsbWxmWnMyYlRCcjFpeUVoNGNqTHk4UERSczJ4SUlGQzNEbzBDSE1uajNiN1BwT1RrNFZUbTg2Y09DQWNyeDE2MWE4K3VxckZjWXZoSUJHbzRHZG5aMVo4Z0dVSkJjcEtTbUlqbzdHMGFOSE1XellNSXdjT1JLTkdqVlMya3laTXFXeXR3MEdRL21IOHY3eXl5OFlPblJvcGVjUUVkMnJldlRvMGFpNHVEZ1VKYU1kbnFVSnhoTlBQSUhCZ3dlalg3OStadE5qN3dhU0pLRno1ODdvM0xrejNucnJMV3pmdmgweE1URTRkZXFVaXlSSnIwbVM5Sm9zeTBjQkxIZHljbHA5OE9EQjY5YU9tZTRlVEVDSXJFU3RWbVBkdW5YS2gvTHc4SENFaDRmWDZGeHZiMjhjUFhvVUFDcjhUWml6c3pPY25aMEJBSjA2ZFVLblRwM1F0Mi9mV3NYWG9rVUxkTy9lWGRtcHEzVEIreGRmZkFFQW1EeDVNaVpQbm15V0ZKUStMK1R2di8vR3laTW4wYmR2WDN6d3dRZmxIbFFJZ0E4a0pDSmJKM2w2ZW5ZekdvM2ova2srR2dBbC8zNzM3OThmSVNFaGVQenh4NjBjWXMwMGFOQUFRNFlNd1pBaFEzRDY5R25FeE1SZzY5YXRLQ29xOGdUZ1dWeGMvTG1IaDhkUC80eUtIQVdmOFdMenJEZUdSMlFGc2l3TGdGdDhVdFdXTFZ0V091VnJWa0pDUW9TVnc3RXAvQm0xYmFYYjhMcTR1RGpkcjdzclBmWFVVMDFVS3RWTEFNWUJlTEswdkV1WExoZzhlREQ2OU9rREp5Y242d1ZZUjRxTGk3Rno1MDdFeE1RZ0tTbXBiTlZ4QUN0TUp0T3F4TVRFUEN1RlIxYkdFUkFpSXFKYVNFcEt3cGd4WTVUWERSbzBnSStQRDhMRHd5dDk0SnVsWXRxL2Y3OHkrbmtyNTVlcXpUMlpUQ2FjT0hFQ2UvYnN3ZFNwVXlzYzhTUklucDZlM2Y5WjJ6RWNnQk1BTkdyVUNNODk5eHhDUWtMUXZuMTdLNGRZdDV5Y25EQnc0RUFNSERnUXFhbXBpSW1Kd1pZdFczRDkrdlVuQVN4V3FWUUxQRHc4MXRqWjJhMDRldlRvSCtDb2lFMVJWZCtFaUd4WjZXTDVzcTVmcjkxVTN0Sm5pUkRkcmRMVDB4RVNFbExoOTN0bDl1L2ZqL2o0ZUt4ZXZScloyZG40NElNUC9wKzkrdzZMNGxyL0FQNmQyV1VSQzlnMUtuWWxTa0prRm94RVZNUUdRbFJJeUZXalJoTUx4cHFZWEpNYkRVSEROVkZSbzdtV3FJbjlxbEd3MEtKb3NCQ1VMbHowWndSamlRVWpTcE95WmM3dkQ5Z0pLMFZBMkFWNVA4L0RBenN6TzNObTJiTTc3NXozbkZPTEpUU002cHlUaTRzTEZpOWVqSDM3OWtFVVJRT1VzdjdvMzc5L0swRVFGZ3FDOEQ5UkZNOFhUeHBvWm10cmkrWExsK09YWDM3QnA1OSsrc0lGSDAvcjJiTW5QdjMwVS96eXl5OVl0bXdaYkcxdEFjQ000N2ozUkZFOEx3akMvd1JCV05pL2YvOVd4aTRyTVF3S1FBZ3hvcXRYcjViWjRicTJKU2NuWStiTW1jKzhXRWhQVDhmQ2hRdjFsbW0xb092cWRBQUFJQUJKUkVGVVdyejc3cnU0Y09GQ21jL1JhRFJJVDAvSDVjdVhBUlFGSDFPblRzV3RXN2RxcHZDRTFJS3NyS3hxdjBjN2RPaUFHVE5tSUNZbTVvVzVBSy9LT2ExZnZ4NnJWNjgyVU1ucUJjN096czdKMXRaMnIwYWp1UU5nTFlDK0ZoWVdtRFJwRWc0ZlBveHQyN1poOU9qUk1EVTFOWFpaRGNyVTFCUnVibTdZdG0wYkRoMDZoRW1USnNIQ3dnSUErZ0pZcTlGbzd0amEydTYxczdOekFuVVRlS0ZST3lraHRhUXlLUTMvK2M5LzBLUkpFL2o1K1NFa0pBVGZmUE5ObWZ2S3o4K1hjdUx6OHZJd1ljS0VDbzk5NTg0ZHFaTjZXWGJzMkFGcmEydTlFYmZLRWhVVmhWZGVlUVd6Wjg5R1JrYUd0RHduSndlZmZmWVoyclp0Q3dBNGVQQWdObTNhaEVPSERpRXJLd3ZkdTNkSHExYXRzSDc5ZWh3NGNBQXBLU240NElNUDlQWjk4dVJKNmU5Um8wYWhTNWN1WlpaQm85RkFxOVZpNTg2ZEZaYVZFRkVVc1d2WExnUUVCQ0E5UFIydFdyV0N2NzgvTkJvTnBrNmRpbzBiTitLNzc3N0Q5ZXZYMGJselovajYra3JEUU92cXFvT0RBNENxOTBGNTh1UUp6TXpNcERxbFZxdXhkZXRXaElTRTRLKy8va0tyVnEzZzRlR0JEejc0QUR6UDQrT1BQMGJidG0zeDJXZWZBU2pxZDNUbzBDR2NPSEVDSE1jaEtTa0o4K2JOdzZsVHAybzBwYWtxcVZwUG4xTjVYbjc1NWFkei9Cc2tHeHVidG5LNS9EMFVqV1RWU3pkQWlMMjlQVHc5UGVIazVBU0ZRbUhjUXRZaDNicDF3MGNmZllRNWMrYmcxMTkvUldCZ0lHSmlZa3c1anBzb2l1SkVwVkw1TzJOc20wYWoyWm1VbFBUQTJPVWxOWXNDRUVKcW1lNkwvdTdkdTFpNmRDbVdMRm1DalJzM0FnRDgvUHd3ZWZKa2JOMjZGYk5telNwMzFtL2RTRlJBMFFncFI0OGVyZkNZSldjYXYzYnRHcVpNbWFLM1hxVlNRUzZYbHpzL1NGUlVGSUNpSU9HOTk5N0Q4ZVBIRVJvYVd1YTJ1akxQbURFRDN0N2VHRFJvRUE0ZVBBZ0F1SGp4SWdJREF4RWVIbzdtelpzREFJNGNPYUlYZkJCU1U5YXVYWXN6Wjg1ZytmTGxzTGEyeHExYnQyQm1ab2FIRHg4Q0FBSUNBckIrL1hvb0ZBb3NXYklFeTVjdng3NTkrd0FVQmVWVHAwNUZWRlJVbFM0U0dXTklTMHZEeG8wYjlXNE0rUG41NGZMbHkxaXpaZzI2ZCsrT3k1Y3Y0N1BQUG9OR284SHMyYk14ZVBCZzdOcTFTOW8rTWpJU2hZV0YrUDMzMzJGbFpZWG82R2k4OGNZYmtNdmxPSFRvRUZhc1dGSG04U01pSXZTR3Q2NEo1WjBUS1JOdloyYzNUQlRGR1FER0FUQUJnSll0VzJMTW1ERVlOMjZjTklJZ0tadENvY0NvVWFNd2F0UW8zTDU5RzBlT0hNR3hZOGZ3Nk5HajNnQld5dVZ5UDBFUWp2QTh2elUyTnZZVWdCZWptYkdCb3dDRUVBUFJwVFRNbXpjUG9paUM1M2swYTlZTS92NythTnEwYVpYMnRXalJJdHkrZmJ2YzlZV0ZoZExmdlhyMWtnSUtBSmc5ZXphVVNtVzU4M3ZvUEh6NEVFbEpTZWpYcjErbHl2VDBYZHJzN0d4OC9mWFgrT0tMTCtEdDdZMjFhOWZpNXMyYjJMUnBFdzNCUzJwY1RrNE9EaHc0Z0kwYk4rSzExNG9HRnVyZXZUc0FTQUhJM0xsejBicDFhd0RBK1BIak1YLytmS2t1VnNlZ1FZTUFBRHpQWS9IaXhkS1ExSm1abVFnS0NzTDI3ZHZSdTNkdkFJQ05qUTI4dmIyeFljTUd6SjQ5RzQ2T2p2ajY2NitSbnA0T1UxTlRQSGp3QUs2dXJvaUtpb0tWbFJWaVltSXdkdXhZQU1EYmI3LzkzSFBnNkVhWGVycnNmZnIwd1o0OWU1NTVUa1NmVXFsOGlURTJqZU80NmFJb2RnT0toa1IzY0hDQWg0Y0hCZzhlVEozeHE4SFMwaEx6NXMyRHQ3YzN6cDQ5aThEQVFGeTRjTUdFTWVZbGlxS1hVcW44Z3pHMmplTzRuK0xpNHU0WnU3eWsrcWgyRUdKQVphVTA5T2pSbzhyNzhmZjNyM0I5eVJhUWt1TGo0M0g5K25Xc1diUG1tY2M0ZVBBZ21qWnRLdDBOMXMzeDhiUy8vdm9MQVBERkYxOGdPam9hQlFVRkdERmlCQUFnTURBUVRaczJ4Y3laTS9IZWUrK0JNUVovZjM5MDdOZ1JBUER4eHg4ak16TVREeDgrbEpZOTdjbVRKMGhOVGNYNzc3OFBUMC9QY2x1SlNNTjI1ODRkYUxWYVdGbFpsYnROcTFaLzkyOXQxcXdaR0dQUWFEVFZUb3M1ZCs0Y25qeDVBbDlmWHdRRUJHRE1tREZRS0JTNGQrOGVHR05TQUtUVHVYTm5QSHIwQ0tJb29uWHIxdWpidHk5aVltSWdrOG5nNk9nSVIwZEg3Tm16QnhNblRrUktTZ3BXclZwVnJYS1ZSWGNUNGxrcFdPV2RrMWFyUmYvKy9hWHQrdmZ2ajAyYk50VlkrZW9ETHk4djJSOS8vREdLTVRhVE1lWU9RTVlZUTVzMmJhVFJuanAwNkdEc1lyNFFURXhNTUd6WU1Bd2JOZ3gzNzk3RjBhTkhjZlRvVWZ6MTExL2RBUGd4eHBZSmduQ2M1L210M2JwMSsrWG5uMy9XR3J2TXBHb29BQ0hFQU1wS2FmRHg4Y0dwVTZkUVdGaUltSmdZQUVXQmcwd21LL1Y4WFNmUThQQndLWDJySWdVRkJmRDA5QVJRbEhhaTI4ZWFOV3N3Yjk2OFo0NHhuNTJkaldQSGp1bE5jcWhMcTNyYTlldlhBUlNsbktTa3BHREtsQ2w2S1ZiUjBkSFl1blVyWG5ycEpYejk5ZGQ2NlFpVkNZUkkvZEt6WjAvVEZpMWF0SWlKaWJsdnlPTzJhTkVDUU5Gb1Z0YlcxZ1k3YnBzMmJiQml4UXA0ZVhsaDA2Wk5XTEJnQWRxMGFRTUF1SG56Smw1NTVSVnAyei8vL0JQdDJyV1Ria0FNSGp3WTBkSFJFRVVScnE2dVVDcVYrT0tMTDNEaHdnVllXVm5CM053Y0FBeWVnbFhXT2Nsa3NqbzNONHVOalUwbkt5dXJlN1Y5OFdsdmIyK3AxV3JmVDB0TCt3Q0FKVkRVUXVUbzZBZ1BEdzhNSERpd3pNOXRVak02ZE9pQTJiTm5ZK2JNbVlpTWpFUkFRQUFpSXlObG9paU9FMFZ4WEZwYTJtMUJFTGJMWkxJZlkySml5azhOSUhVS0JTQ0UxTEx5VWhwOGZYM2g2K3VyMTcralpHZnprcnk5dlFFQXc0Y1BoNjJ0TFU2ZVBBa3ZMeS9wUzArcFZPTGd3WU5TYThxOWUvZHc5ZXBWT0RrNVNmczRkT2dRcmx5NUFqOC9QL2o1K1pWWlZwVktoYmk0T0p3OGVSS1RKazNDM3IxN0FmdzlqSzZEZ3dNc0xTMXgrL1p0dmQrRmhZVTRldlFvVHA4K0RRQUlEZzdHb0VHRE1IUG1URHg1OGdUdDJyVkRreVpOeXMyRmRuQnd3S3V2dmlvOVRrNU8xbnQ4OSs1ZEJBVUZsZmNTdjVEWWM0eGR6SldNSEEyc1JZc1dMYlJhN1YxQkVNNHl4ZzZMb2hodzZkS2xPN1Y5M0hidDJtSHc0TUh3OC9QRFYxOTloUjQ5ZWlBMU5iWFM2WTI2aS8zRXhFUzgvUExMMHVQS2FOYXNHZjcxcjM5aDBhSkZHRGx5SlByMDZZTmh3NGJCejg4UHk1WXRRL2Z1M1hIbHloVnMzcnhacnovV29FR0RzR2pSSXNqbGNuejU1WmRRS0JTd3NiSEJUei85cEZkM3E1S0M5Zmp4WStUbjV3TW9TZ21xN3J3a1paMVRYU09YeTVla3BxYU9VeXFWZ2FJb0hyYXdzSWlJaUlpb2tXRUZuWnljNUptWm1XNGN4ODNVYXJVdUtCNDF0SDM3OXZEdzhNQ2JiNzZKZHUzYTFjU2h5bFVYNTV1cFNVK2ZId0M4OWRaYitOZS8vbFZxMjR5TURDeFpzZ1NKaVlsbzNibzFsaTFiaGp0MzdpQXdNQkQzNzkrM0JQQ1ZWcXY5VWhDRVVGRVV0elp2M2p5NHB0NExwSGJRTUx5RTFMSno1ODRoTEN3TXI3LytPZ0lDQXFvMHo0RE81czJicGI5TlRVMXg1Y29WVEpreVJhOGZ5TktsUzVHVmxZVTllL1pnMHFSSnVIcjFxclR1OXUzYitPbW5ud0FBNTgrZlIxUlVWS21mOCtmUFM5dTd1TGpnM1hmZmxSN3Jyb1V0TFMxeDhPQkJkTzNhVmU4M1VEUmFsVzdFbnZEd2NDeGN1QkJ6NTg3RnFsV3JrSnFhaXN1WEwyUEVpQkVZTVdJRUhCd2NjUGp3NFNxL0RxVGU0QUFNNFRodXZVd20rMU1RaENpbFV2bUpqWTFOdDlvOHFKK2ZIMTU5OVZWOCtPR0hjSFIweEZkZmZhWFhINm9pWGJwMGdhZW5KeFlzV0lDMzNucXJ5c2NlUEhnd1JvMGFoV1hMbGtHcjFXTFpzbVZRS3BXWU0yY09IQndjOE9XWFgyTHExS2tZUDM2ODlCd3JLeXVJb2dnckt5c3BEY3pSMFJGSlNVblNqWXVxR2pObURFYU9ISW1SSTBkaXpKZ3hwZGEvK3VxcmlJdUxxOVJraFUrZlUzbVVTcVhlS0dKS3BSSktwYkphNWE4cWp1UGFNY2E4T1k0N21aV1ZsUzRJd285S3BkS3RaOCtlMVJyZjFzYkdwcHNnQ0g3WjJkbTNlSjQvd25IY2FKbE14anM3TzJQRGhnMDRmdnc0cGsrZlh1M2dnK2FiS1UxM2ZuRnhjV1VHSDBCUlB5NVBUMC84K3V1dkdESmtDTDc3N2p0TW56NGR4NDhmeDRZTkd6QjA2RkRJWkRJZWdCdlA4MGV5czdOdkNZTHdkVzEvNXBEcW96R1dTWU1pQ0FJRHFqN0VablU4bld1ZGs1TURMeTh2dUxxNllzR0NCZEoyOXZiMlVncVdVcWtzczJ3WkdSbElURXpFc0dIRHBHWGg0ZUhRYURTUXlXVDQ3TFBQTUhQbVRPellzUU8ydHJiNDhzc3YwYjU5ZXdCRjZWaFRwMDdGaEFrVHNHelpNa1JIUjVlWkxxREw4UzU1ZkZkWFZ4dzdkZ3hqeG94QmFHZ29IQndjMEtOSEQxeS9maDNkdTNlWGZ1Zms1T0NERHo1QWNuSXlRa05EY2U3Y09adzRjUUk5ZXZUQS9Qbno4Y2tubjhEWjJSbEFVZXZNQng5OGdKOSsra242RWg4N2RxemV5Rjd1N3U1NkxSNVBQNjV0Vzdac3dROC8vQUFBdnZIeDhWOFo3TUFsMU5jV0VIdDcrL1phcmJhaXpxRUpBQTV6SEhjNExpN3UvNTVlYWNnNlN1b2VYV2Q1YzNOenM0aUlpSUtLdGhVRVlUT0FXZVdzem1hTUJYRWNkNWpqdUxDNHVMaTg4dlpqYlcydFVDZ1VZd0RNNURodWhHNTVwMDZkcE5hT2t2Mkhub2Z1ZTZFeW82MlYxVi9ud29VTG1EZHZIaTVldkZqdHdST3FJajA5dmRaYWVxb3lKSFJKc2JHeDhQYjJSblIwdE41cmtKR1JnZVBIanlNZ0lBQjM3a2lOcmd6QVNjYllWcFZLZFN3bEphWHFkd0JKcmFBVUxFSU1wS0tVQmxFVWNlWEtsWEtmZSszYU5mejQ0NDl3Y25KQ2JHd3NUcDgralhQbnpzSEt5Z3BlWGw0QWdGbXpac0hjM0J5Yk5tM0MvdjM3NGVYbGhZNGRPeUl0TFEwOWUvYkUyTEZqc1d6WnNpcVgrL2J0MjlJWGtLV2xKZmJzMllNSkV5Ym8vUjQ3ZGl6Q3c4UHgrZWVmSXpRMEZCekhvVnUzYnBnL2Z6NCsvZlJUaElTRW9IWHIxbWpldkRrV0xseUlqei8rV085TDdkR2pSNWc1YzZiME9DTWpRKzh4NVZkWGpTQUlMc1k2Tm1Pc3hUTTJzUVZneXhqN1doQ0VXNHl4OHh6SFJjVEh4MjlEMGNWQ25WSFdYZndlUFhxVTJ4K0sxSnpDd2tMT3ljbEpEa0QrNk5Fam1abVptU3d2TDArbVVDaGtQTS9MVlNxVkRFQkYrWFhtSE1kTkJEQ1JNVllvQ01KRlVSVFB5K1h5WGJHeHNWZUJvdFlPRXhPVGZ6TEczZ0xRQmlnYXpjL1oyUmtlSGg2d3M3TXI4eUsvSWMwM00yM2FOSXdjT1JMdnYvOStsZElTYTFORVJBVDY5dTFiNm4vVHFsVXJUSjA2RlZPbVRFRnNiQ3dDQXdOeCt2UnBUcVBSak9RNGJxU3BxZWtEcFZJWm9GYXJWeVlsSmQzdzh2TGlyMSsvem1kbFpmRVdGaGF5Z29JQ3ZtblRwbnhoWVNGdlptYkdxMVFxWHExVzg2YW1wcnhLcFpJcEZBcGVvOUh3V3EyV056RXg0YlZhTFMrWHkzbFJGSG10VnN2TFpES1pLSXE4VENialMvNHU4YmVNNTNtOWRZeXhqSVNFaFBJbjdYcUJVUUJDaUFHVlRHbllzMmVQbE5Zd2JkbzA5Ty9mSDNLNUhQZnYzNWRhTDRDaUw3dXpaOCtpYjkrK0NBME54YkZqeCtEcTZvcFpzMmJCd3NJQ0dSa1owZ2Z4aEFrVDRPam9pRzNidHNITHl3djI5dlpZdDI0ZHZ2NzY2MnFYT1NrcENYMzc5bjNtZHI2K3ZsSkhZS0JvQ05TTkd6ZWlhOWV1Nk55NU02WlBuNDVtelpwaDhlTEZHRGh3SUFBZ056Y1hIMy84OFRQenk5dTFhNGVaTTJmcVdpVWFGRjNMVVVtNXVibFFLQlNsN3FCNmVIaGczcng1QUZEMnBDMEdVTVdad0R2ckxoSUZRVmdNb0U3bDVWRXJqUEVVRmhibTZkTG41SEk1MUdvMVRFeE13QmlEVnF1dDZrMEpVd0NEZVo0ZkxJcml2d1JCQ0VKUks5eHF4cGpVdERGbnpoeDRlSGpvZlk2VjVVV2RiNllzaHc0ZHd0NjllekZ4NGtSNGVIaGc0c1NKcFFZeGVkNUJFZ1lOR29TbVRadGk0TUNCK09jLy95bk5HVldXTTJmT1NEUEpsNGZuZWZUdjN4LzkrL2ZINDhlUEVSQVFvQnU4cFMxanpGc3VsNzh0Q01LVnRMUzBRVUJSL3kvR0dFeE5UYUZXcThIelBFcSs5M1R2TjYxV0M0N2pJSmZMd1JnRHovUFM1NTN1L2NqelBCaGo0RGhPV2xkeTJkUHJPSTZESUFoMjhmSHhEZTdEaGdJUVFtcUpMdGY2YVNXRGdjVEVSRFJ2M2h6VHBrMkRrNU1UY25OejRlbnBxWGRuUnhSRmRPN2NHZDkrK3kyNmRPa2lEVU43NGNJRnpKa3pCenpQdzhYbDd4dmVscGFXOFBYMXhlTEZpNUdabVltbnMzR0dEQmxTcGZNSUNRa3BkODRReGhpeXM3TWhrOGxLZldubjV1Ymk2dFdyMkxGakIySmpZK0hsNVlYSmt5ZnJmUm5ObnorLzNPTnFOS1g3RHg0NmRLakJ6VXVnNjlpdkV4QVFnTDE3OTJMcjFxMFZkVVQ5cGRZTFZnNk80MHdaWTA3VmVDcmpPTzU1TXMvSWkwVUZRS3Y3WVl4cE9ZN1RsbHpHY1Z3THhsaDFoZ0RUdmRjT0FQaFF0M0QzN3QxNC9QZ3hQRHc4U2cyaHJQTWl6emRUbHNhTkcyUEdqQm40eHovK2dkMjdkMlBDaEFtWU9IR2kzckRzMVoybnBtL2Z2b2lNaklTSmlRbFNVMVBoNitzTEh4OGZmUGZkZDJWdVgxQlFBRjlmWDh5ZE83ZFNJOTFkdjM0ZGdZR0JwZEozT1k3YnhSaXpSZEdFaGlWL3RHVXNFeGxqSXNkeFpXN0RjWnpJR0t2dVBvWVhsNmRtOHZ2cUdRcEFDREVpcFZLSmdJQUE2YUo4OGVMRldMeDRjYVdlTzJEQUFNVEdGclhjbHBYeTM3aHg0MUo1dFMrOTlCS09IVHRXYmxyQjA1MVdXN2R1alRmZWVFTWFxVXMzaXRXNmRlc0FGSDNSenAwN1YrL0xSL2ZGOU9EQkExeStmQmtqUjQ3RWtpVkx5cnpEUmhNU1ZsNWhZU0hXckZtRDVPUmszTGh4QThlUEgwZEtTZ3FtVDU4dVhYem94TWZIR3kwRnF4SjlRQ1FjeDZXSW9uaVk0N2pEOGZIeHlRQlljVXNJcVFNS0NnclFxRkVqb3h6YjNOemM0am43Z0pTVXgzRmNpQ2lLaHhzM2Jod2NHUm1aVTd4OHA0T0R3MUtWU2pXSk1UWWpPenY3bFgzNzltSGZ2bjE0N2JYWDRPbnBpZUhEaCt1OUJnMTF2aG1PNDlDa1NSUHBOYWdKTXBsTWFqbXdzckxDbkRsejhORkhINVVick4yNGNRTlpXVmw0ODgwM3k5MW5RVUVCd3NQREVSQVFnRXVYTHBWYzlUK080N1lxRklvOVVWRlJqMnJrQko2VElBZ1JLQnFzbzBIMlM2RUFoQkFqZTU0eC9LdmExN2lpanR3OHo1ZGF2M3YzYnIzSHVna1FkZjAzZEY5bUplbGFOWHIzN2wzcXdwaFV6OFdMRi9IdHQ5L0MydG9hMjdkdmg2T2pJeVpNbUlDZ29DQXNXTEFBTmpZMm1ETm5EanAzN216c29sWkdQSUREUE04ZjF1WGlHOHZWcTFmUm8wY1BnOHhZL2VUSkUzejY2YWRZc0dCQmhSZXZPbGxaV1RBek05TzdhTDEzN3g0U0VoSXdldlRvU2gzejVzMmJLQ2dvZ0pXVkZSd2RIZlZHdWdPS09oaHJOQnAwN05nUlE0WU13Wmt6WjVDV2xnWUxDd3MwYnR3WXpzN09PSHYyYkxVdm5JMHNHOEJ4RktWYS9WSmVKL1RpaTlIMUFEYlkydG9PNERodUJvRHhseTVkTXJ0MDZSSldyVnFGMGFOSHc4UERBNzE3OTM2aDU1c3B5LzM3OTdGdjN6NkVoNGZqelRmZnhNNmRPMkZoWWFHM1RVM05VNk5TcVdCcWFscHVTMUg3OXUzaDZ1cGFabEQ4KysrL0l6QXdFQ0VoSWNqTnpkVXR6Z053QU1BUDhmSHhGMUhIK3BnMWRCU0FFRUpJSGZYSEgzOWcxYXBWU0V0THd5ZWZmQ0xOTUE4VTNUMzA5UFRFNk5HanNYMzdka3ljT0JGdnZmVVdQdnJvSXlPV3VGeFJITWNkVnF2VkFVbEpTWDhZdXpBNi8vblBmOUNrU1JQNCtma2hKQ1FFMzN6elRabmJsWnlmSnk4dlR5OEh2eXgzN3R5UldpZUJvbFRGWmN1V0lUTXpFOTI2ZGNQcTFhdHg1TWlSTXArckN4SjI3OTZOakl3TStQajQ2SzE3OHVSSnFlZGN2MzRkYytiTTBWc1dHaHFLM2J0M28wdVhMdVVHUE9mT25jUEpreWV4WmNzV3FaeCtmbjZZTTJjT05Cb05PbmZ1WE4rQ2p3d0FSM21lUDV5Wm1Ya3FOVFcxY21Nd0YyRUpDUWxSQUtLVVN1VkhBQ1lDbUptYm05dnY0TUdET0hqd0lLeXRyZUhwNlltQkF3ZStrUFBObEVVM2RQVFBQLzhzdFlBOHJib3BXS2RQbjRhVmxSWGF0MitQSzFldVlQMzY5UldtZ3pWdjNsd3ZoVGt2THc4blRweEFRRUFBVWxKU1NtNmF3SEhjVmdENzR1TGlzcXBjTUdJUUZJQVFVby9vT21LU2hzSEN3Z0tDSUdEMTZ0VjY2WFJPVGs1UzYxZWpSbzB3Wjg0Y3VMdTcxNlZPMHlLQWN3QU9hYlhhUUVOTVJGZ2RmbjUrbUR4NU1yWnUzWXBaczJaSi9hdWVWbkt5ME1hTkcrc05HVjJXcDFzRi9mMzlrWnljakIwN2RrQ2hVT0NUVHo3Qko1OThVdUUrWnMrZWpROC8vQkJoWVdGU1R2ekRody9SdW5WckhEaHdRRy9iNmRPbkl6UTBGQ05Hak1ESmt5ZWw1Yi85OWh0Ky9mVlg3TnUzRHdVRkJYQjFkUVVBSERod0FPYm01dkQwOUVSRVJBVHUzU3ZLbUx0OCtUSzZkZXNHcFZJSmYzOS8yTmpZVkZqR3VvQXhsZzRnQU1CaEN3dUxNelV4K1Z6eFJlc21BSnR0YlcyVnhhMGlFMU5TVXBxbXBLVEF6TXdNTDczMEVtYk5tb1dDZ2dKMDdkcTEzTWxkbjFaeXZwbW1UWnZxL2I4cTQrbUJUSll0VzRidnYvOGVjK2JNUVdabUpqcDE2b1NwVTZmcUJRVGx6VGV6YXRVcUxGMjZ0TUxqSFQxNkZLYW0xWnBTNVptU2s1UGg2K3VMdkx3OHRHM2JGbSsrK1NabXpKaFI3dmJwNmVudzl2YUduNThmQWdNREVSWVdocnc4cVdFckY4QStGTFYyMUprUFFsSSttZ2VFTkNqMWVZNkJvS0FnbkRoeEF1dlhyNi8wYzNRVG92bjQrT2cxYStmbDVXSGx5cFg0L1BQUHkveHkwV2cwVWxwS1lXRWhUcDgrTFYyOE5BUjFiUjRRZTN2N0N0TVljbkp5RUJrWktWMWNHSE1la0o0OWU1cTJhTkdpUlV4TXpQM3FQTi9RZFRRdExRMU5temF0Y0s2RGtuUDFBTUNpUll2MEpnRjkyaDkvL0NGdHYzejVjbHk4ZUJGYnRtekJ4WXNYMGFaTm0wcFBNcGlYbHdjVEV4T1ltSmpneG8wYjhQZjN4NFlORy9ET08rOWcvLzc5cFZKVlNnWWdNVEV4V0wxNnRSU3NsSldDNWVucEtmMTkrL1p0cVkvWEo1OThncVZMbDBLaFVFQW1rK0hKa3lkUXE5Vll0R2dSUER3OEtsWDI2cXJLUENBMk5qYWRyS3lzN3YzODg4L2x6NUpZUTZ5dHJaczJhdFJvdkNpS016aU82NjliYm1WbEJVOVBUN2k0dUZTNkZZUlVYVzV1THNMQ3doQVFFS0EzeVM1akxKcm4rYTBGQlFYN1UxSlNjaXZZUloyajZ3UEM4L3pRMk5qWUNDTVh4K0NvQllTUWVtTFlzR0hZdUhFakhqeDRnTFp0MjhMVDAxTzZjL20wL2Z2M28wdVhMcmgvLzM2WkUxYnQyYk1IaFlXRlpRWWZLcFVLRXlkT3hNY2ZmNHczM25nRGp4OC94bGRmZlZWaEFDS0tJcEtTa25EcTFDa3NXTERBSURuMURZa29pZ2dMQ3lzM0hjWlFzMDVYUm5IYVM3V0NEMlBvMGFOSGxaK2o2d3RWbnBJdElGWldWdmp3d3crUm5aMk4xYXRYVjZyRHIwN0pWcTh0VzdiZ2d3OCtBRkFVTkQxcnRMQ29xS2hucHRjRUJBVGc1czJiOFBQenc5MjdkK0hpNG9KSmt5WWhNREFRbVptWkNBc0xRNXMyYmJCMTYxYms1dWJXZXZCUlZVbEpTWDhtSlNVWjVGakZGN2ZiQUd5enRiVjlyYmhWWk5MVnExY3RWcXhZZ2JWcjEyTGt5Skh3OVBURUs2KzhVcVgrZVRUZlROa1lZMGhPVGtaZ1lDQk9uRGlCZ2dJcEhzMENzSWN4dGpVaEllRlNCYnNnZFJoZEpSQlNUNWlabWVIUW9VUFNSVWxBUUFBS0N3dnh4aHR2NExmZmZwT0NpV0hEaGtscFdyZHYzeTQxUXNyZHUzZXhmLzkrN05tekI2SW9ZdnIwNlZpNWNxVTBiS1JDb2NDeVpjc3dmLzU4ckZpeEFtM2J0bjFtRTd5TGl3czRqc1BEaHc5MTgxQVFVcWY1K1BqZzFLbFRLQ3dzbEZvckhCMGR5NXhmUWpkbWYzaDR1RzQrZ1FvVkZCUklyUXNCQVFISXo4L0g3Tm16NGUzdERYdDcrMUlwV3ZuNStYcHpLeXhjdUJBYk5teEFibTZ1MUJJVUhoNk94TVJFYVp1UzZXSUtoUUlxbFFxWm1abHdkWFdGcGFVbGZ2amhoektIc3RaUnFWVFlzbVVMRWhNVDRlUGpnOG1USjZOWHIxN3c5dmJHYTYrOUJqczdPNlNscGFGTm16WklTMHZERzIrODhjenpiaWlLTDNybktwWEtmd0x3RWtWeFJrRkJ3Y0JqeDQ3aDJMRmo2TkdqaDlRL3F6SjlQT3BqaTN4dHlzN09Sa2hJQ0FJQ0FwQ1dsaVl0WjR4RkF2aUI1L2xERmMxc1Qrb0hDa0FJcVFkS2RqN096czdHN3QyNzlVYVlLdG5Db1ZLcG9GQW9NRzNhTkZ5K2ZCa2N4OEhSMFJINStmbUlpWW5Cc21YTE1HblNKSFRvMEFFQU1IYnNXS3hldlZxdkEyN2Z2bjJ4ZWZObWRPN2NHU2twS1JWT0RBVUE2OWV2aDFxdGxtYjVKYVN1OC9YMWhhK3ZyMTcvanBLZHpVdnk5dllHQUF3ZlBoeTJ0clk0ZWZJa3ZMeThwR0JGcVZUaTRNR0RVbXZLdlh2M2NQWHFWVGc1T1VHdFZ1UFRUejlGV2xvYTNuNzdiU2dVaWxLcFVFcWxFa0ZCUVhyMTdPMjMzOWE3TTE0eUJVeTMvZFBCMG9nUkl4QWFXalFINWFaTm0zRHMyREVBUmVrcitmbjVHRFpzbU5TS0ZoSVNnajU5K21ET25Ebnc5L2ZIMHFWTE1YVG9VTmpaMmFGWnMyWTRjT0FBenAwN0IzdDdlOFRHeHRLTmhUSVVYd1R2QkxEVDF0YTJMOGR4TXhoalU5TFMwbHF1V3JVSzMzMzNIWVlQSHc1UFQwLzA2OWV2eXFNV05pU01NU1FrSkNBd01CRGg0ZUZRcVZTNjVZODRqdHZKR051V2tKQncyY2pGSkRXSUFoQkM2Z0ZkWHZlVksxZWtrVmNBU0tsT0pXZWZWcXZWVUNnVStPbW5uK0RqNDRQWFgzOGRJMGFNd01pUkk3Rnk1VXJFeE1SQXE5WGkxMTkvUlU1T0RwNDhlWUxzN0d4Y3VuUUpscGFXR0RWcVZLbmpNOGIwTHRSMHh6eDgrREM2ZHUyS2wxOStHY25KeWJWMStnU29jSFFZVXJzMmI5NHMvVzFxYW9vclY2NWd5cFFwK09hYmI2UitFMHVYTHNXbVRadHcvUGh4L1BUVFQzam5uWGZnNU9TRStmUG5WelJoWksyWlBYczJacytlamV6c2JNeWRPeGUvLy80N3hvNGRxemY1NThhTkcvSDk5OS9qOXUzYmlJcUtrbHAzZnZ6eFJ3d2RPaFFUSmt5QXBhVWxPblRvZ0k0ZE94cjhIT3FUNG92amo1eWNuRDdQeWNueEZFVnhoa3FsY2dvSkNVRklTQWk2ZHUwS0R3OFB1THU3UC9PR1RrUHkrUEZqQkFjSFMrbUFPb3l4Q0FBL1dGaFlCRDZyTHhDcG55Z0FJYVNlU0U5UHg2SkZpL0RsbDE5aTQ4YU5zTFcxaGFPakkzaWVsL3B6TU1hZ1ZxdWxsS21yVjYvaS9mZmZSM3A2T2pwMDZJRGh3NGVqVjY5ZTZOU3BFMXEzYm8yV0xWdkN3c0lDeDQ0ZHcvYnQyN0YrL1hxOU82MEFzSExsU3ZBOFgyclVub0VEQjlhM0lUcnJMU2NuSjN6NzdiZmw5cTM1L1BQUHF6M0xNbm0yakl3TUpDWW1ZdGl3WVdqYXRDbDhmWDBSSGg2T2xKUVUvTi8vL1I4QVlNaVFJWEJ4Y1lHdHJTMzI3dDJMOXUzYkF5aWFtSFBJa0NFSUN3dXI5dkhMNm45Vk1nV3JYYnQyMkxGakI0Q2lHd09YTDE5RzM3NTlVVkJRZ0k4KytnanZ2ZmNlZkh4OG9GS3BFQnNiQ3pzN093REFqaDA3TUhIaVJBUUVCS0JMbHk2NGN1VUtmSHg4WUc1dURwN25wWkdTMXE1ZFcrMnlOelRGRjh2N0FPeDc3YlhYZXN0a3N1a0FwdDY0Y2FQTjJyVnI4ZjMzMzJQbzBLSHc4UENBbloxZGc2eTNvaWdpTmpZV2dZR0JPSDM2ZE1sVXdiOEEvQ1NLNHJiRXhNUnJSaXdpTVFBS1FBaXBCMjdkdW9XNWMrZmlyNy8rUW14c0xCSVRFNlVPcVhLNUhQbjUrVEEzTjVlYXJVMU1USkNYbDRlTWpBeDA3dHdacDA2ZFF1L2V2V0ZuWnlkZGZKVGs2dXFLWWNPR2xWck9HTU81Yytld2VQRmlSRVJFd01IQlFRcHVkS2xlcFBZOXE5TnplWk9Ba2NvUlJSRlhybHdwZC8yMWE5Znc0NDgvd3NuSkNiR3hzVGg5K2pUT25Uc0hLeXNyZUhsNUFRQm16Wm9GYzNOemJOcitZb0NyQUFBZ0FFbEVRVlMwQ2Z2Mzc0ZVhseGM2ZHV5SW9VT0hQbmY1ZEdsVk9rK25ZSW1paU1qSVNCUVVGR0Q0OE9IbzBhTUhsaXhaZ2krKytBSk9UazRZTm13WWZIeDg4UDc3NzJQcTFLbnc5L2RIcjE2OWtKdWJpMWRlZVFVK1BqNFlOMjRjZHU3Y0tZMllKNHFpTktHYjduT0ZWTTJsUzVkK0IvQlBhMnZySlkwYU5Sb3JpdUlNdFZvOTRzU0pFemh4NGdRNmRlb0VEdzhQdlBubW0zcXpwNytvTWpJeWNQejRjUVFHQnVMUFAvOHN1ZW9FWTJ5clNxVTZscEtTUW0rMkJxTGhoZDZFMURPNXVibDQ3NzMzNE9YbEJaN25jZm55WmZUczJSTnF0VnBxc3RaMUlDOHNMSVJDb1FEUDg3aDI3UnFhTld1RzNOeGNSRVZGU2Zua1NxVVNycTZ1ZWo5T1RrNWxEdk42L3Z4NUZCWVdZc0NBQWJoNjlTcG16SmlCckt3c3FOVnFpS0pZNW95MGhOUVh1Z3ZyYWRPbUlTSWlBbks1SFBmdjZ3L2dKWW9penA0OWk3NTkreUkwTkJUYnQyL0h5eSsvakQxNzltRDE2dFhvMmJPbmRCZDd3b1FKMkx0M0x4NC9mZ3d2THk4c1dMQ2czTkdxOHZMeUlJb2k3dDY5Q3dCNi9Ua2VQMzZNaFFzWHd0emNIQnMzYnNSZmYvMVY0WGxrWm1iaXh4OS94Tnk1YzNIbzBDRzR1Ym5oL2ZmZng2aFJvekI5K25ScHU1WXRXMkxPbkRtWU1XTUc0dVBqMGFGREJ5eGJ0Z3pXMXRidzkvZEhibTR1cmw2OUNvMUdBMTlmWDJSbVpzTGYzeDlmZmZVVkFnSUNxdjRDRXdCQVNrcUtLaTR1N3VlRWhJU1JNcG1zQjRCL0E3ajM1NTkvWXNPR0RYQjFkY1dubjM2SzMzNzdUUytkOWtVZ2lpSisrKzAzZlBMSkozQjFkY1dHRFJ0MHdjYzlBSDRhamFaN2ZIejhxSVNFaEVNVWZEUXMxQUpDU0IzWHRHbFRiTisrSGQyN2Q1ZHl0bmZzMklHclY2OGlPam9hL2ZyMWt5NWU4dlB6cFJhSzExNTdEYU5IajhaNzc3MkgzTnhjTEZ5NEVFRFJpRGxQMzFGMWNIQW9kVnlWU29WMTY5Ymh2ZmZlZzF3dXg2eFpzNkJRS0xCdDJ6Wk1tellOQVBSRzdpRTFxN3k1UEhUelpNVEh4MU9QMXVlVW5KeU01czJiWTlxMGFYQnlja0p1Ymk0OFBUMzEwbUpFVVVUbnpwM3g3YmZmb2t1WExsTHEwNFVMRnpCbnpoendQQThYRnhkcGUwdExTL2o2K21MeDRzWEl6TXdzdCtPeG41K2ZsSmIxK3V1djY5MEF1SGp4SWl3c0xCQVNFb0p0MjdiaGd3OCtRRTVPRG1ReUdVeE1UTkMrZlh1NHVycENyVlpEcTlYQ3lzb0syN2R2bDU1dllXR0JsU3RYbGptODY2aFJvOUNzV1ROMDc5NGRQajQraUl1THc1QWhRM0QwNkZFOGZ2d1lrWkdSK1BEREQyRm1ab1lOR3phZ2NlUEdXTDE2TlJZdlhneWU1ekZ1M0xqbmU5RWJ1SmlZbU9zQXZuQnljdkxKek14MDR6aHVwbGFyZFRsOStqUi8rdlJwdlBUU1N4ZzNiaHpHakJtRHRtM2JHcnU0MVphZW5pNjFkcFFJNmtVQW9hSW9ibTNldkhsd1RVd2FTUWdoOVlJZ0NFd1FCRlpmRFJnd1FQbzdMUzJOT1RnNHNMQ3dNR2xaYW1vcUd6VnFsTjV6WnMrZXpZWU1HY0l1WGJwVWFoOWw3WmN4eGtSUlpFdVdMR0h2dnZzdTAyZzBwZGJkdUhHRHZmSEdHM3JMazVLU21DQUlyTEN3c0hvblY0ZHMzcnlaRmI5WHZqTDJlL1pwdXZld3NjdFJXd3hkUjdPenM2djlYRkVVbVNpS2xkbzJOamFXYWJWYTZiRmFyV1o1ZVhsbDFoZXRWcXUzYmNubGhZV0Ywdk9lcnBzVkNRd01MTFhzekprekxEOC92OVR5dUxpNFV1ZDEvLzU5ZzlUdEFRTUdNRUVRbUpPVFU0TnBYclczdDdjVUJNRkhxVlRlMXIzLzdlenMyTUtGQzltWk0yZXE5SDgySm8xR3c4NmNPY01XTEZqQTdPenNkSitoVEJDRVc0SWcrTmpiMjFzYSs3V3VTd1JCaUNqK1h6c1p1eXpHUUMwZ2hOUkR0Mjdkd3J4NTg5QzdkMjg0T3pzakt5c0xabVptaUlxS2tqcS9Bc0NSSTBlUW1aa0piMjl2eko0OUc3dDM3MzdtdnZQejg3RnMyVElrSlNWaCsvYnRrTWxrWUl6aDhlUEhNRGMzaDFhcnhkR2pSL1ZHeFNsNXA3Vmthd3FOYjAvcXVvcG1tSCtXNTVsc1RpNlhsenVvUUhrZGszbWVyM2EvcTdKYUxnWVBIbHptdG9JZ2xGcFcwVXp4NVBuRXhNVGNCdURyNWVYMTlSOS8vREdLTVRaVEZFWDNzMmZQeXM2ZVBZdTJiZHRpekpneEdEZHVIRjU2NlNWakY3ZVV1M2Z2NHVqUm96aDY5R2pKZEVFdGdPTTh6Mi90MXEzYkw0YVlyWjdVTHhTQUVGTFBYTDE2RmQ3ZTNqQXhNY0dLRlN1Z1Vxbmc3T3dNQUdqU3BBbjgvUHdBQVAvOTczOXg4T0JCYk5teUJXM2J0b1dOalEyNmQrOE90VnBkN3BDdTZlbnBtREZqaHBUMlZUS1lHVHQyTFBMeWl1WithdG15Slh4OWZhVjFGR2dRUXNqektiNUlEd0VRWW10cjI0SGp1R2tBcGo5NDhLRHJ0bTNic0gzN2RqZzRPTUREd3dPREJ3OHVONEExQkkxR2c3Tm56eUlnSUFBWExseVEranB4SFBjSFkyd2JZMnhIUWtMQ1hRQ0lqWTAxV2psSjNVVUJDQ0gxaktXbEpTd3RMYkY4K1hMcGJsaFVWQlMwV2kxTVRVMmx1NmRkdTNiRnRtM2JwTkZWK3ZidEN3QVlOR2hRcVdFMVAvcm9Jd0JGZHpubno1K1BJVU9HU0xPcEEwVjNlbld6UmpQRzBLeFpNNXBVaXhCQ2Frbnh4YnNmZ0JWMmRuYkRHR016R1dQamZ2dnROL2x2di8yR2xpMWJZc3lZTWZEdzhFQ25UcDBNVnE3YnQyL2p5SkVqT0hic0dCNDllcVJickFad2hPZjVyYkd4c2FkUTFOZURrQXBSQUVKSVBYTG16QmtvRkFyczNMbFRMd0FvS3kyanJJN2xBTW9jMDcva3N1SERoNWY1UElWQ1FjUHVFa0tJWVlteHNiRW5BWnkwc2JGcEs1Zkwzd013NDlHalI3MTI3TmlCSFR0MndON2VIcDZlbm5CeWNxcVZ6MmlWU29WZmYvMFZnWUdCVDg4VGRRM0FWbzFHc3pNcEtlbEJqUitZdk5Bb0FDR2tIdEY5dVZEckF5R0VOQ3pGRi9tckFLeTJzN01ib3RWcVozQWM5M1pNVEl3aUppWUd6WnMzaDd1N096dzlQZEdsUzVmblB0Nk5HemNRR0JpSTQ4ZVBJeXNyUzdlNGtERjJXQ2FUYlkyTmpUMEQ0SVVkRUlQVUxncEFTSU5VMXZDVWhKQzZnK29vSWVWaXNiR3hFUUFpK3ZmdlAxK2owVXdHTURNek03UFBuajE3c0dmUEh0amEyc0xUMHhQRGhnMlRobWF2ak1MQ1FvU0hoeU13TUJBSkNRa2xWMTBHc0ZVdWwrK09qbzdPcU5HeklRMFNCU0NrUVdHTVJYQWM1MlRzY3BCNklSY0E5WjQwTUtxakJNQnZFUkVSaGNZdVJIMVFIQXlzQS9DZG5aM2RHOFd0SXY5SVNFaG9sSkNRZ0pVclY4TE56UTJlbnA3bzBhTkh1ZnRKVFUxRllHQWdnb09Ea1pPVG8xdWN6eGc3eUJqN0lURXhNUXJVMmtGcUVPVnhFTkxBQ1lKd0EwQVhVUlM3SlNZbTNqQnljY2d6MEVTRWhKQ0s5T3ZYcnpuUDgrOENtQW5BUnJmODFWZGZoYWVuSjBhTUdBRXpNelBrNStmanhJa1RDQXdNUkhKeWNzbGRYQUt3VlJURnZZbUppWmtHTG42RElRaENCSUFoUE04UExXN1JhbENvQllRUVFnZ2g1QVZSSERUOEI4QkdPenM3KytKV2tRbkp5Y2xOa3BPVHNYcjFhang1OGdTTkd6ZVdobFlIOElReDl0L2kxbzVZVUdzSHFXVVVnQkJDQ0NHRXZIaFliR3hzTklEb2dRTUhmcHlmbno4QndJd25UNTdZQWRBRkg3RUF0cHFabWYwM01qSXlwNEo5RVZLaktBQWhoQkJDQ0htQkZRY1hQd0Q0d2M3T3psWVV4WGdBaUkrUHR6ZHV5VWhEeFJ1N0FJUVFRZ2doeERCaVkyTVRucjBWSWJXTEFoQkNDQ0dFRUVLSXdWQUFRZ2doaEJCQ0NERVlDa0FJSVlRUVFnZ2hCa01CQ0NHRUVFSUlJY1JnS0FBaGhCQkNDQ0dFR0F3RklJUVFRZ2doaEJDRG9RQ0VFRUlJSVlRUVlqQVVnQkJDQ0NHRUVFSU1oZ0lRUWdnaGhCQkNpTUZRQUVJSUlZUVFRZ2d4R0FwQUNDR0VFRUlJSVFaREFRZ2hoQkJDQ0NIRVlDZ0FJWVFRUWdnaGhCZ01CU0NFRUVJSUlZUVFnNUVidXdEa3hXWnJhN3VDNDdpaHhpNEhxVkFYWXhlQUVFSUlJUTBIQlNDa1ZuRWM5NW14eTBBcVJhMVdxeDhhdXhDRUVFSnFEbU9NUFd1VDhsWndITWZWY0hFSWtWQUFRZ3pGd2RnRklPVmpqTjFMU1VuSk5YWTVDQ0dFRVBMaW93Q0VHRVI4ZlB3Rlk1ZUJFRUlJSVlRWUgzVkNKNFFRUWdnaGhCZ010WUNRR21Oalk5TkpMcGN2S1d1ZElBaWJTejdXYURSZkp5VWwvV21Za2hGQ0NDSEV6czRPSFR0MkxIUGRuVHQzRUJzYmErQVNrWWFLQWhCU1k2eXNyTzZscHFhTzR6aXVYUm1yWituK1lJeWxXMWxaelVsS1NqSmc2UWdoaEpDR3pjVEVCRWVQSGkxem5ZTURkZFVraGtNQkNLa3hQLy84czFhcFZBWXl4cnlmc1duQXp6Ly9yRFZJb1FnaGhCQUNBRkNyMVhqbm5YZktYVWVJb1ZBQVFtcVVLSXFIT1k1N1ZnQnkyQ0NGSVlRUVFvakV4TVFFQnc4ZUxITWR0WUFRUTZJQWhOUW9udWZQaUtMNGlPTzRsdVZza21GaFlYSEdvSVVpaEJCQ0NOUnFOY2FPSFZ2dU9rSU1oUUlRVXFQaTR1TFVnaUFjQlRDdG5FMk9Sa1JFYUF4WkprSUlJWVFBMzMzM0hRWU9IRmptdXNqSVNBT1hoalJrRklDUUdzZHgzR0hHV0prQkNNL3psSDVGQ0NHRUdNaTFhOWN3Zi83OE10YzllUEFBYmR1MkxiVThORFMwdG90RkdqZ0tRRWlOeThyS0NqYzNOODhHWVA3VXF1ek16TXhUeGlnVElZUVEwaEQxNnRWTENpaU9IRG1DbGkxYll2RGd3ZEJxdGVqZnZ6OEZHOFFvYUNKQ1V1TlNVMU1MR1dOQlphdzZucHFhV21qd0FoRkNDQ0VOM0tOSGo3Qmh3d2JJWkRLOTVXUEhqdFg3MmJ0M3I1RktTQm9TYWdFaHRZTGp1TU1BSmo2MW1OS3ZDQ0dFRUFQTHpzN0dva1dMWUc5dmo3VnIxeUlqSXdPT2pvNEFVTzY4SUlUVUpncEFTSzNnT0M2TU1aWUhvSEh4b2p5TzQzNHhacGtJSVlTUWhpWWxKUVgvL09jLzRlam9pTVdMRitQMjdkdll0bTBiTm0vZURMbGNEbWRuWi9BOEQ4WVlSRkdFUnFQQnVYUG5qRjFzOG9LakFJVFVpcmk0dUR4QkVFSUJ2QVVBSE1lRnhNWEY1Um01V0lRUVFraUQwcTFiTjN6KytlZFNpMGVYTGwyd2ZQbHlhVDFqVEFvK0FJRGpPS09Va3pRczFBZUUxQnJHbUpSeUpZb2lwVjhSUWdnaEJ0YTRjV01wK0NnTHgzSGdlUjV5dVJ4eXVieFVIeEZDYWdNRklLVFdLQlNLWU4zZmpSczNEcTVvVzBJSUlZUVEwakJRQ2hhcE5SY3ZYc3dXQkNFSUFJdU1qTXd4ZG5rSUlZU1Fob1RqT003R3hxYUpYQzUvZ0wvN1pKWW5UNlBSdEUxS1NucGlpTEtSaG8xYVFFaHRPMXc4SWhZaGhCQkNES3c0b0hqbVpCOGN4NFZROEVFTWhWcEFTSzJ3dGJWdEEyQThnUFdNTVFpQ01JNHh0alloSWVFOEFOSEl4U09rM2lsUnB3QUFnaUFFVXAwaWhGUUdZK3d3eDNGdlZiUU45ZFVraGtRQkNLa3hUazVPalhKeWN0NWtqRTBHNEFyOTk5YzRqdVBHQ1lKd2srTzQzUnFOWnZlbFM1ZCtOMUpSQ2FrWHFFNFJRbXFDUXFFSVZxdlZLZ0NLY2pZcHBMNmF4SkJvckRYeXZEaWxVam1RTVRZRndEc0FMQUNBNTNrTUhEZ1FibTV1Nk55NU04TER3eEVjSEl6MDlQU1N6NzNJY2R3dW1VeDJJRG82T3NNWWhTZWtEcUk2UlFpcGNZSWdIQWZnWHM3cTQvSHg4V01NV1o2R1RoQ0VDQUJEZUo0Zkdoc2JHMkhrNGhnY0JTQ2tXZ1JCNk1rWW04eHgzQ1FBM1hYTCsvVHBBemMzTjR3YU5Rb3RXN2JVZTQ0b2lraElTRUJRVUJEQ3c4T1JseWROQzZJR0VBeGdkM1oyZG5CcWFtcWhvYzZEa0xxQzZoUWhwRFlKZ2pBVndFOWxyZU00Ym1wY1hOeE93NWFvWWFNQWhKQktjbkJ3YUZsUVVQQU94M0ZUQURqb2xyZHIxdzZ1cnE1d2MzTkQ5KzdkSzlqRDN3b0tDaEFSRVlHUWtCQkVSVVZKRXlBQmVNeHgzQUZSRkhjbEpDUmNBTUJxL0VRSXFTT29UaEZDRE1YQndhRmxZV0ZoT2txbjMydlVhblhiNU9Ua3g4WW9WME5GQVFnaEZiQzJ0bFkwYXRSb2RIRU91anVLODBjYk4yNE1aMmRudUx1N1E2bFVndWVyUDZCYVJrWUd3c0xDRUJ3Y2pLdFhyNVpjbGNweDNHNmU1L2ZFeE1SY2Y2NFRJYVNPb0RwRkNERVdXMXZiRXh6SGpYaHE4WW40K1BoUlJpbFFBMFlCQ0NHbGNVcWxzbi94QmRKNEFLMkFvaHowL3YzN3c5M2RIVTVPVGpBek02dnhBNmVtcGlJNE9CZ2hJU0Y0K1BCaHlWWG5BZXdTUmZIbnhNVEV6Qm8vTUNHMWkrb1VJY1RvQkVHWUJXRHpVNHRueGNmSC8yQ004alJrRklBUVVxeGZ2MzVkT1k2YnhQUDhaTVpZYjkzeW5qMTd3dDNkSFM0dUxtalRwbzFCeWlLS0ltSmlZaEFVRklUVHAwK2pvS0JBdDZvUXdERUF1em1PQzR1TGkxTWJwRUNFVkFQVktVSklYZkw2NjYrM1U2dlY5L0QzOVorbzBXaGVTa3BLZW1ETWNqVkVGSUNRQmsycFZGcUlvdmgyY1E3NllOM3lWcTFhU1Rub3ZYdjNybUFQdFM4dkx3K25UNTlHU0VnSW9xT2p3WmlVd3Y0WHgzSDdpM1BiNDBDNTdhUU9vRHBGQ0tuTEJFRTRnNzgvbTg3RXg4YzdHYkU0RFJZRklLVEJVU3FWSmdCR0ZxZURqQVhRQ0FCTVRVMHhkT2hRdUx1N28zLy8vcERKWkVZdFoxblMwOU1SR2hxSzRPQmdYTCt1bDhKK2hlTzQzUUQyeHNYRjNUSlM4VWdEUlhXS0VGSmZLSlhLK1l5eDd3Q0FNVFkvSVNGaGc3SEwxQkJSQUVJYUNrNnBWTm9XWHlCTkJOQVdBRGlPZzFLcGhMdTdPNXlkbmRHa1NSUGpscktTR0dPNGV2VXFnb09ERVJZV2hrZVBIa21yQUVRQTJHVm1ablk0TWpJeXgyaUZKQzg2cWxPRWtIckh4c2FtazF3dXZ3MEFXcTIyMDZWTGwrNFl1MHdORVFVZzVJVm1ZMlBUU1NhVHZWdWNnMjZ0Vzk2MWExZTR1N3ZEMWRVVjdkdTNOMllSbjV0R284SEZpeGNSRkJTRWlJZ0lxRlFxM2FwOHhsZ2d4M0c3emMzTnd5TWlJalRHTENkNU1WQ2RvanBGU0gwbkNNSUZBQ3crUHQ3aG1SdVRXa0VCQ0huaFdGdGJOMVVvRko3Rk9lak9LUDQvTjIvZUhDNHVMbkJ6YzBPZlBuM0FjUy9ldno4M04xZWFJVG8rUHI3a3F2dU1zYjBBZGlja0pGd3lVdkZJUFVWMWl1b1VJUzhTcFZMNUNRQVdGeGZuYit5eU5GUVVnSkFYZ3BlWGwreVBQLzV3RmtWeENnQlBBSTBCUUtGUVlQRGd3WEIzZDRlRGd3UGs4cWZuSDNweDNiMTdGeUVoSVFnSkNjSE5temRMcmtyaU9HNjNLSXI3RWhJUzdocXJmS1J1b3pwVkd0VXBRbDRNTmpZMjNRQWdLU25wRDJPWHBhR2lBSVRVYTBxbDh0WGlIUFIzQVhUUUxlL1hyeC9jM2QweGZQaHdOR3ZXekhnRnJBTVlZMGhKU1pGeTI3T3pzM1dyUkFEaEFIWnBOSm9qU1VsSlQ0eFhTbEpYVUoxNk5xcFRwSzZ3dGJXOXlIRmNmMk9YZ3pRY2pMR0loSVNFb2MrN0h3cEFTTDFqYjIvZlhxUFJUQ3pPUWUrblcyNXBhUWszTnplTUhqMGFIVHQyTkdZUjZ5eTFXbzNJeUVnRUJ3Zmo3Tm16MEdpa0ZQWmN4dGhoanVOMnhjZkhSNkRvUW9vMEVGU25xby9xRkRFbVFSQm9xR2hpY1BIeDhjOTkvVXdCQ0trWGxFcGxZMUVVeDNJY054bkFLQUE4QUppYm0yUGt5SkZ3YzNQRHE2Kysra0xtb05lVzdPeHNuRGh4QXNIQndVaEtTcEtXY3h6M3B5aUtlMUNVMjM3WmVDVWt0WW5xVk0yak9rVU1UUmVBeE1YRkdic29wQUZRS3BVQUtBQ3BDZlROV3JmeGRuWjJnNHR6ME44RzBBd0E1SEk1SEIwZDRlYm1Ca2RIUnlnVUN1T1c4Z1Z3NjlZdEtiZjl6aDI5RVFuak9JN2JyVmFyLzBzenhiNFFxRTRaQ05VcFlnZ1VnQkJEb2dDazVsQUFVZ2NwbGNxWGkzUFFKd0hvckZ2K3lpdXZ3TjNkSFNOSGpvU0ZoWVh4Q3ZnQ1k0emgwcVZMQ0FvS3dzbVRKNUdibTZ0YnBRVVFCbUNYdWJuNXNZaUlpQUxqbFpKVUZkVXA0NkU2UldvVEJTREVrQ2dBcVRrVWdOUVJTcVd5TldOc1BJQXBBT3gxeTE5NjZTVXBCNzFMbHk3R0syQURwRktwY1Bic1dRUUhCeU15TWhKYXJWYTNLb3N4OW5OeGJuc2tLTGU5VHFJNlZmZFFuU0kxalFJUWZVK2VQREhvNUtjRkJRVm8xS2lSd1k1bmJCU0ExQndLUUl6SXljbXBVVlpXbG50eER2cG9BSElBYU5La0NVYU1HQUUzTnpmMDY5Y1BQTThidDZBRWp4OC94aSsvL0lMZzRHQmN2cXlYd242RE1iYWJNYlk3TVRIeG1ySEtSNHBRbmFvL3FFNlJtbERYQWhCUkZISDc5bTNwNWtadWJpNmFObTBLQUNnc0xNUzZkZXV3ZVBGaWFmdTh2RHcwYnR5NHduMCtmUGdRTFZ1MmZPYm4xdDI3ZHpGKy9Iajg5Ny8vcmZTZ0dUdDI3RUNuVHAwd2ZQandNdGVucDZkRG85R2dZOGVPR0RKa0NNNmNPWU8wdERSWVdGaWdjZVBHY0haMnh0bXpaeHRNMmlvRklEV0h2b1VOajdPenN4c29DTUtXN096c2V4ekgvUXhnRE0vemNrZEhSNnhZc1FJblQ1N0UwcVZMSVFnQ1hTalZFUzFhdE1ENDhlT3hlL2R1SERwMENOT21UVU83ZHUwQW9DdkhjVXQ1bnY5ZEVJUW9wVkw1WWYvKy9Wc1p1N3dWWWMvQjJHVXZCOVdwZXVoRnFsT0U2S1NtcG1MNjlPazRkZW9VMUdvMXBreVpnaU5IamdBb2FnRThlUENndEcxWVdCamVmdnR0NU9mbnc4N09EcTZ1cmhnOGVEQldybHdwYlJNWEZ3ZDNkM2VFaElRODg5Z2RPblRBMEtGRGNlclVxVXFYTnl3c0RKYVdsdVd1UDNmdUhKWXRXeVk5Wm96Qno4OFBOMi9lUkhKeU1qcDM3dHhnZ2c5U3N4ck9ERnBHcGxRcWV4VG5vRThXUmJHN2J2bkxMNzhNTnpjM3VMaTRvR1hMbHMvY2owcWxxckN5UDJzOStWdDFYOHR1M2JwaDd0eTUrUERERHhFZkg0K2dvQ0NjT25VS2VYbDVBeGhqQXpRYXpUcEJFSUlBN003T3pnNUpUVTB0ck1YVGFMQ29UdFU5VktkSVE5ZTdkMitzVzdjT0N4Y3VSTy9ldmJGNjlXcDg4TUVIRUVVUkkwYU1rTFlMQ3d2RHYvLzliNnhldlJwbVptWm8wcVFKUWtORDRldnJpMTY5ZWdFQU1qTXo4YzAzMzJETGxpMVl1blFwdW5mdmpyNTkrd0lBa3BLUzhPR0hINVk2dmlpS09IWHFGSDc0NFlkUzY4NmZQdzluWitlU3FZL0l6YzNGekprelMyMHJrOGx3K3ZScGVIcDZJaUlpQXZmdTNRTUFYTDU4R2QyNmRZTlNxWVMvdno5c2JHeWU3d1VqcENHeHNiSHA1T1hsSmF2dDQ3ejY2cXN0QkVHWUpRaENwQ0FJVFBmajR1TEMxcTlmejFKVFV4bGpqTVhHeHJMRml4ZFg2ZzYwbTV1YjlQZUFBUU5LclI4NGNPRHozT0J1VUdyeXRjelB6MmVob2FGczd0eTV6TTdPVHZwZjI5cmFadGphMm00VUJHRUE2a2pLNC9POFp1WHRzNjdWS2NZWVMwcEtZak5tekdCYXJiYkNjNkk2VlhOZXdEckZLWlhLenMvZWpCaUw3bjFSVitnK2IzSnpjNlZsLy92Zi85akRodzlaZG5hMlZOYlUxRlNXbUpnb2JUTjQ4R0RHR0dPalI0OW1EeDQ4WU5uWjJXektsQ2xzMTY1ZGpESEdFaElTMktoUm85ajU4K2ZMUEs2ZG5SM0x5TWg0WnZuczdPd3FkUjY2N1R3OFBLUWZPenM3NmUvSXlFam03T3pNWEZ4Y21KdWJHM055Y21JREJ3NWtBUUVCbGRwL2ZhVjd2OVhRZXpkQ0VBUm1aMmZuVkJQN3EyOGFaQXVJWEM1ZmtwcWFPazZwVkFhS29uall3c0lpSWlJaVF2UHNaejZidGJXMXdzVEV4SlhuK2NrQTNnU2dBQUF6TXpNTUd6WU1ibTV1c0xPejAwc0QrZjMzMzJrRW5ub21JeU1EUzVZc1FXSmlJbHEzYm8wdnZ2Z0NMaTR1Y0hGeHdjT0hEeEVXRm9iZzRHRDgvdnZ2TFFITUJqQmJFSVJyeGNPUDdrbEtTdnJEMk9kUWsrcGFuUUtLY3B1dHJhMHA1YXFlcUVOMWl1L1hyOThBbVV6MkZtUE1rekYyRllCTERlMmJ2T0MrK3Vvcm1KbVpZZUhDaFFDSytneVltWmxKNjgzTXpPRG82QWlnS0oycFJZc1dDQW9LQWdEY3ZIa1R6WnMzUjBGQkFlYk9uWXV1WGJ0aTh1VEpBSUIrL2ZyaG0yKyt3YUpGaStEbzZJakZpeGRMZlVmVWFqVkVVWHhtWDVMcUNBZ0l3TTJiTitIbjU0ZTdkKy9DeGNVRmt5Wk5RbUJnSURJek14RVdGb1kyYmRwZzY5YXR5TTNOaFllSFI2bDlKQ2NuWStyVXFUaDM3bHlGWmF6c2R1VEYwQ0FERUFEZ09LNGRZOHliNHpqdnJLeXNSNElnSE9VNDduQldWbFo0TlpyM09UczdPL3ZpdVFYR0EyZ0ZBRHpQbzMvLy9uQnpjOFBRb1VPbEQ2RkhqeDVoMUtoUjBwTVpZK0E0RGdFQkFlVWVJQ1ltUnUreHE2c3JWQ29WWEYxZDlaWVhGQlRBMWRVVk8zYnMwT1ZUdnpCdTNicUZCUXNXNE1DQkF6V2FFbE9kMS9MaHc0Znc5UFRFMnJWcjhmMzMzK09ycjc1Q1dGZ1lBS0IxNjlhWU5Ha1NKazJhaEd2WHJpRTRPQmlob2FGNCtQQmhMOGJZTXJsY3Zrd1FoSE1jeCszU2FyV0hFaE1UTTJ2c1pLckEyZG01MUxMYzNGd29GSXBTcjYrSGh3Zm16WnRYNGY2TVdhZXVYYnVHS1ZPbTZPMUFwVkpCTHBkai8vNzlaUjRnS2lwSzd6SFZxWVpicDV5Y25PUTVPVG1ER0dOdkFmQUEwSUg5M2VEM2V6VmZCdElBTFZteUJKczNiOGJxMWF1eGRPbFNBTUNaTTJjZ2s1VnVJTDU3OTY1ZStsTnljako2OXV5SlgzNzVCVFkyTmpoLy9qeGNYVjN4NE1FRHRHM2JGZ0F3YXRRb2FMVmF2WkduQ2d1TFBsN0w2MGkrZS9kdWRPdldyZFJ5cFZLcGQvTXpLeXRMcnpPL1NxWENsaTFia0ppWUNCOGZIMHllUEJtOWV2V0N0N2MzWG52dE5kaloyU0V0TFExdDJyUkJXbG9hM25qamphcThWS1NCcXhNcElZWW1DTUptQUxQS1daM05HQXZpT080d3gzRmhjWEZ4ZWVYdHg5Yld0Z3ZIY1pNQVRBWmdwVnZlbzBjUHVMdTd3OFhGUmZyUUtBOWpEQzR1THRpMmJWdUZIY0hHangrUHZMdzgzTDkvSDUwNmRVSkFRQUFjSEJ4S1hVUTVPanJpL1BuekZSNnp2dExkSFltS2lucXVpNldhZmkxalkyUGg3ZTJONk9qb2N1KzJpNktJNk9ob0JBVUY0ZGRmZjBWQmdUVGxRU0dBb3dCMmN4ejNTMXhjbkxyYUoxWkpqSldkU2hVUUVJQzllL2RpNjlhdDVmYWQ0TXFaRnJ3dTFTa0FtRDE3TnBSS0phWlBuMTd1TmxTbkduYWRzcmEyVnBpYW1qb3p4dDdpT0c0c2dEYmxGT2RFZkh6OHFITFdFU09yYTZOZ1BlM3BpL3lTR0dObzBxUUpnb0tDTUdUSUVKdzhlUklUSjA3RXYvLzliL1R1M1Z2YXJxeTZWTkwxNjlleGNPRkNIRHQyck5RNkJ3Y0hIRGx5UkFyNDdlM3RwUnVhVCsrMzVHTjdlM3RFUjBmajFLbFRjSFoyaHIrL1AyeHRiVEY4K0hEazVPU2dXYk5tT0hEZ0FHN2R1b1dQUC80WW8wYU53czZkTy9WRzMzSndjSUJLcFNwVnBqNTkrbURQbmoxVjNxNHVvRkd3YWs2OWJnR3h0N2Z2cnRWcWV6OTdTMzBjeDFtV2N3MEdBT1ljeDAwRU1KRXhWcWhVS21ORVVZeFVLQlM3TGw2OGVCa0FCRUh3QUtEWFhOR3laVXVNSGowYW8wZVBSdS9ldlZIT2RWb3B5Y25Ka01sa0ZRWWZBTEIvLzM2Y1BuMGFhOWFzMFdzcEdUdDJyTjUySmI2RWpVSVVSZXphdFFzQkFRRklUMDlIcTFhdDRPL3ZqejU5K2tDbFVtSGR1blVJRFEyRldxM0c0TUdEOGE5Ly9RdE5temFWTG9RMmJ0eUk3Nzc3RHRldlgwZm56cDNoNit1TFBuMzZBQUNtVHAwS29PakRDdmo3QzZjeSsvWHg4Y0c2ZGVzd2V2VG9Hbjh0SXlJaTBMZHYzd3BUZlhpZXg0QUJBekJnd0FEazVlWGg5T25UQ0E0T1JreE1qQ2xqN0IwQTd6REdJQWpDenh6SGZSZ1hGL2NRQU9mbDVjWC85ZGRmWEU1T0RsZFFVTUMxYWRPR0x5d3M1RlFxRmFkV3E3bG16WnJ4R28yRzAyZzBuRmFyNWN6TXpIaXRWc3RwdFZwT0ZFVk9vVkR3b2loeXVoK3RWbHVxa0lXRmhWaXpaZzJTazVOeDQ4WU5IRDkrSENrcEtaZytmYnJlbHlBQTlPdlhyNTljTHVjWVl4eGpqQk5Ga1pmTDVad29paFZGQlUvWHFXaFJGQ041bnQ4WkZ4ZjNmMEROMXFuNCtIaGN2MzRkYTlhc3FYQTdxbE1OcjA3WjI5dGJhalNhNlJ6SERRUXdBRUNUU3J5dldnbUNVT1VVTEsxV2UvdlNwVXNwVlgwZXFmL0N3c0pnYW1xS29VT0hBZ0JPbmp4WnFSWVFoVUtCZDk1NUIwZU9ITUd2di80cUxYKzZOWEhNbURHWVBYdTI5UGpTcFV1bFBxdUJvdFFzbFVxRlpzMmFWZXM4T0k3RHhvMGI4ZjMzMytQMjdkdUlpb3JDeG8wYkFRQS8vdmdqaHJTRG5ya0FBQ0FBU1VSQlZBNGRpZ2tUSnNEUzBoSWRPblFvTmZTdkxwaDVWbXBWWmJjakw1WjZIWUJvdGRwWUFDMnErcndLZ28rbm1UTEdIRG1PYzFTcjFZdUxSMkU1ekhIY3hwTDdHRDkrUEJZc1dGQ3RPNGlob2FFWU5HaFFwYlk5ZmZvMENnb0tzR3ZYTGluZDVPalJvM3JiNkhKTHkzUG8wQ0dzV0xHaXpIVVJFUkhTQjFWbHQzdmEyclZyY2ViTUdTeGZ2aHpXMXRhNGRldVdsQ2J6OWRkZjQ4OC8vOFQrL2Z0aGFtcUt6ei8vSFA3Ky92RHg4WkdlSHhBUWdQWHIxME9oVUdESmtpVll2bnc1OXUzYkI2QW9wNytzdTdXVjJlL0ZpeGR4L1BoeDZYOWZFNjhsVU5TMGZ2andZV3pidHUyWjIrbzBidHdZN3U3dWNIZDNSMUpTRXViUG40K2NuQnpkYWkvR1dLd2dDTjhDUUZwYW12UThVMU5UWkdkblM0L2xjam55OC9PbHh6elBTMDN4UU5HWGgxcXQxbnNzbCt0WCtZc1hMK0xiYjcrRnRiVTF0bS9mRGtkSFIweVlNQUZCUVVGWXNHQUJiR3hzTUdmT0hIVHUzRmwzakFSUi9IdU9PSjduVWZKeEpaZ3l4Z1p4SERlSU1mWlpUZGNwVVJTeFpzMGF6SnMzVHkvdnVqeFVweHBNblNvVUJNRkVxOVgrbzdLQmJBbEtBS0ZWZlpKTUprUC8vdjFiUjBkSFoxVDF1YVIrTzNQbURLeXNySjY5WVJsYXRXcUZ4TVJFaElhRzR0YXRXK2pjdVRNY0hCd1FHaHFLN094c21KdWJsM3JPa1NOSDhQYmJiNWRhbnBXVkJSTVRrM0l2NWxVcWxWNHFibG10RUR0MjdNREVpUk1SRUJDQUxsMjY0TXFWSy9EeDhZRzV1VGw0bm9lam95TldyVnFGdFd2WFZ1dDhTY05WcndNUS9CMTgvRktWSjNFYzE1Y3hWbkdUUTlrWXgzR01NVFlUd0U0VXo2T3lmLzkrbkRoeEFxNnVybkJ6YzZ2MDNkcmMzRndFQlFWQm85RklUYWRsRFZONTZOQWhhTFZhcU5WcU5HclVDSGw1ZWJoNTh5YUFxdDloZlB2dHQ4djhvS3J1ZGlYbDVPVGd3SUVEMkxoeEkxNTc3VFVBUVBmdVJhT2pQbjc4R0NFaElkaTNiNS9VRkR4cDBpUjgvdm5uZWhjMWMrZk9SZXZXclFFVVhZVE9uejhmb2lpV2V5ZTBzdnVkTW1XS05EdnNyVnUzYXVTMUxDZ29nSyt2TCtiT25RdHJhK3ZLdlVnb21uanExS2xUQ0E0T1JteHM3Tk1COFVHTzQzNWtqSDBOZ0tGb1JtaFd4byswbkRIR09JNzdmL2J1UEM2cXF2OEQrT2ZlZ1FFUmNFWDhsYWFwUllvYk0yNmtvaWd1Q0ptcDlhaTVwVzB1YUdacW11WmVycm1sWnR0amF1VnVLb2lsS1daa29JQkxaSXVVdWFTNElpQUNNM1BQN3crWSt6QnNJZzR6TEovMzZ6VXY1NTV6NXN5Wkt3ZnVkKzVaMVBSY3gwS1NKQ1Y3MkpYNVVlL3Z2Ly9HNHNXTGtaQ1FnTGZlZXN0aWVVaU5Sb08rZmZ1aVY2OWUrT3l6enpCbzBDRDA2OWNQRXlaTUFJRFkvTm9oU2RMalFvamlUSkN3YXAvYXZuMDd6cDQ5aS9uejUyUCsvUG41bHNuTXpFUk1USXpWZmc3WXAwcDluOW9KNEJDQTdrV3UwTklOQUE4NnZxY0hBS1NucDdzRFlBQlN3Y1RIeDF2MDlaNDk4NytCcGlpS3hSY2xJU0VoK08yMzN4QVNFb0tmZnZvSlc3ZHV4ZkxseTlXeUw3MzBFbDU2NlNVRUJ3ZXJyOW16WncrdVg3OXVNYS9VN1ByMTY2aGF0V3FCN2RScXRUaDA2RkNobnlVMU5SVk5temJGekprejBhZFBIM3p4eFJlWU9YT20rdVZUYW1vcWdQeURGNkxDbFBVQUJBQVFHeHY3UUxmSDd6TmVQYWMwU1pMMktZcXl3OFhGSlN3eU1qSWxSOTZtN1BIcUx3SVlldXZXTGE4dnYvd1NYMzc1SlJvMmJJaWdvQ0FFQmdZV09sNTk4K2JOYU5Tb0VmNzczLytxYVhxOUh1SGg0WGwrYVV5Y09CSFBQUE1NNHVQajhkcHJyNmtYWThYNWhyR2tYTDU4R1NhVEtkOXZmcTVldlFvaEJBWU9ISmduTCtlMzlEVnEvRysvTVRjM053Z2hZRFFhQy93bXZLajExcWxUUjMyK1lzVUtxNXpMOCtmUDQ4NmRPM2ptbVdjS0xRZGsvZkdJaW9wU3g2dm51Rk9SQWVBYlNaSTJBdmd1eDNqMWt0eDRRbFNwVWdVNm5RNUxsaXl4K0hhc2MrZk82dmx3ZG5iR21ERmpFQndjckE3TmlZMk4xZWRYWVdub1V4Y3ZYbFQ3MG84Ly9wanZrQWVUeVlRMmJkb0FzTjdQUVVsaW55cFlNZnJVZnp0Mzd2elNuVHQzdXN1eTNFOEkwUnRBd1Zkbi94TlRqTDh4NXdIVWsyVzV0RzdlU1NYazVzMmJ1SHIxcXJwZkI1QTFKS3NvUTdER2pSc0haMmRuZUhoNFlOQ2dRVmk0Y0tHYUo4c3k1c3laZzlHalI2Tk9uVHBvMmJJbG9xS2lzR2pSSWl4ZXZCaGFyUmFabVptNGZ2MDZhdFNvQVkxR2c3Q3dNSFZIOXZ6TW5UdjN2cC9ua1VjZXdadzVjN0JpeFFvc1hib1V6czdPK1AzMzM5RzBhVlBNblRzWFNVbEpXTHAwS2FaUG40N2s1R1QwN2RzM1R4M05talVyMGh5ZG9wYWo4cUZjQkNCV2xneGdMN0tHaFh4YjJJVFp1TGk0ZndDOEIrRDlsaTFidHBKbGVTaUFBUWtKQ1RWWHJseUpWYXRXV2F6WWsvTkM3K2JObS9qaWl5K3dZc1dLK3pZb0l5TURGeTllaEorZkg1WXNXVkxrc2ZENUtjbmhJdFdxWmQyUXVuRGhRcDV2TDgyVG1zUEN3bEM3ZHUxaXR6KzNvdFpyUG1mV1BKZTFhOWRHWUdDZ3hXb2t1ZjM1NTU4SURRM0YvdjM3Y2VQR2paeFpQd2doTnNpeXZEMG1KdVpPc1J0UlROV3JWOGZMTDcrTTFxMWI1L20vekxtU1NrcEtDaUlqSS9QOW8vSUFTcnhQcGFlblk5S2tTWGo5OWRjdGR1MHRDUHRVd2Nwem40cUlpRWdIc0FmQW51eEo2UDRBK2dIb2c0SW5vVmZJeFZxb2VFNmNPSUdHRFJzV09BVDAzcjE3eU1qSWdGYXJSVUpDZ3NVWEFlWU5DT2ZObXdkZlgxL1VyVnZYWXRpdHQ3YzNac3lZZ1pVclZ5SWtKQVFUSmt6QTFLbFQxVGxjNmVucGVPNjU1OVNOQm12V3JHbXhxM3B1dVZmTlNrMU5oYk96TTI3ZXZBbXRWb3ZVMUZRc1hyd1lNVEV4Nk5TcEUzYnYzbzNidDI4ak1qSVNvMGVQUnFWS2xiQnExU3E0dUxoZ3laSWxtREpsQ21SWlJwOCtmWXAzOHFoQ1lRQ1M1U2FBM2JJczcwaEtTdnErR0V1R2lwTW5UeDRIY056YjIzdWlWcXZ0S2N2eUVDRkU3NmlvS0cxVVZCUXFWYXFFTGwyNklDZ29DSzFidDhhQ0JRdlFwVXNYNkhTNisxYnU1T1NFWmN1V1dReVpDQXdNUk5XcVZmTXNjK25tNW9iQXdFQjRlM3RqeVpJbGVlb3F5ZUVpbnA2ZThQUHp3L3o1OHpGcjFpdzBiTmdRNTg2ZGc2dXJLeDU5OUZIMUcvZEpreWFoWnMyYVNFaElRRkpTa3ZxTjlQMll4NzZlUEhrU1R6MzFGTnpkM2VIcDZmbEE5VnJ6WEZhdFdoWHo1czNMazI3ZXN5QTBOQlIvL3Zsbnpxdy9oUkFiaEJDYlRwNDhlYjVJSDdxRUtZcUMvZnYzRi9odHVIbkZqMkt3YVorcVhMa3lHalZxaEdlZmZiWklBUWo3VkphSzNLZmk0K016a1RWODk5dm5uMzkrMU45Ly85MVJVWlIrQVBvQ2VPUkI2aUl5UzBsSktiVC9uVHg1RWxPblRvWEpaSUtUa3hOR2pCaVJwOHlRSVVQZzRlR0JWYXRXWWRldVhSYkRxd0lDQXRDaFF3ZG90VnA4OGNVWGF0QUNaUFhuNk9ob1pHUmt3R2cwd3NYRkpjOFhBcm5uQWVhMGVQRmlSRVpHUXFQUllOQ2dRWEIxZFVYWHJsMHhkZXBVOVV1QjZ0V3JvMkhEaG1qYXRDbDhmSHpVK3R1MWE0ZXRXN2VxWDVvUTNVK0ZEVUNFRUluSUdodThvMHFWS2tlc3RXbGE5aCsxUFFEMk5HdldySnFqbytQelFvaWg5KzdkYXg4V0ZvYXdzREM0dTd2RGFEUmk5ZXJWUmE0Mzkrb1M0ZUhoT0hYcUZIYnQyb1YzMzMwWGtpUmgwYUpGYU5HaUJRSUNBZ3I5SlZPUzVzK2ZqeFVyVm1EMDZORzRlL2N1NnRldnI0N0ZYN2h3SVJZc1dJRCsvZnZEWURDZ1FZTUdHRDkrZkpIcnJsZXZIdnIyN1l2eDQ4ZkQxZFVWQnc0Y0tGYTkxanFYaVltSmVQMzExN0ZqeHc1a1pHUWdJaUlDWVdGaGlJcUtVaWRtQ3lGdVNaSzBXWktrRFRFeE1kSEltamRSTHRtelQzbDRlS0JYcjE0V2svYnZoMzJLZmNwczI3WnRKZ0FSMlkveFBqNCtiUUgwa3lTcG56WHFwNG9qOTVjTXVZY1UrZnI2SWlJaUlzL3J6QXREQUZDSFRVMmFOQW1USmszS1U5WWNET1FNUG5KeWNuS0NrNU5Udm5tRkxlYzdlL2JzUEdsK2ZuNzVsczN2eTlQeXRrOFNsYXd5Zld2WnZQNzNnNjdIM0x4NTh6cGVYbDVYc3YvbzJJUmVyMjhvaEJnTVlDaUFCdVowV1phaDBXaWcwV2dLSGJwZ1hqcy9PRGdZbXpkdnhySmx5M0RqeGcyTUh6OWVuWlI2L3Z4NXJGMjdGbWZPbk1IbzBhTXRKcXBSWGc5N0xoVkZRVXhNREVKRFEzSG8wQ0drcGFraml3d0E5a3FTdERFOVBYMWY5Z1YwcVpGekh4QzlYbC9vSGhDNTh3dmFCNlEwOVNrQWNIUjBMTEJQM2J0M3orS2lnSDNLZXNwaG41TDBlbjNkbUppWUN3L3lJdk1jRUVWUkhpOHRkenZMcTlLK0R3aVZMOXdIeEhvcVpBQmlaMUxMbGkxOXM4ZTIvd2Zaa3lCbFdZYXZyeStDZ29MUXVYUG5Bcis5Q0E4UFI2ZE9uWEQyN05rQ2g4ZWNQbjBhbnA2ZS9EYmlQb3A3THYvNjZ5OTFKK2JFeE1TY3hZOUprclJSbzlGc0xjMUxiK1lPUUFwYktPSGF0V3RGQ2tEc3JNaDlTbEVVOU83ZEc2R2hvZXFMMmFlc3A2TDJxZHdZZ05qT3d3WWd1VmVlTkJnTWNIUjB0RTdqckN3OVBiM1ErVkZVOGhpQVdFOXB2Smdvc2pJYWdLZ2FOV3JrNU9ibUZwdzl0ajBJMlVQaUtsZXVqSUNBQUFRRkJjSEh4NmZRemJqSU5tN2R1b1h2dnZzT29hR2hPSHYyckpvdVNkTGZpcUpzekI2RC9tY2hWWlFhT1FPUWlSTW5ZdUhDaFFVT2laazZkU3JtenAycjVwZlNBRVRGUGxWMmxLYytsUnNERU50NW1BRGt4bzBiR0R4NE1ENzY2Q1BVcjE4ZkFMQnk1VXJVcWxVTEF3WU1VTXNwaW9LTEZ5K3FRNk5TVTFQaDZ1b0tJR3NSaHVYTGwyUEtsQ2xxK2JTMHRQdHVwSGZqeGcxVXIxN2Q0bmRSWW1JaWpFWWpIbjMwVVhUcTFBbEhqaHhCUWtJQ3FsU3BBaGNYRjNUcDBnVS8vUEJEc2ZZY0krdGdBR0k5RlhZT1NHbVFQVEYzQjRBZGVyMitwaERpUDBLSW9YZnYzbTJ6ZS9kdTdONjlHLy8zZi8rSFhyMTZJU2dvcU5EbDlNajZNak16Y2VUSUVZU0ZoU0V5TWpMbmhudDNrTFZmeDRhWW1KaElsT0V4NGt1WExpMDB2NkJWbTBvcjlxblNyU0wwS1NvN2F0YXNpYkZqeDJMYnRtMllOR2tTcmx5NWdoOSsrQUViTm15d0tIZnUzRG1NR1RNR2I3LzlOdno4L0RCMDZGQU1IVG9VZmZyMFFXWm1Kclp1M2FvR0lQdjM3OGZLbFN1eFk4Y09kT3pZRVI0ZUhyaDc5eTZDZzRNeGVmSmtBRm5CMHBneFl6QjkrblNMb1loSGp4N0ZnUU1Ic0c3ZE9nQlpteWJQbno4Zlk4YU1nZEZveEdPUFBWYWhnZy96enVobWxTdFhocSt2TDZaTW1hS3Uxa2RsRndPUVVpSW1KdVlHZ05VQVZyZHExY3BMVVpRaEFJWmN1WExsc2M4Kyt3eWZmZlladkwyOUVSd2NqTzdkdXhlNnVSQVZuNklvT0hYcUZFSkRRM0h3NEVGMWt5VUFSZ0Q3SlVuYTRPYm10amQ3T1U4cXhkaW5TZ2YyS1NwdEZFWEpzd1J0ZUhnNE1qTXpZVEtaMUtEZzRNR0RrR1VaVHo3NUpKWXZYNDQzM25nRFR6NzVKSllzV1lLUkkwZENVUlNMVFZ6Mzc5K1A5OTU3RDB1V0xFR2xTcFZRdVhKbGhJZUhZL2JzMmVxRThhU2tKQ3hZc0FEcjFxM0RqQmt6MEtCQkEzWFBrTDU5K3lJaUlnSlhybHdCQVB6NjY2OTQvUEhIb2RmcnNYVHBValJ2M3R3V3A2ZEVYYmh3QWVQSGo4ZVdMVnVLSEV3ZFBYb1VMaTR1K1BmZmZ6Rmp4Z3hNbno0ZGE5YXNLZUdXVWtsakFGSUtuVGh4NG5jQTB3Rzg2K1BqMDFHU3BLRUFubytQajNlTGo0L0hraVZMMExGalIvVHExUXNkTzNhc1VOK0lsSlFMRnk2b1k5QXZYNzZjTSt1RUpFa2JEUWJENXRPblQxK3pWL3VzcWJRUG95b0o3Rk8yVjVINkZKVXRRZ2pjdVhPbjBHRmJlcjBlNXRHcWlxTEEyOXNiMzN6ekRTcFhyZ3dBK1BEREQvUHNrL1BFRTA5ZzFhcFZhTkdpaFVWNmRIUTBSbzhlalpTVUZJd2ZQeDY5ZS9kR2l4WXRNR2ZPSEx6NTVwdVlNV01HMnJkdnI2NmdOV2JNR0tTbHBXSEdqQmtBZ0o5Kytnbjc5dTJEVnF0RmNIQXc3dDY5QzRQQmdJa1RKK0s1NTU2ejJubXhoVHQzN3VEQ2hRZGEwMEgxeUNPUDRKVlhYa0ZJU0FnVVJlRlEyaktPQVVqcHBzVEZ4UjBCY0VTdjE0Y29pdElid0JDVHlkUWpJaUpDRXhFUkFYZDNkM1RyMWcxQlFVRm8zcno1UTIwQ1Z0RWtKeWVyWTlEUG5EbWpwa3VTZEVsUmxJMlNKRzJNalkwOVcwZ1ZWUGF3VDVVZzlpa3FqMmJObW9WS2xTcmhqVGZlQUpBVm5PVGNhTEJTcFVybzBLRURnS3pncGxxMWF1cENGLy84OHcrcVZxMks5UFIwakIwN0Z2WHIxOGVRSVVNQUFDMWJ0c1NDQlFzd2NlSkVkT2pRQVpzMmJjTDE2OWN4Zi81OC9QdnZ2K2pac3ljR0R4Nk1YYnQySVNrcENmdjM3NGVIaHdjKytlUVRwS2FtRmluNE1BOWpNdDlGc0FaRlViQmh3d2JzM0xrVGlZbUpxRkdqQnBZdVhRcWowWWpodzRkanpabzFXTEZpQmY3NjZ5ODg5dGhqbUQxN05obzNiZ3dBNnBBcTgrYUpEenAzNSs3ZHU2aFVxWklhZkJnTUJuenl5U2ZZdDIrZnVndjhjODg5aDVFalIwS1daYno1NXB1b1Zhc1czbjc3YlFEQXVuWHJzSDM3ZG56MzNYZVFKQW1uVDU5R1NFZ0l2di8rZTdzdHRWNVI4V3lYRWRtN1IyOEdzTGwxNjlhMVRTYlRRQUJEa3BPVGZYYnMySUVkTzNhZ1RwMDZDQW9LUWxCUVVKNTErU21Md1dCQVpHUWtRa05EY2ZUb1VSaU42bFlWcVFDMlo0OUJQd0pBS2JnV0tnL1lwNnlEZllyS3UrblRwK09qano3Q2tpVkwxTHNTUjQ0Y2dVYWp5VlAyMzMvL3hhdXZ2cW9lbnpsekJvMGFOY0szMzM2TDVzMmI0OGNmZjBSZ1lDQ3VYYnVtcmtEWW8wY1BHQXdHZlBycHB6aDE2aFJtenB5SklVT0c0SWtubnNEcnI3K09GaTFhb0ZXclZraElTSUNIaHdjU0VoTHc5Tk5QUC9UbjJyNTllNEh6L0NJaUl1RG01cFp2M3JKbHkzRGt5QkhNblRzWDN0N2V1SERoQWlwVnFvUWJOMjRBQUhidTNJbVZLMWRDcTlWaSt2VHBtRHQzcnJyUHlmcjE2ekY4K1BCQ2wzL1BqeEFDQ1FrSldMTm1EUVlPSEtpbXo1OC9INy8rK2lzKytPQUROR2pRQUwvKytpdmVmdnR0R0kxR2pCbzFDbjUrZmhaemVpSWpJNUdSa1lFLy92Z0RYbDVlaUk2T3h0TlBQODNnd3c1NHhzdWc0OGVQWHdXd0RNQ3lWcTFhTmMwZTJ6NzQwcVZMajZ4YnR3N3IxcTFEaXhZdEVCd2NqSUNBQUhXMzQ0cEtDSUZmZnZrRllXRmgrUGJiYjVHY25Hek9VZ0Fja0NScEE0QnZzaTlJcVFKaW4zb3c3Rk5VSG5UcDBxVkk1YlJhTGNhTkcyZVJsblB1UjA1Q0NIV1lGZ0IwNzk0ZDY5ZXZ4NHN2dm9nbm4zeFNUZmYxOVVWNGVMakY2NzcvL251TUhUc1dTNWN1eFl3Wk0rRHY3NDlXclZyQnpjME5XN1pzd2RHalI5RzZkV3VjT0hFQ0lTRWhoYmJaMTljWG1abi8yeTZuWThlT0FJREdqUnRqMDZaTkFMSTJUY3k5Y2VMOXBLU2tZTXVXTFZpelpvMDYxTXk4MTQ4NUFCazdkaXhxMXF3SkFCZ3dZQURHalJ2M1VFT216RzJYWlJsVHBreFIyNXlVbElUUTBGQjg5dGxuNnJsdDNydzVYbi85ZGF4YXRRcWpSbzFDaHc0ZE1HL2VQQ1FtSnNMSnlRblhybDFEWUdBZ2poMDdCaTh2THh3L2ZoelBQdnRzc2RwRkQ0Y0JTQmwzNHNTSlh3Qk1lZjc1NTZlZE8zZk9QM3RzZTk5VHAwNVZQblhxRkJZdFdvUk9uVG9oS0Npb3drWDVseTlmUm5oNE9NTEN3bktQT1QwbFNkSkdBRi9GeE1SY3NWUHpxSlJpbnlvWSt4U1ZCL2Z1M2NPYU5XdlF0bTFiM0x4NUUxV3FWTUdjT1hNd2JkbzBkWitOOFBCd2l3dm0vZnYzdzhuSkNmNysvZ0NBQXdjT0ZPa09pRmFyeFFzdnZJQnZ2dmtHaHc4ZlZ0TXpNek1SR0Jpb0h2ZnUzUnNIRGh6QWh4OStpSXNYTCtMWXNXUHFST3ZQUC84Yy92NytHRGh3SU9yV3JZdEhIbm5rdm5ka3pUdWVXM3NJMXVYTGwyRXltZURsNVZWZ21SbzFhcWpQM2R6Y0lJU0EwV2dzOXR5Nm8wZVA0dTdkdTVnOWV6WjI3dHlKM3IxN1E2dlY0c3FWS3hCQ3FBR1EyV09QUFlaYnQyNUJVUlRVckZrVFRabzB3ZkhqeDZIUmFOQ2hRd2QxdU51Z1FZTVFIeCtQeFlzWEY2dGQ5SEFxemwvT2NpNTdCK3FEQUE1NmUzdVAxbXExejBtU05OUmdNSFE5ZVBDZ2RQRGdRVlN0V2hVOWUvWkVyMTY5MEtSSmszSTV0ajAxTlJVSER4NUVhR2dvNHVMaWNtWmRCYkFKd01iWTJOalQ5bWtkbFNYc1UxbllwNmk4ZWYvOTk5WDlITHAzNzQ2WW1CZzgrZVNUV0xCZ0FXYk5tb1cwdERTc1hic1dkZXZXUmRPbVRRRmtEYmtxN0tLN01EVnExTURKa3ljUkhoNk9DeGN1NExISEhsUHZnQ1FuSjZ0M1ZGOTg4VVVNR2pRSU8zZnVSTDE2OVhEMjdGbk1uRGtUN3U3dWtHVVpIVHAwd09MRmk3RnMyVEtybklmaURNR3FWcTBhZ0t4RkpyeTl2YTNTanFMdzhQREErKysvaitlZmZ4NXIxNjdGK1BIajRlSGhBU0Jybm8zNS93a0FMbDI2QkU5UFR6V0E5UFB6UTNSME5CUkZRV0JnSVBSNlBkNTU1eDM4L1BQUDhQTHlxdkIzdE8yRkFVZzVGQjhmbndwZ0k0Q056WnMzcitQZzREQklrcVNoU1VsSjNwczNiOGJtelp0UnYzNTlCQVVGb1ZldlhubFc4aWhyakVZamZ2NzVaNFNHaHVMSWtTTTVienZmQTdBVHdFWjNkL2Z2SXlJaWpBWFhRbFF3OWluMktTb2ZVbEpTRUJrWmlVbVRKbG1rRHhvMENFZU9IRUY2ZWpxbVRKbUM2ZE9uWStMRWlkaXdZUU04UFQwUkh4OXZNVnlwWjgrZStkYXZLSXJGQlBXUWtCRDg5dHR2Q0FrSndVOC8vWVN0VzdkaStmTGxhdG1YWG5vSkw3MzBFb0tEZzVHYW1vcW1UWnRpNXN5WjZOT25ENzc0NGd2TW5Ea1RzaXhEVVJSMUNldWNRNnNlUm5HR1lIbDZlc0xQencvejU4L0hyRm16MExCaFE1dzdkMDdkbVBGK3pCZjdKMCtleEZOUFBmVkFGLzl1Ym02WU5tMGFKazZjaU83ZHU2Tng0OGJvMnJVcjVzK2Zqemx6NXFCQmd3WTRlL1lzUHZyb0l3d2RPbFI5WGNlT0hURng0a1E0T0RqZzNYZmZoVmFyUmZQbXpmSGYvLzRYblR0M2ZxRFBUOWJEQUtTY08zMzY5Q1VBaXdBc2J0V3FWY3Zzc2Uwdm5qOS92dGJxMWF1eGV2VnE2UFY2QkFjSG8ydlhyaFpqVjBzeklRUisrKzAzaElXRllmLysvYmg5KzdhYUJlQ3dKRWtibkoyZGQwWkdScWJZc1psVURyRlBzVTlSMmJWcjF5NzQrZm1wKy81b3RWcmN2bjBiMWFwVmc3Ky9QMDZjT0FGM2QzZTBhZE1HL2ZyMXc2bFRwNkRYNjNIMTZsVjF2dzRnYTBoV1VZWmdqUnMzRHM3T3p2RHc4TUNnUVlPd2NPRkNOVStXWmN5Wk13ZWpSNDlHblRwMTBMSmxTOHlaTXdjclZxekEwcVZMNGV6c2pOOS8veDFObXpiRjNMbHprWlNVaEtWTGwyTDY5T2xJVGs1RzM3NTk3L3Q1bXpWclZxeGQ0Z3N6Zi81OHJGaXhBcU5IajhiZHUzZFJ2MzU5eko4L3YwaXZyVmV2SHZyMjdZdng0OGZEMWRVVkJ3NGNlS0QzOXZQelE0OGVQVEJuemh4czJyUUpjK2JNd1ljZmZvZ3hZOFlnS1NrSmRlclV3ZkRod3kwQ0t5OHZMeWlLQWk4dkwzVVltUGx1a25sUkFiSzlNajFlUUtmVENRQ0lqWTB0MDUvRDFqcDM3dXlRbXByYVBmdkNxUThBWndEcStOYWdvQ0MwYmRzMjMxK3U5cGFZbUtpT1FmL3JyNzl5WnAyVkpHbURMTXRmSGo5Ky9LSzkya2NWRS9zVTVhVFQ2YzREcUtjb3l1TW5UNTQ4YitmbWxHdm02NENpWG1RbkpTVWhJeU1EbnA2ZUFJREZpeGRqMzc1OTZ0d1BCd2NITEZpd3dHSjQwYmZmZm92MTY5Zmo2NisvQnBDMURHOTBkTFRhbisvZHU0ZU1qQXhvdFZyRXhNUmcyYkpsMkxsekp6cDE2b1FqUjQ0QUFPYk5td2NuSnllRWhJUWdNek1UUFhyMFVPZHBIRHg0RUJzM2JrVDkrdlVSRXhPRFRwMDZZZVRJa2JoOSt6WWlJeVB4NDQ4L29sS2xTbmovL2ZmaDR1S0NuMy8rR1ZPbVRNR0VDUlBRcDA4ZmE1eEdLaUx6MEQxclhIZnFkTG9JQUoxa1dmWS9jZUpFeE1QV1Y5YndEa2dGbEQxc1loK0FmWHE5dm9xaUtQMGtTUnFha1pIUmFmLysvZGkvZnorcVY2K09YcjE2b1Zldlhuanl5U2Z0T3JZOUxTME5odzRkUWxoWUdJNGZQNjV1RGdYZ3VoRGlhMG1TTnNUR3hzWWk2NXRhSXB0am55SXFHOHgzUHN3bVRacVVaemhXYmlrcEtXalRwazJCK1NkUG5zVFVxVk5oTXBuZzVPU0VFU05HNUNrelpNZ1FlSGg0WU5XcVZkaTFheGQ2OU9paDVnVUVCS0JEaHc2SWpvN0cxS2xUMVdDb2V2WHFhTml3SVpvMmJRb2ZIeC8xZDBhN2R1MndkZXRXZFQ1R1dXZStxTStwWWNPRzJMcDFxeDFhUTdaU3B1OGM4QTZJZGJWczJiSytMTXN2QWhnQ1FKMXQxNmhSSXdRRkJTRXdNRkNkOUZYU0ZFVkJkSFEwUWtORGNmandZYVNucDV1ek1nRHNCckJSa3FSdlkySmlERFpwRUZFeHNFOVZUTHdEWWpzUGVnZkVsaTVmdnN6OWc4b1ozZ0d4bmpKOTRjNEFwTVJJclZxMWFwMDluR1FnZ0JwQTFualYxcTFiSXpnNEdQNysvaFlUN2F6bHp6Ly9SRmhZR01MRHc5VTF4Yk1kbFNScGc4bGsybjd5NU1ra3E3OHhVY2xpbjZwQUdJRFlUbWtPUUtqOFlRQmlQUnlDUmZrUkowNmNpQVlRN2UzdFBkSFIwVEZRbHVVaGlxSThFeFVWcFkyS2lrS2xTcFhRdFd0WEJBVUZvVldyVnNYZVlBZ0FidDY4cVk1Qi8rT1BQM0ptblpNa2FZUEJZTmgwK3ZUcHZ4LzJReEhaRWZzVUVSRlJOZ1lnVktqNCtQaE1aQTNQMk4yc1diTnFqbzZPTHdBWWV1L2V2YWREUTBNUkdocUtXclZxcVdQYkd6WnNXS1I2MDlQVEVSRVJnYkN3TVB6ODg4OVFGTVdjZFZzSXNUbDdESG9VT0FhZHlobjJLU0xyVzdkdW5iMmJRRVFQb0V3UFhlSVFMUHZSNlhTTkFBeEcxdGgyZFJ2U3A1NTZDc0hCd2VqUm93ZXFWNjl1OFJwRlVSQWJHNHZRMEZCOC8vMzNTRXRMTTJjWkFJUUMySmljbkx6djNMbHpHYmI1RkVTbEIvdFUrY0VoV0xhajAra000SmVwWkZ2RzJOaFl4NGV0cEtJUHdTclRGKzRNUUVvRnFWV3JWazhyaWpJVXdBc0FxZ0paWTl1ZmZ2cHBCQVVGb1Y2OWVqaHc0QUQyN2R1SHhNVEVuSy85V1pLa0RScU5abXQwZFBSTmV6U2VxQlJpbnlyakdJRFlqbytQVDRBa1NSM3MzWTR5YUdiMnY3UHQyb295U0FqeFkxeGMzTUdIclljQlNCbkdBS1IwNmR5NXMvT2RPM2VDSlVrYUFxQVg4djlXNnJ3UVlxT2lLSnRPblRyMVJ6NzVSSlNOZmFwc1lnQkNwUjJ2bit5dm9nY2d2RzFKVmhNUkVaRU9ZRHVBN1Q0K1BoNlNKUDBId0ZBQVR3Z2h0bWVQUVk4RW9CUmFFUkVCWUo4aUlxTHlpUUVJbFlpNHVManJBRDdVNlhTcnNvOWZzWE9UaU1vMDlpa2lJaW92aXIvT0l4RVJFUkVSMFFOaUFFSkVSRVJFUkRiREFJU0lpSWlJaUd5R0FRZ1JFUkVSRWRrTUF4QWlJaUlpSXJJWkJpQkVSRVJFUkdRekRFQ0lpSWlJaU1obUdJQVFFUkVSRVpITk1BQWhJaUlpSWlLYllRQkNSRVJFUkVRMnd3Q0VpSWlJaUloc2hnRUlFUkVSRVJIWkRBTVFJaUlpSWlLeUdRZDdONENJaUlpSVNrYno1czNyT0RnNFRNOHZUNmZUZlpUejJHZzB6anQ5K3ZRbDI3U01LaklHSUVSRVJFVGxsSmVYMTVWejU4NzFrU1RKTTUvczE4eFBoQkNKWGw1ZVkwNmZQbTNEMWxGRnhTRllSRVJFUk9YVXRtM2JUTElzN3lwQzBaM2J0bTB6bFhpRGlNQUFoSWlJaUtoY1V4UmxSeEdLRmFVTWtWVXdBQ0VpSWlJcXgyUlpQaUtFdUZWSWtadFZxbFE1WXJNR1VZWEhBSVNJaUlpb0hJdUppVEZJa3JTN2tDSzdJeUlpakRackVGVjRERUNJaUlpSXlqbEprZ29jWWlYTE1vZGZrVTB4QUNFaUlpSXE1KzdjdVhNUVFISStXY2xKU1VuZjI3bzlWTEZ4R1Y2eUdpR0VLQ3k3c05kS2tpUlp1VGxFWmRwOStoTlFTSjlpZnlLaTNNNmRPNWZoNCtNVEtrblNvRnhaZTgrZE81ZGhsMFpSaGNVN0lFUkVSRVFWUUFIRHNEajhpbXlPQVFnUkVSRlJyQVZMUGdBQUlBQkpSRUZVQlNCSjBuNEFhVG1TMGlSSit0WmU3YUdLaXdFSUVSRVJVUVVRRXhPVEJpRGNmQ3hKMHI3c05DS2I0aHdRS2pHdFdyWENvNDgrbW0vZTVjdVhjZUxFQ1J1M2lLanNZbjhpSW1zUVF1eVFKS2tmVU9RTkNvbXNqZ0VJbFJoSFIwZnMzcDMvc3VPK3ZyNDJiZzFSMmNiK1JFVFdvTlZxd3d3R0F3REF4Y1Vsek03Tm9RcUtBUWlWR0lQQmdCZGVlS0hBUENJcU92WW5JcktHcUtpb1pKMU9Gd3BBUkVaR3B0aTdQVlF4TVFDaEV1UG82SWl0VzdmbW04ZHZiSWtlRFBzVEVWblJEa21TN3JmVU4xR0pZUUJDSmNaZ01PRFpaNTh0TUkrSWlvNzlpYWprK2ZqNFJFbVMxTWJlN2JBRklRUjBPdDE2ZTdmREJveENpTUM0dUxpRDltNEkvUThERUNveEsxYXNRUHYyN2ZQTmk0eU10SEZyaU1vMjlpZWlrbGRSZ284S3hnSEFMQUFNUUVvUkJpQmtWWC8rK1NmR2pSdVhiOTYxYTlkUXExYXRQT25oNGVINWxDWWk5aWNpKzRpSmliRjNFOGdLMXExYmg0OC8vaGlTSkRINEtHVVlnSkJWUGZIRUUrb0YwRGZmZklQcTFhdkR6ODhQSnBNSmJkcTA0Y1VSMFFOZ2Z5SWlvdktJQVFpVmlGdTNibUhWcWxXWU0yZU9SWHJ1TWV3dnZQQUNYbnp4UlZzMmphak1ZWDhpSXFMeWhBRUlXVjF5Y2pJbVRweUkxcTFiWTlteVpiaDU4eVk2ZE9nQUFBWHVZMEJFK1dOL0lpS2k4b1lCQ0ZsVmZIdzhKaytlakE0ZE9tREtsQ200ZVBFaVB2MzBVM3owMFVkd2NIQkFseTVkSU1zeWhCQlFGQVZHb3hGSGp4NjFkN09KU2lYMkp5SWlLbzhZZ0pCVlBmNzQ0NWc2ZGFyNkRXMjlldlV3ZCs1Y05WOElvVjRzQVlBa1NYWnBKMUZad1A1RVJFVGxFUU1Rc2lvWEZ4ZjFZaWsva2lSQmtpVElzbXpEVmhHVlRleFBSRVJVSHZHdkZoRVJFVkU1bHBtWitjRDVRZ2drSmlaYXBHVmtaQ0ExTmRXcWJhT0tpUUVJV1kyVUQ3MWVENzFlbjI5ZVR2WnVPMUZwVTFCZktVcWZzbmZiaVNxYU8zZnU1TG1JdjNMbEN2YnQyMWZrT3Y3NTV4LzgvdnZ2QUZEb25jL0V4RVQwNnRVTGFXbHBhdHI1OCtjeFlzU0lBbC9UdDI5ZjlibXZyMitlL0M1ZHV1UkorL1hYWHpGNDhHQjFpQ2NBZlA3NTU1ZzhlYkpGbWpYOSsrKy8yTEJoUTRuVVRhVUxoMkFSRVJFUlBZU05HemZpNXMyYm1EbHpwcHIyNDQ4LzR1N2R1M25LL3ZYWFh4Z3pab3hGV25oNE9EWnUzSWg2OWVyQnk4dXIwUGZhdTNjdldyUm9BUmNYRnpVdElpSUN6WnMzZjhoUFllbnc0Y1BvM3IyN3hSRFBrU05INHFXWFhzTFpzMmZoN2UxdFViNVhyMTZvVTZjT2dLd0ZOTXo1di96eUM1bzJiYXFXUzB4TUxIQUZQM2QzZDJ6Y3VCR3RXN2RHNDhhTnJmcDVxSFJoQUVKRVJFVDBFRWFOR29YUm8wZGovLzc5V0xGaUJRRGd4bzBicUZtekpyWnMyV0pSOXVXWFgwWjRlRGk2ZGV1R0F3Y09xT2svL2ZRVERoOCtqSysrK2dycDZla0lEQXdFQUd6WnNnWHU3dTVRRkFVQkFRRzRlL2N1SEIwZDFic1dodzRkUW5oNE9DNWN1SUR0MjdlcjlYMzU1WmVvVjYrZXhYc0hCZ1lpTXpOVHJkdk0vSDdyMTYrSHA2Y25GRVZCV0ZnWVB2endRM1RxMU1taXJCQUNvMGVQVm8vYnRtMkxSWXNXQVFDTVJxT2FYdER6blBSNlBiUmFiWjcwL083bVpHWm1jb2Y2Y29RQkNCRVJFZEZEMEdnMFdMWnNHUndkSGRHelowK2NQMzhlUzVjdXhhcFZxL0RDQ3k5ZzgrYk5oUzRXY2Z6NGNiaTV1YWxEdGpwMDZJRHc4SENMTWtJSTNMbHpCOGVPSFFNQW1Fd21kT2pRQWJHeHNYQnhjVkhUQWNEZjN4OE9EZzRZTUdBQTB0TFNjTzNhTmZUdDJ4Zmg0ZUh3OWZYTlUzZnU5enQwNkJCU1VsTFFzR0ZESERseUJDYVRDUnFOeHVJMTkrN2RneEJDdlJOVG8wWU5mUDc1NXhabGZ2dnROenoxMUZNV2FjT0hEN2M0L3Y3NzcrSGk0b0xMbHkralpzMmFjSEp5Z3RGb3hELy8vSU9HRFJzQ0FOTFMwdEN4WThjQ3p4K1ZQUXhBeUdxYU4yOWV4OEhCWVhwK2VUcWQ3cU9jeDBhamNkN3AwNmN2MmFabFJHVVQreFJSMlpGelNOUzZkZXN3Y3VSSUFFQkNRZ0tFRUlXKzl0aXhZK2pjdVhPUjNzZDh4OEJrTWdFQXdzTEM4dHd4TUJxTmNIUjB4T2JObTNIbzBDRjg4TUVIMkxsenA1ci83TFBQV3BSUFQwOVhueXVLZ2s4Ly9WUTl2bm56Sm9ZTUdZSzllL2RhQkNFSER4N0UxMTkvamErKytnckRoZzJETE1zWU5teVlSYjM1QlNBNWhZU0VRS3ZWSWpJeUVyTm16Y0wwNmRQUnFWTW5uRDkvSG0rKytTYmF0R21Ec1dQSHd0WFZGU0VoSVVVNlAxUTJNQUFocS9IeThycHk3dHk1UHBJa2VlYVQvWnI1aVJBaTBjdkxhOHpwMDZkdDJEcWlzb2Q5aXFqMDI3NTlPMWF0V29YVTFGUjFpTkRCZ3dkeDh1Ukp0VXh3Y0xENlhLdlZJak16RTBsSlNRZ01ERVRkdW5YeDhjY2ZGemhNNlg3ZWVlY2RmUERCQnpDWlRHb1FZektaMUVEbDBLRkRTRTlQeDRZTkd6QjA2RkFBeURNSEkrZWs5MTI3ZGxrTWk2cFJvd2JjM2QxeC9QaHh0R3ZYVGsyUGlvcEMrL2J0QVFCZmZQRkZ2bTNyMXExYmdYa0FNSERnUUt4Y3VSSUhEeDdFd29VTG9kUHBBQUNOR2pYQzl1M2JzV25USmd3YU5BaXZ2dnBxbmpzbkQyaW1UcWQ3Ti91NUFrQUFFQ0lyTWhTU0pBbHpXbjRQSVlRQ0FKSWtLVG5yTUwvT1hJLzVlYzc2OG5rUGN4MVBQTXdIS3VzWWdKRFZiTnUyemFUWDYzY0pJVjYvVDlHZDI3WnRNOW1rVVVSbEdQc1VVZW5YdjM5LzlPL2ZIM3E5WGswN2Z2eTQrbHl2MXlNME5EVFBFS1p1M2JxcHc1N1dybDJMUFh2MkFBQlNVMU54Nzk0OWRPM2FWUTBFY2c2UHlyMWlsU3pMNk51M0wwYU5Hb1hHalJ2RDA5TVRScU1SV3EwV0Z5NWNnTUZnZ0xPek05TFMwdkRQUC84QUtQd095SVVMRnpCeDRrU0xpZktkTzNmRzk5OS9yd1lnUWdoRVIwZGorZkxsRnZXMGE5Y09UWm8wVVkvcjFxMXJjWGZteXBVcjZtZEpTRWpBaEFrVDhOUlRUK0dycjc1QzFhcFZMZXJTYXJVWU1XSUVldlhxaFlVTEYrSzc3NzdENnRXckgyYkRWZk1MMWYrSW90WlZVTG44N216bExudS85eEJDRkMveUxPTVlnSkJWS1lxeVE1S2srMTBzN2JCSlk0aktBZllwb3ZKdjFLaFJHRFZxRkpLVGt6RjI3Rmo4OGNjZmVQYlpaekZ1M0xnOFpROGRPZ1FnNnk1SG16WnRBQUFOR2pUQTg4OC9qMFdMRm1IeDRzVXdtVXh3ZEhURWloVXI4TXd6enlBK1BoNnZ2ZmFhZWpGYzJCMlFVYU5Hd2RuWjJTSy9ZOGVPZVBQTk56RnQyalJJa29RLy92Z0REZzRPRnNHR21ZTkQwUzR0NjlldmoyblRwbUhDaEFrV2srSXpNelB6VEV3L2N1UUl6cHc1OHpEQlIwTDJBd0FnaEpCa1dZWVF3bHhoem9yenBPVXNsNk1OdWN0WmxNOVZ2MFcrSkVudVFnaHZBTGZUMDlPamkvbVp5alFHSUdSVnNpd2ZVUlRsbGlSSjFRc29jck5LbFNwSGJOb29vaktNZllxb2JNbTl3aFJnT1FUTDA5TVQ2OWV2QjVBMTMrTFhYMzlGa3laTmtKNmVqZ2tUSm1EWXNHR1lPWE1tTWpNemNlTEVDYlJxMWFwSTd6dDA2RkJjdjM0ZG1abVprR1VaaXFMZzRzV0w4UFB6dzVJbFM0cDg4WjQ3K0FDQUprMmFxRzMxOXZaR1pHUmtrZWVzRkVTajBhQmR1M1lXaytlQnJEdEc0ZUhoZWU2STVMekRWQXliWW1Oalp6MU1CZGJVc21YTGxySXN4d0c0RUI4ZlgvZ3VrZVVVQXhDeXFwaVlHSU5PcDlzTjRLVUNpdXlPaUlpb2tMY2JpWXFEZllxb2JNbTl3bFR1SVZpS29pQXlNaExwNmVrSUNBaEF3NFlOTVgzNmRMenp6anZvM0xrenVuYnRpcGt6WjJMRWlCRVlQbnc0bGk1ZGlpZWV1UDkwQWExV2kwY2ZmUlMzYnQyQ2s1TVRuSnljc0d6Wk1vdlZ0d0lEQTFHMWF0VThRWktibXhzQ0F3UGg3ZTJOSlV1VzVLbGJraVIwN05nUjU4K2ZoN2UzTjQ0Y09ZS3hZOGZtS1ZldFdqVjgvUEhIQmJZeHYrQ01LaVlHSUdSMWtpVHRFRUxrZTdFa3l6S0hpaEE5SVBZcG90THI5dTNibUQxN050emQzYkZtelJvOC8veno4UER3S0xCOFVsSVNQdi84YzR3ZE94YmR1blhERHovOG9BWWJRNFlNVWN0VnIxNGRZOGFNd1N1dnZJSVBQdmdBTFZxMEFGRDRMdWtBOE9lZmY2SjY5YXdicG84KytxaEZYbmg0T0U2ZE9vVmR1M2JoM1hmZmhTUkpXTFJvRVZxMGFJR0FnSUJDaDArOSsyN1dITzdFeEVSY3ZIaFJuVENlKzF5OCt1cXJoYmFQQ0dBQVFpWGd6cDA3QjkzZDNaTUJ1T2ZLU2s1S1N2cmVIbTBpS3N2WXA0aEtyNmlvS0ZTcFVnWDc5dTNEcDU5K2lwRWpSeUlsSlFVYWpRYU9qbzZvWGJzMkFnTURZVEFZWURLWjRPWGxoYzgrKzB4OWZaVXFWYkJvMGFKOGh4ajE2TkVEYm01dUZydWMvL2pqandBczU0QWNPM1lNTTJmT2hLdXJLNjVldllwWFhua2xUMTJwcWFsWXRtd1pidHk0Z2ZIang2dDNSdjd6bi85ZzdkcTFXTGx5SlVhUEhtMHhYT3ozMzMvUEUxQ1lUQ1prWkdSWVRJYXZYNysrK2p3akk2UEFjM1g3OW0wTUd6WU1YYnAwd2JCaHcrRHI2NXR2dWZ6dWxIVHIxZzF6NXN3cHNHNHFXeGlBa05XZE8zY3V3OGZISjFTU3BFRzVzdmFlTzNldTROOU1SSlF2OWltaTBxdDc5KzdvM3IwN1pGbEdTRWlJdWwrRm9pZ3dHbzNxSm43bVIyNysvdjU1MHQ1NjZ5MzErZE5QUDYwK044OGRBYkxtVUh6enpUY0FnRmF0V21IZHVuWEl5TWhBMWFwVlVidDJiWXY2eG93WkExbVcwYXRYcnp5QlR2MzY5YkZ3NFVLY1BuMGFucDcvVy9IYjM5OGZYbDVlT0hLazVLYVk1WjcvUVJVSEF4QXFFWklrN1FDUSsyS0pRMFdJaW9sOWlxaDBLbWlIYzFtVzg2em1WRlI5K3ZUSk43MVpzMllXeDNYcjFnVUFPRG82NHZISEh5K3dQdk1kaGNJbWN1ZTh5d0lBYytmT0xWSmJpWW9qLzE1RDlKQWtTZG9QSUMxSFVwb2tTZC9hcXoxRVpSMzdGQkVSbFJjTVFLaEV4TVRFcEFGUWx3S1JKR2xmZGhvUkZRUDdGQkVSbFJjTVFLakVDQ0hVNFNHS29uQ29DTkZEWXA4aUlxTHlnQUVJbFJpdFZodG1mdTdpNGhKV1dGa2l1ai8yS1NJaUtnOFlnRkNKaVlxS1NnWVFDbUJ2WkdSa2lyM2JRMVRXc1U4UkVWRjV3Rld3cUtUdGtDUkoyTHNSUk9VSSt4UVJFWlZwREVES0NSOGZueWhKa3RyWXV4MzVFVUpBcDlPdHQzYzc4bkhUd2NIQkt6bzYrcWE5RzBLbEQvdFVzYkJQVWJsUTJISzFSUFR3T0FTcm5DaXRGMHFsWEEyRHdkRFozbzJnMG9sOXFsallwNmhNRTBKRTJMc05aSFZHSWNTUDltNEVXZUlka0hJbUppYkczazBvRTE1OTlWWEV4TVJBbzlId20xb3FGUHRVMGJCUFVYa1FGeGVYZDF0eUlySTYzZ0VoSWlJaUlpS2JZUUJDUkVSRVJFUTJ3d0NFaUlpSWlJaHNoZ0VJRVJFUkVSSFpEQU1RSWlJaUlpS3lHUVlnUkVSRVJFUmtNd3hBaUlpSWlJaklaaGlBRUJFUkVSR1J6VEFBb1FkeTVzd1o2UFY2cEtXbDJic3BSR1dldVQrWkgzNStmcGd5WlFwdTNicGw3NllSRVJHVkdBWWdSRVIyZHZUb1VjVEV4R0R6NXMyNGNlTUdwaytmYnU4bUVSRVJsUmdHSUVSRXBjUWpqenlDVjE1NUJjZVBINGVpS1BadURoRVJVWWx3c0hjRHJFR24wL1dRSkVsSWtpUk1KcE1BSU16SE9kTmtXVllrU1JKR285RWlQNzgwazhtazVDNWpNQmlFTE10NTBqUWFqU0pKa3BCbFdXUmtaS2hsWkZsVzAzSWVPemc0S1BmdTNSTWFqVWJJc2l3MEdvM1FhRFFpTlRWVmZlN2c0Q0FjSEJ4RVNrcUs0dWpvS0xSYXJYQnljaEtYTGwwU1RrNU93dG5aV2JpNXVRa1BEdyt4YmRzMlllLy9nOXpPbkRtRDRjT0g0K2pSbzNCeGNYbm9ja1FWeGQyN2QxR3BVaVhJY3Q3dmg4cEN2eEpDU004Ly83em0rdlhyVWtwS2lwU2VuaTVsWkdSSWRlclVrVEl5TXFUTXpFekpZREJJSnBOSnFscTFxcFNlbmk2YlRDYkpaREpKcnE2dWt2bTVvaWlTeVdTU0tsV3FKQ21LSWltS0lobU5SbGtJSVRrNU9hbHBRZ2hKVVJRMXpYenM0T0FnQ3lFazgwTlJGTW5SMFZIS21TYUVrQndjSE16NWNzN2ovTXFZSHhxTnhxSnVBSkpHbzhsNVhNK21KNTJJcUl3cEZ3RUlnUDFDQ0FnaElFbVNtcGc3elh5Yzh3OTdRV241bGRGb05BV21DU0ZnTXBuZzRPQmdVU2EvTklQQm9LWUpJV0EwR21FMEd1SG82R2hSeGx4T0NJR01qQXhrWkdUQTNkMWRMWk9jbkl6azVHVG9kTHFIUDRORVpGZENDQ1FrSkdETm1qVVlPSENndlp0VGJFS0lRd2tKQ2VxeGs1TVRuSnlja0p5Y3JLWTVPRGpBd2NFQjkrN2RBd0RJc2d4WmxwR1JrYUdXa1NRSkRnNE9NQmdNYXByNTk2M0paRkxMU0pJRVdaYlZOSE45T2U4Z1NaSUVqVWFUSjAyU0pEVXQ5M0ZoYWJtUEFmQ09GUkhSQXlqVEFZZ1FZcTRrU1cyRkVKS1U5VmRBZlJTU0poZFdCb0FrU1pMNVd5dzUxM0YrWmN6SDh2M0s1SHBQdWJBMjVIckk5OG4vWDlSbFo3Nit2c2pNekZTUE8zYnNDQUJvM0xneE5tM2E5TURsaUNvQzg4Ky9MTXVZTW1VSyt2ZnZiNUZmQnZ1VktPSkR5UzlkWlAxaUxMUnMxcTlYSVFwSVU0cFFwdEIyNU5lRzdEU2xDR1dFSkVsL1BmSEVFeGRQbmp4WkV1ZVhpS2hNSzlNQlNGeGMzTHYyYmtOcG9kUHBTc1V3ckdQSGpnRzQveENRb3BZanFnaU9IajJLdTNmdll2YnMyZGk1Y3lkNjkrNE5yVmFyNXBlbGZpWExzditKRXljaWJQcW1wVlJNVEl5OW0wQkVWQ3B4RWpvUlVTbmc0ZUdCOTk5L0g3ZHUzY0xhdFd2dDNSd2lJcUlTd3dDRWl1WDI3ZHU0ZWZNbWJ0Njh5VDBMaUt6RXpjME4wNlpOdzZaTm0zRDI3Rmw3TjRlSWlLaEVsT2toV0dRL3ZYdjNWcDlYcWxRSlAvNzRvMFYrczJiTmlqVDhvS2psaUNvS1B6OC85T2pSQTNQbXpNR21UWnNzRnI5Z3Z5SWlvdktBQVFnOUVGN1lFRmxQUWYxcDNyeDVkbWdORVJHUmJYQUlGaEVSRVJFUjJRd0RFQ0lpSWlJaXNoa0dJRVJFUkVSRVpETU1RSWlJaUlpSXlHWVlnQkFSRVJFUmtjMHdBQ0VpSWlJaUlwdGhBRUpFUkVSRVJEYkRmVURLR2IxZWIrOG1FSlVyN0ZORVJFVFd4VHNnNVlRUUlzTGViU2lEYnNxeWZNYmVqYURTaVgycVdOaW5pSWpvdm5nSHBKeUlpNHZ6dDNjYmlNb1Q5aWtpSXFLU3dUc2dSRVJFUkVSa013eEFpSWlJaUlqSVpoaUFFQkVSRVJHUnpUQUFJU0lpSWlJaW0yRUFRa1JFUkVSRU5zTUFoSWlJaUlpSWJJWUJDQkVSRVJFUjJRd0RFQ0lpSWlJaXNoa0dJRVJFUkVSRVpETU1RSWlJaUlpSXlHWVlnQkFSRVJFUmtjMHdBQ0VpSWlJaUlwdGhBRUpFUkVSRVJEYkRBSVNJaUlpSWlHeUdBUWdSRVJFUkVka01BeEFpSWlJaUlySVpCaUJFUkVSRVJHUXpERUNJaUlpSWlNaG1KSHMzZ0lpSWlJaktKeUdFc0hjYnFQVGhIUkFpSWlJaUlySVpCaUJFUkVSRVZDb2tKU1ZadFQ0aEJDNWZ2bXlWZXY3OTk5OTg4MHdtVTVIcnVYWHJGaFJGVVk4VlJjRS8vL3p6d1BWWXc4MmJOeCtvdkRYUEFSRVJFUkZSaVJBUFNLZlRDYVBSK0tBdks5RHAwNmRGbHk1ZHhNMmJOeCtxbm95TURLSFQ2ZktrNzkyN1Y0d2JONjdJOWJ6MjJtdGkzNzU5Nm5GcWFxcG8zYnExRUVLSXQ5NTZTM3o4OGNmQ1pESTlWRnVMNmtIUHRUWFBnWU85ZnpDSmlJaUlxUHhLVEV6RTRNR0RBUUIzNzk2RlJxT0JzN096bW4vZ3dJRVNlKzltelpyQjE5Y1hwMCtmUnVmT25hMWE5MTkvL1lWRml4WkJraVFFQmdaYTVQWHMyUlBqeDQrM1NJdVBqOGYxNjlmUm8wY1BOYTFTcFVvd21Vd1FRbURldkhtWU8zY3U0dUxpb05mcmk5V21aY3VXSVNJaW9zRDgzYnQzNDkxMzM4V2NPWE9LVlg5dXhUMEhERUNJaUlpSXFNUjRlbnFxUWNiZ3dZTXhkdXhZdEd2WHpxS01yNjh2amgwNzl0RHY1ZXZybTIvNjk5OS9ueWZ0dmZmZVE2ZE9uZEMrZlh1TDlNek1UTVRFeEJUNlBwY3ZYOFliYjd5QmFkT21vV2ZQbm1yNnBrMmJzSGZ2WHZUcDB5ZlBhMWF2WG8yUWtCRDgvdnZ2MEdnMGVQTEpKM0gzN2wwNE9qcml5SkVqdUgzN05oNTk5RkhzMmJNSHNpekR4OGVuS0IvWndvUUpFekJod29SQ3l4dzRjTUFpQUZFVXhlYm5nS3RnRVJFUkVWR0pFT0ovcTJCZHVIQUJ3NFlOdzRFREIrRGdZUGtkdURrQTBldjFpSTZPaGthanNWb2I5SG85dnZ2dU85U29VU1BmL0ZPblRzSEx5d3ZPenM1SVRFekVzR0hEVUtkT0hmejIyMjhXNWU3ZHU0ZEtsU3BoM2JwMW1EUnBFbTdjdUFGWFY5ZWNueFhKeWNtb1hMbXl4ZWM3ZE9nUURoOCtqRzNidG1IMTZ0VVlPblFvbWpScGd1KysrdzV1Ym01SVRFeEVwMDZkVUxkdVhmemYvLzBmYXRldURXOXZiMVNyVnExWW43ZGJ0MjZvV2JPbVJWcENRZ0tpbzZNQjVIK3ViWDBPaUlpSWlJaEtSTTZ4LzB1V0xCSHQyN2NYL3Y3K3d0L2ZYN1JwMDBZY1BueFlDQ0ZFdTNidGlqVXZvU2gwT3AyNGNlTkdnZmtyVnF3UWMrZk9GVUlJY2Zqd1lmSG1tMi9tS1pOei9rTjhmTHpZdTNkdm52a1ErYzJQTUtlTkhUdFc5T2pSUXp6enpEUGlsVmRlRVNhVFNTaUtJb1FRNHJubm5oTVhMMTYwZU4zRHpBTUpDQWdvTkMyL2MyM3JjOEJWc0lpSWlJaW9STjIrZlJ1aG9hSFl2SGt6RGgwNmhFT0hEc0hEd3dQMTY5ZTNkOU13YXRRb3hNZkhJeUlpQWovODhBUGF0MitQcUtnb2pCbzFDa2FqTVUvNUprMmFJRGc0K0lIZVkrSENoZmpxcTYrZ0tBcmVlZWNkeUxLTTVPUmsvUExMTDVBa0NmLzk3Mzh4YytaTWpCZ3hBb0dCZ1Zpd1lNRkRmYWFCQXdkYVBPN2N1Vk5vZVZ1ZkE4NEJJU0lpeXNISHh5ZEtrcVEyOW01SE9SY1NHeHY3b2IwYlFiYnp5U2Vmd04vZkgzZnUzRUdkT25YdysrKy93OW5aMmVvQlNGaFlHT2JObTVjblBiK0xaZk9jRTBkSFI4eWRPeGRqeDQ2RjBXakVHMis4Z2NxVksyUDE2dFZZdFdwVnZuTXFSUGJJc3R3VHIzTWZtN200dUdEKy9Qbm8zNzgvNnRXcmg5RFFVSHo4OGNlb1c3Y3VKRWxDZW5vNmV2WHFoVnExYWlFdExRMHRXclI0NE05dXRtVEpranl2UDNYcVZLR3ZzZlU1WUFCQ1JFU1VBNE1QbTFnRmdBRklCWEg2OUdrY09IQUFIMzc0SVNaUG5vei8vT2MvK1BQUFB6Rmd3QUNydjFkUVVCQ0Nnb0lzMHZSNlBVSkRRd3VjQXdJQWpSbzFnbDZ2eDk5Ly93MTNkM2NBd015Wk16RjQ4R0FFQndlalhyMTZGdVV6TWpLZzBXZ1FIaDV1OFQ0NWo4MXBBQkFhR3FwT2hCOHlaQWdHREJpQVBYdjJBQUMyYk5tQ0N4Y3VvRjI3ZHBnMmJSb2NIUjBmS2dCNStlV1gwYWhSSXdCWmN6OGFObXdJQUxoeDQwYWhLNDdaOGh3d0FDRWlJc3JIL1ZhQW9RZDM4T0JCVEpreUJRQjIyTHN0WkR1cHFhbDQrKzIzNGVYbGhjOC8veHlqUm8yQ0xNdDQ1NTEzN04wMDFibHo1eEFkSFkxSEhua0UrL2J0UTY5ZXZkQ3dZVVBzM3IwYnRXclZRbVptcGtYNWE5ZXVvVktsU2tXdTM4UERBNis4OGdvZWYveHhQUDc0NDZoYnQ2NmExN3AxYTN6NTVaZTRjT0VDWEZ4Y01IbnlaTnk0Y1NQUFJQS2ljbk56dzlkZmZ3MGdhMEo2enVlRnNlVTVZQUJDUkVSRVJDWG02YWVmVnA4bkp5ZkRhRFJpMGFKRkZxc2tGZVViZjVQSmhMMTc5NkpuejU0Vys0ZzhyRHQzN21EeTVNa1lQMzQ4Zkh4OE1IcjBhUGo1K2NIVjFSVzFhdFhLOXpXLy9QSUxNakl5aWp6OHFHM2J0bWpidGkydVhidUcyTmhZbkRsekJyMTc5d2FRdFRyWTFhdFg0ZVBqZzFtelppRXVMZzVyMXF6QnA1OSttcWVlb3B5RDFOUlVkZCtWTzNmdXFNL044bHZ1Mk5ibmdBRUlFUkVSRVpXNDhQQndyRml4QXZQbnoxZUhDSmt0WDc0Y3QyN2RnaXpMa09YODEwajY3YmZmOFBISEgrZTd2MFJ4SlNVbFlmVG8wV2pkdXJVNlR5UWtKQVQzN3QyRHM3TXpEQVlEbkoyZDhjY2ZmMWhjOE8vWnN3ZDkrdlRCMjIrL3JhYVpoeDhwaWdKWmxwR1dsZ1ovZjM4QXdFY2ZmWVM5ZS9mQ3lja0pQajQrNk5LbEMzNzQ0UWVzWDc4ZVJxTVJvMGFOd3JadDIzRGx5aFdjUFhzV2pSczNMdlk1Y0hWMXhhWk5td0JrM2ZYSStkenN4bzBia0dVWmtpVFo1Und3QUNFaUlpS2lFdlhlZSsvaDVNbVRXTDE2dFRvbklhZFhYMzBWOGZIeGFOZXVIU1FwLzIzcVRwMDZwVjdNNWljc0xBeUxGaTNLays3cTZvcStmZnZtKzVxOWUvZWlkZXZXRmp0MkJ3UUVBQUF1WGJxRVo1OTlGa0RXSk8wUkkwWUFBTTZlUFl2NCtIak1tREhEb2k3emNLUzMzbm9Ma1pHUkVFS29GL1JkdTNaRjM3NTkxYnNKWThhTVVlOVVCQVFFUUpJa09EbzZZdURBZ1ZBVUJSOTk5Rkd4emdFQXBLU2tZT0RBZ1FDeTdteVlud05aZDBkNjlPaUJqSXdNZE83Y1dRMzQ3SEVPaUlpSUtKdE9wOHQzTFh0NmVBY09IQkRaNTNlN3ZmK2Z5VGJNLy9kSlNVa2lNek96d0orTnpNeE1rWjZlWHVqUHorVEprOFdKRXllczl3TlpCT25wNlNJdExTM1B2aHhYcmx3cDhEVW1rMGxrWkdRVXVwOUpXbHBhdnVsSlNVbmkyclZyQmI2dUtPZkEzOTgvMzNUelhpQUdnK0dCOWxvcGlYUEFuZENKaUloeTBPbDBBdUFrOUpLUWN4SjZiR3hzZjN1M2gwcWVFUC9iQ1ozSWpCc1JFaEVSRVJHUnpYQU9DQkVSRVJHVkNLbWdDUjBWV011V0xWdktzaHdINEZSc2JHeExlN2ZISG5nSGhJaUlpSWlJYklZQkNCRVJFUkVSMlF3REVDSWlJaUlpc2hrR0lFUkVSRVJFWkRNTVFJaUlpSWlJeUdZWWdCQVJFWldBRXlkTzRQcjE2M25TRlVWQmFtb3FMbDY4aUpNblR5SXNMQXgvL2ZXWEhWcFlkdm40K05TemR4dUlxUGk0REM4UkVWRUppSTZPeHFlZmZvcTFhOWRDa2lUNCsvdkQwZEVSRGc0T2NIWjJocXVySzZwVnE0YnExYXZEM2QwZGRlclVnYSt2TDF4ZFhlOWJkMnBxS2lJaUl1RG01Z1lBQ0EwTnhjY2ZmNHdyVjY1ZzdOaXhHRFpzV0w2dk8zUG1ESVlQSDQ2alI0L0N4Y1hGcXArM3BPbDB1a1pDaUg0QStrcVMxQVlBbDNjbEtxTVlnQkFSRVpXQWwxOStHUU1HRE1DV0xWc3dZTUFBR0F3R0hENTh1TUR5bVptWkFJQURCdzVBcTlVV1dyZGVyMWVmWDcxNkZiTm56OFo3NzcySHpwMDd3MlF5V2VjRGxBSStQajVOWkZudW54MTROT2VXRWtUbEF3TVFJaUtpRXFEVmFqRmp4b3dpM2RGNEdEZHUzSUNpS09qVXFSTWNIUjNoNk9oWW91OVh3aVM5WHU5anZ0TUI0Q2toaEwzYlJFUld4Z0NFaUlqc1NkTHBkTjJGRUs0YWpTYlpaRElwc2l3cmlxSW9raVFwc2l3ckpwTkowV2cwSm5PZStkK2N6NDFHbzZMUmFCU05ScU1ZREFhTGZ4MGNISlNNakF6RjBkRlIwV3ExeXIxNzl4UW5KeWNsTlRWVmNYWjJWdHpjM0pTVWxCUlRnd1lObEczYnRpblcvSEErUGo0QUFDRUUwdFBURVJnWW1LZk10V3ZYRUI0ZWpxcFZxMXFrNi9WNjFLcFZ5NkpjVEV4TW50ZWJoMXY1K3ZvQ0FHSmlZaEFkSFkzbHk1Y2pJU0VCdFdyVndyUnAwOVQ4bkRadjNvelBQLzhjS1NrcDZOZXZIOTU2NnkwQVdYZGpsaTlmanZEd2NCZ01Cdmo1K1dIYXRHa2xGVXpKT3AxdW5CQ2lneXpMN1lVUXRZdnlJcDFPMS9OQjNrUUlZVXhKU1RsNjd0eTVqT0kxazRpc2hRRUlFUkhaVGF0V3JRSVVSZGt2U1JJVVJZRWtTUkJDd0R6VXhweVdNMCtXWllzOElRUTBHZzBBd0dReVFaWmxDQ0hnNE9DZ3BqazRPRUFJZ1l5TURNaXlESVBCQUNjbkp3Z2hrSnljREFCSVNFaUFUcWRMc3Nibit1eXp6N0Jod3daa1ptYmkyTEZqU0UxTlJiVnExZkRwcDUraVdyVnE2dnlMdUxnNHpKMDdGeDRlSGpBWURCWjF5TEtNOFBCdzliaDE2OWI1dnRmNjllc3hmUGh3SER0MlRCMjZkZmZ1WFV5ZlBoMk5HalhDcWxXcjhQNzc3MlBQbmowV3I3dDA2UklXTDE2TXRXdlhvbW5UcHZqNzc3L1Z2SG56NXVIU3BVdll2SGt6bkp5Y01IWHFWQ3hkdWhRelo4NjB4dW1CTE11U2o0K1BYL2J3cXI0QUhqWC9YejZBOFBzWCtSOUprdUR1N3Y0cTZ6RVZBQUFnQUVsRVFWUUpnRmNmNUhWRVpIME1RSWlJeUc1TUpsT05IT1A2RHdLUWhSQ3lKRWt5c2xacWxBRm9janhYSDVJa3lVS0krNmJsVTEvdWh5WkhXY1VhOHd4R2poeUprU05IcW5jZExsKytqQm8xYXVENDhlUFl1SEVqcGsrZmppWk5tdUQ5OTkvSHVISGpZTzI1RGY3Ky9raFBUMGRDUWdKY1hWMXgrZkpsR0kxR2l6S09qbzZRSkFsWHIxNUZtelp0NE8zdERRQzRmZnMyOXUzYmg2KysrZ3FlbnA0QWdNR0RCMlBxMUtsV0MwQUFRSklrb1NpS2tHVlpGSE9ZMWJjUFVMWkg5cjlQRnVlTmlNaTZHSUFRRVZGcHNDVTJObmFBdlJzQkFEcWR6dXFURGs2Y09JRm16WnFoVDU4K2FOeTRNZDU1NXgxSWtvUldyVnFoYytmTzFuNDdyRnExQ252MjdFSHo1czNoNU9RRUlPdU9VVTZlbnA2WU8zY3VWcXhZZ1UyYk5tSHExS253OGZIQjFhdFhJWVRBd0lFRDg5UnJNQmlzTXNkRVVSUVJHeHQ3Rk1CUkFCUDBlbjFySVVSL1NaTDZDU0VlTDBvZHNiR3hSUjZDcGRQcDNnQ3dETURKNHJXWWlLeUpBUWdSRVZFSnlzek14UGJ0MnpGNzltejFXSlpsT0RzNzQ1ZGZmc0hGaXhkUnQyN2RQSzlURk1WaXpranVBS0lnbHk1ZHd2cjE2N0Z0MnpZMGFOQUF4NDRkdzdmZjVuK3pJREF3RUFFQkFWaTVjaVVtVDU2TUF3Y09vSHIxNmdDQXNMQXcxSzVkcE9rWUQwdUppWW1KQWhBRllIS3JWcTFhS29yU0QwQS9BRS9ab2dGRVpGdmNpSkNJaUtnRW1KZlZQWDc4T0x5OHZPRGc0SURKa3lkajd0eTVtRFJwRWpaczJJQm5ubmtHdzRjUFIxUlVWSjdYRHhzMkRPSGg0ZXFqb0wwOWNqTVB0YnB5NVFxU2s1UHg5ZGRmNTF2dXlwVXJPSG55SkNSSlF0MjZkWkdabVFraEJEdzlQYUhUNmJCa3lSSWtKaWJDWkRMaGp6LytRSFIwZERIUHhBTVJKMDZjaUl1TmpaMGVHeHZiV0FqaExVblN1d0JPMmVMTmljZzJlQWVFaUlqSXltN2Z2bzAzMzN3VGRlclV3YzgvLzR5MzNub0w4Zkh4Q0FnSVFFQkFnRHFSL29VWFhzQlRUejJGeHg1N0xFOGQ0OGFOSy9TNElQWHIxOGVBQVFNd2FkSWsxS3BWQ3dNR0RFQmtaR1NlY2lhVENYUG16TUhseTVmeDZLT1BZdDY4ZWVwY2xJVUxGMkxCZ2dYbzM3OC9EQVlER2pSb2dQSGp4ei9vYVhob2NYRnh2d0w0RmNCY3ZWN2ZVQWpSVHdqUkwzc2pRaUlxb3hpQUVCRVJXVmw0ZURqMGVqMWVmZlZWckZ1M0RpTkhqa1I2ZWpwa1djYnk1Y3NoeXpJVVJZSFJhSVRSYUVUdDJyV3hmdjE2QUVCUVVOQUR2VmV6WnMzeUxNODdhZElrVEpvMFNUMGVNR0JBbnJJdUxpN1l1WE5udm5WV3IxNGRpeFl0ZXFCMmxMU1ltSmdFQUlzQUxQTHg4YWxuNy9ZUVVmRXhBQ0VpSXJLeS92MzdxMHZpaG9TRUlDUWtSTTB6bVV3d21Vd1FRcWdQalVZRFdaWVJIQnlNR1RObXFFc0lGMlRtekpsbGZjUEJoeElYRi9lUHZkdEFSTVhIQUlTSWlNakt6TUZIZmpRYWpicHZTVzdtaWVyM1U5UnlSRVNsRVNlaEV4RVJFUkdSelRBQUlTSWlJaUlpbTJFQVFrUkVSRVJFTnNNQWhJaUlpSWlJYklhVDBJbUlpSWdxdU5hdFd6Y3dtVXg3QVRRQk1DQTJObmFMdmR0RTVSY0RFQ0lpSWlvM2hCQ2lrT3p4Mlk5OFNlYWRHQ3NXV2FmVGpUS1pUQXNCVk01TzI2elQ2WUlNQnNQNE0yZk8zTFpuNDZoODRoQXNJaUlpb2dxb1pjdVc5WFU2M1VFQUh3S28zS05IRDd6NjZxdHdjbklDZ0NHT2pvN3hlcjMrd1hiR0pDb0NCaUJFUkVSRUZZdWswK2xlazJYNURBRC9hdFdxWWZIaXhYanZ2ZmZ3Mm11dlljdVdMV2pac2lVQS9KOFFJbFNuMDMzZXNtWExxblp1TTVVakRFQ0lpSWlJS2dpOVh2K1lqNC9QdHdBK0F1RGFyVnMzYk51MkRWMjZkRkhMMUsxYkY1OTg4Z2ttVHB4bzNsVHpKWTFHYzBhbjAvV3dVN09wbk9FY0VDSXFkZHEyYmV0dU1CajZBZkFEMEFwQWJRRFZBT1MvZlhURll3SndHOEJWQUNjQS9PRG82TGdqS2lvcTJiN05JaW85Y2w1UW02V21wa0tyMWViWnFmNjU1NTVEU0VpSXJacG1MNUtQajg4SUljUXlTWkxjcWxhdGlxbFRweUlnSUNEZndySXNZOUNnUVdqZnZqMW16WnFGMDZkUDF3R3czOGZINTFPdFZqdVJ2Mi9vWVRBQUlhSlNvMjNidHA2Wm1aa3pEUWJETUFBdTltNVBLYVlCVURQNzBSVEFjSVBCOEtHUGo4OFhXcTEyZGxSVVZLSjltMWMrNlBWNmV6ZUJIc0toUTRjc2puZnUzSWt2di93U24zenlDYXBYcjI2blZ0bEg4K2JONnpnNE9Id0NvQ2VRRlp4Tm5UcTFTT2VoWHIxNitPeXp6L0RsbDE5aXpabzF5TXpNZk5sZ01QVHc4ZkVaRVJjWGQ3Q2syMDdsRXdNUUlpb1Y5SHI5SUlQQnNFNlNKRmRKa3RDdVhUdjQrZm1oYWRPbXFGMjdOdHpkM2VIZ3dGOVpBR0EwR3BHY25JeXJWNi9pbDE5K3dROC8vSUNmZi83WjVmL2J1L2U0cU9xOEQrQ2YzekF6NEExRlU2ejEwcUxtSm9ITU9hQ3htcmNzS3krMVdxWjVJMlh0TVVzcncydUVZaGZkdktXV3FKZ2ttNXB1WlluaGs3dWJaV1lvTTZCSXRabVdtcVcyb1NLcE04T2MzL01Iemp4Y0ZSWG13UEI1djE2K1hqUG4rcDB6empEZjgvMWRBRXh3T3AyalZGVjl3bXExcnRjN3p0cEtTcmxUQ05GTDd6aDgzRTV2bmNodXQyUFJva1hJeWNuQmp6LytpSzFidHlJM054ZXhzYkc0N2JiYnZCV0dYb1NxcXFPbGxLOERhQndZR0lqcDA2ZmozbnZ2eGJVTStHVXdHREJxMUNoMDc5NGRDUWtKeU0zTmJTMkUyS0dxYWxKQVFNRFUzYnQzbjYrK2wwQytxQzRPTjBkRU5ZdFFGT1ZGQUxNQllNQ0FBZmlmLy9rZjNIenp6ZnBHVmN2ODhzc3ZTRXBLUWxwYUdnQkFDSkZndFZybkFyalNrS1M2czFnc3c0UVFHd0M4YTdQWmh1a2REOVYreFlmaHpjakl3UHo1OHhFYUdvcVpNMmVpZS9mdTJMTm5EOUxTMHJCNjlXcUVoNGRqNHNTSmFOT21EUURmR29iWFlySGNJb1JZQmFBL0FQVHMyUk96WnMxQ3MyYk5idWk0THBjTHFhbXBTRXBLZ3RQcEJJQWZoUkJqclZicnB6Y2VkZDBRRVJFUllUQVlzZ0RzdDlsc0VYckhRMFJVcDRTR2hwb1ZSVWxWRkVWR1IwZHJuMzMybWFRYjg5bG5uOG5vNkdoTlVSU3BLTXE2ME5CUTg5WGZDZjFZTEpaaGwyUGRxSGNzNUJ1a2xQTElrU055d29RSjh0NTc3NVdmZlBLSjUvT2hLSW9zTEN5VVVrcDU4ZUpGdVh6NWN0bXRXemU1YU5FaUtlVVY1dytwVFlTaUtDTVZSVG1qS0lyczJiT24zTFp0bTlRMHJVcS9hNzcvL25zNVlzUUllZm56S3hWRldSNGFHdHBRN3hkZkcwUkVSRVJjdm1iWmVzZWlGNDZDUlVTNjhmZjNudzlnWkxObXpiQm16UnJSbzBjUHZVT3E5WHIwNklFMWE5YUl5M2M1Ui9uNys4L1RPeVlpYjJ2Y3VERVVSY0VISDN5QWUrNjV4N084VjY5ZW5xWkhBUUVCbURoeEl0NTU1eDIwYmR0V3IxQ3JWRlJVVkV0VlZUOEFrQXFnU2JkdTNiQjU4Mlk4OE1BRDE5VGtxakxhdFd1SGxKUVVUSmd3d2QwOGRxSy92LzkraThYQ0wzSzZLcDhwTlJKUjdXS3hXQVlKSVQ1czBxU0pURTFORmJmY2NvdmVJZm1VbjMvK0dhTkdqWkpuejU0VkFBYlpiTGF0ZXNkVUhqYkJvcXBXdkpJUkZSV0ZSbzBhVmJqdCtmUG5zWHYzYnMrb1dMVzRDWmF3V0N6REFDd1hRalJ0MEtBQjR1TGlNR0RBZ0NwUFBNcHo2TkFoSkNRazRELy8rUTlRMU94enFSQmlwdFZxdlZEdEo2K0YyQVNMbmRDSlNBZFJVVkd0WFM1WENnQWtKaVl5K2FnR3Q5eHlDeElURThXa1NaTUE0TzJvcUtqTysvYnRPNjUzWEVUZXBHa2F0bS9mWG1iWVhUZGZHT2tzUER5OGhkRm9YQUZnTUFCRVIwY2pQajRld2NIQlhvdWhRNGNPV0xkdUhkNTY2eTBrSnljTGw4czFXVXJaUHpJeU1pWXpNM08zMXdLaFdvTk5zSWpJNjF3dTF3b0FRU05IamtTM2J0MzBEc2RuZGV2V0RTTkdqQUNBb012WG5JaDhpS3FxanhpTnhsd0FnK3ZYcjQvNCtIZ3NXN2JNcThtSG05Rm94UGp4NDVHYW1vcjI3ZHNEUUh0TjAzWlpMSllGMGRIUjlid2VFTlZvVEVDSXlLc2lJaUtpQVBSdjA2WU5KazZjcUhjNFB1K3BwNTV5ai9EVDMyS3hST29kRHhIZE9GVlZiMUlVWmFPVWNoT0FtN3AwNllKTm16YmhvWWNlOGtxVHF5dnAyTEVqL3Y3M3Z5TTJOaFlHZzBFSUlhYlk3ZllzUlZIdTFEVXdxbEhZQkl1SXZNcGdNTHdBQURFeE1SVTJpNkNxWXphYk1XYk1HTXlkTzlkOTdSL1NPeVlpYjNyd3dRZjFEcUZLS1lyeUZ5bGxFb0FXOWVyVnd6UFBQSU1oUTRib25uZ1VaektaTUdIQ0JQVHMyUk1KQ1FrNGN1UklSd0M3RlVWWkVCZ1ltTEJ6NTg1TGVzZEkrbUlDUWtSZUV4RVJFUUZnVUhCd01CNTQ0QUc5dzZreit2ZnZqNVVyVitMMDZkTVBXaXlXemxsWldmdjFqb25JRzNyMTZvWDU4K2RYT0lucGpCa3pZRERVanNZZ1hicDBhZVowT3BjQ2VBd282citTa0pDQVAvemhEenBIVnJGT25UcmhuWGZld2NxVks3RnUzVHFEcG1sVDgvUHpCMFpFUkl6SnpzN2VwM2Q4cEovYThha2pJcDlnTUJpZUJvQ1JJMGZDWkRMcEhVNmRZVEtaTUhMa1NBQ0FFR0tTenVFUWVjM0NoUXNyVEQ0QTROVlhYNzNpK3ByQ1lyRU1LaXdzUENpRWVDd2dJQUJUcDA1RlVsSlNqVTQrM014bU01NSsrbW1zWGJzV3Q5NTZLd0RjYmpBWTlpaUs4bkw3OXUzOWRRNlBkTUlFaElpOG9sZXZYa1lBRHhvTUJnd1lNRUR2Y09xY2dRTUh1dS8wRG5ya2tVZjg5STZIaUs0dUxDd3NTRkdVZFVLSUR3RzB0RmdzZVBmZGQvSG9vNC9XbXNxTjJ4MTMzSUVOR3paZzlPalJFRUw0QVpnWkdCaVlxYXFxb25kczVIMjE2Mzh2RWRWYTU4NmQrek9BWmhFUkVRZ01ETlE3bkRvbk1EQVFuVHQzQm9DYkRoOCsvR2U5NHlHcUxxSWNxcW8rcTZvcVZGVjl2YnoxYm5ySFhweXFxdjFOSnROQkZFMG9pdWVmZng2clZxMUNxMWF0OUE3dHVwbk5aa3llUEJscjFxeHhENDV4aDVSeXI4VmlTUXdORFdXbndEcUVDUWdSZVlVUTRpR2dhS1p1MG9mNzJydmZDeUtxZVZSVmJhd295bHRTeWpRQXQzVHUzQmtiTm16QThPSERhMTNWb3lMdTF6Uml4QWdJSWZ5RUVQSCsvdjU3TFJaTFo3MWpJKy93amYvSlJGUWJEQVNZZ09qSmZlMmxsSU4wRG9XSXlxRW9TajhBQndFOGJqYWI4ZXl6enlJNU9SbHQyN2JWTzdRcUZ4QVFnT2VlZXc3SnljbnVxazVuSVVTbXFxcnhxcXF5azZDUFl3SkNSTlV1SWlLaUNZRDJUWnMyOWNrL3BMVkYyN1p0RVJRVUJBRHRWVlZ0ckhjOFJGU2thOWV1Z1lxaXJBS3dYVXJaS2pRMEZCczJiTURJa1NOOXB1cFJrWWlJQ0d6Y3VCSERoZzBEQUtPVU1sRksrWldxcW1GNngwYlZ4N2YvVnhOUmplRG41M2NIQUlTRWhPZ2RTcDBtaFBDOEIwS0lPM1FPaDRnQVdDeVd2azZuTXdmQVgwMG1VK2tSbytxRWV2WHFJUzR1RHF0V3JYS1A3S1ZJS2EyS29zeThQSUFKK1JnbUlFVGtEZUVBMEs1ZE83M2pxUFBjNzRHVU1sem5VSWpxdE5EUTBJWVdpK1ZOSWNRT0FHM2NjMmJFeE1UQXo2OXVEbFNucWlvMmJ0eUlSeDU1QkFCTUFGN096OC9mWTdGWU91a2NHbFV4SmlCRTVBMWhRTTJ0Z1B6clgvL0NHMis4VVdiNTRNR0RvV2xhcFk0UkhSMWQxV0ZWQzNjQ29tbmFkVGR2VUZXVm1TVFJEVkJWdGJlL3YzK09FR0tDMFdqRXhJa1RrWktTNHJXYk5KcW00ZWpSbzU3bkJRVUZuc2QydXgzejU4OHZzZjJGQ3hldWVzei8vdmUvbGY2K3ZKTDY5ZXRqK3ZUcFdMRmlCVnEyYkFrQWtVS0lMSXZGTW8zVkVOL0JONUtJcXAyVXNnT0FHdG4vUTBxSjVPUmt4TVhGbFZsMzlPaFJTQ2xMTEx2Ly92dkxQWTdENFNoMzNadzVjOUNsUzVlcUNiWUtYQjc2RWtLSUR0ZXlYMVJVVkdoaFllRlVJY1FEVXNxYkFOU29JVXVKYW9QdzhQQUdScU54bnBUeUtRRG8yTEVqNXN5Wmd3NGR5bjRjSXlNaks1eG84TVNKRThqTXpQUTg3OU9uVDVsdENnb0tZRGFiWVRhWEhOMzJMMy81Qy9yMTY0ZUpFeWRpK3ZUcDZOR2pCMGFQSG8zUm8wZmpvWWNlZ3NQaHdLWk5tekJ0MmpRQXdQYnQyN0YwNlZLODk5NTd1T3V1dTlDOGVYUDgvdnZ2R0RCZ0FLWk9uUW9Bc0ZxdG1EaHhJbDU0NFlVcnp2TzBjZU5HckYrL0hpZFBua1RidG0wUkZ4ZFg0ZmRqbHk1ZHNHblRKaXhac2dUdnYvKytXUWd4THo4Ly95K3Fxc1pZcmRadkt6ekpOVkJWdFoyVWNqQ0F3VGFiclhiY1JmSVJURUNJeUJ1YUFLaVI4MzlzMjdZTklTRWhpSWlJd0k4Ly9vaXhZOGVXV0gvUFBmZVVlUDd2Zi8rNzNPTkVSMGNqUFQyOTJ1S3NLc1hlZ3laWDIxWlJGQlZBSElCK0xwZXJTUTJiSm9Hb1ZsRVU1UzRBS1FCQy9Qejg4TmUvL2hXUFAvNTRoVE94bTB3bWZQamhoK1d1SzExeExmMjk5UDc3NytPZGQ5N0I2dFdyMGJScDAzS1BzV1RKRWp6enpETzQ3YmJic0dEQkFvd2JOdzZhcHBYNHp0dStmVHRlZWVVVkxGaXdBUFhxMVVPREJnMlFucDVlSW1rNmUvWXM1czJiaDVVclZ5SStQaDRoSVNIbzFLbjhGbE41ZVhuNDI5LytodURnWUx6NzdydUlpNHZESjU5OEFuLy84aWRFYjlDZ0FXYk5tb1c3Nzc0YmlZbUpPSFhxVkZjcFpiYXFxck5DUWtLV2JONjgyVlh1amxkZ3NWZzZHUXlHSVZMS0lWSktEdnVyRXlZZ1JPUU5qWUdpUHlZMXlkbXpaN0YyN1Zxc1dyVUtxYW1wK1BycnIwdjhJVmRWRlR0MjdQQ3A5dGpGM29QeVJzRVNpcUowRjBKTWtWTDJBZERJZTVFUitTWlZWZXRMS1Y4R01CbUFhTisrUFJJVEU5R3hZOGNyN3VkME9qRjA2TkFLMTVYSGJyZGowYUpGeU1uSndZOC8vb2l0VzdjaU56Y1hzYkd4dU8yMjJ6emJhWnFHME5CUWJObXl4Zk9kc0h6NWNuZVRKNDhPSFRwZzJiSmw3a2xNUGZidTNZc25uM3dTNTgrZngrVEprekZvMENCMDd0d1ppWW1KZU82NTV4QWZINDl1M2JxVmllL0pKNS8wUEk2SmljSHExYXVSbDVlSG0yKysrWXJYNHM0Nzc4U21UWnV3ZVBGaWJObXl4VjlLdWVEdzRjT0RPM2Z1L1BqKy9mdS91K0xPZ0lpTWpJelFORzBJZ0NFQS9sUzZzazNleHdTRWlMeWhSaVlnYVdscE9IMzZOTWFORzRkejU4NWg0OGFObGRvdk9qb2FMVnEwS0xITTZYVGl3UWNmOUR3djNVU2lwaWduQVRFb2l2SVJnSEFoeE0xU1NtTmwvamdyaXBKVUZmRklLWlhMRDY5YWtTRzZYa0tJUmxKS1NDa2JXaXlXV3d3R2czVC91M2p4b3ZUejg1TUdnMEg2K2ZsSlB6OC9XVkJRNEhsc05CcWwwV2lVWjgrZWxYNStmdEprTWttejJTejkvZjNsVHovOUpBSEEzOTlmQmdRRXlFYU5Hc25telp2THpaczNTd0F5TWpMeXo1cW1yUVhRd1dBd1lPellzWWlOallYSmRQVnBMa3dtRXpadDJsVHV1dkw2bkdWa1pHRCsvUGtJRFEzRm1qVnIwTDE3ZHd3ZlBoeHBhV21ZUEhreXdzUERNWEhpUkxScDB3YXpaODlHdlhyMThNd3p6d0FvdXRsU3IxNDl6N0hxMWF1SDd0MjdBeWhxcGhvVUZJUzB0RFFBUlUxVG16UnBna3VYTHVHcHA1N0NyYmZlaWxHalJnRW9HbEozM3J4NW1ESmxDcnAzNzQ1cDA2YWhmdjM2NWI2R2pJd010R3paRXNIQndWZTlGZ0RRc0dGRHhNZkhvMCtmUHBnN2R5NSsvZlhYUC92NStXV3JxanJEYXJVdUExQzhBNHBCVmRVb0tlWERBQVpybWxZek95RFdZYXluRTFHMVV4VEZEc0M4WjgrZU11MlI5WFR4NGtVVUZoWmkrdlRwNk5PbkQ0WU1HVktpTGZXNWMrZlF1UEgvRndyZWVPTU4zSDc3N1lpT2pzYWVQWHRLSEt2MHN2SzJxUWtjRG9mN3g0dFRDUEdGbFBMUEFNcHYvK0JsTnB1TmY1T295a1ZGUmJWMnVWekhkRGoxNnlpcWVxQmR1M2FZTTJjT2JyLzk5a3J2WE5rK0lELzg4QU5lZSswMUhENThHTTgvLzd5bkNaV3FxdGk3ZHkvOC9QeHc2ZElsckZtekJoczJiTUNRSVVNd1ljSUVyRnExQ3VmT25VTjhmSHlKYlV2NytlZWZNWDc4ZUtTbHBhRm56NTZJaTR2RHZuMzcwTHAxYTV3NmRRcGZmUEVGQU9EMDZkT2VHek85ZS9lR3krWEN0R25UeXAzSHhHcTFZc2FNR1hqMTFWZWhxbXFscjRsYmZuNCtGaTVjNkVtS0FPenk5L2Z2ZCtuU3BTZ0FRNFFRazY3NW9FREdkZXh6dlNKUTlMMjczMmF6UlhqeHZEVUdLeUJFVkdmVnExY1BtemR2aHNsa3dwQWhRd0JVM01mREJ4azBUZXNnaExqZTVPUG8xVGVwbElZQW1sWFJzWWpLS0N3czdLaFQvNlVuM0ErbVQ1OStUY2tIQUx6Kyt1dmxObU1DZ04yN2Qzc2VOMjdjR0lxaVlNR0NCU1dxRGIxNjlZTDdkUWNFQkdEaXhJa1lNR0FBckZZckFnSUNNR2xTeWQvb3BmdTd1VWtwUzFTdjc3MzNYcVNrcEdERWlCRWxtblZWdGgvY3I3LytpaWxUcG1EQmdnWFhsWHdBUlgzWnBreVpncDA3ZDdwSDhMckw0WERNRjBJTUJsQisxbloxWGE5enZ4dFJWZCtqdFE0VEVDTHlobk1BbXYvKysrODFxZ0p5NU1nUkxGeTRFQmFMQmFOSGowYjkrdldSbEpSVTRVaFh4Zis0RmgvcEpUOC9IdzZIQTNmZmZiZW5HWVBENGFqZTRLOVRzZUUyZjh2S3ltcDl4eDEzQkp2TjVpbFN5b2VGRUxlaWtwVnhtODEyYTFYRUV4a1plWWVtYVRsQ2lOeXFPQjdSRmZ3S0lFdEtLVVRSTDNQUHZ4dFpCa0FJSVlTVXN2U3l3d0RDcFpSL2ZPS0pKekI2OUdnODhjUVRWL3dPUEhUb1VKbkV3SzE0aGFHNDlQUjB4TWJHSWlvcUNvMGFsZXkyMWJkdlg4L2o4K2ZQWS9mdTNSZzhlRENBb2c3bS92Nys2TjI3TndCVTJOL05YUUZ4TTV2TkdEcDBLTFpzMllKUFAvM1VzN3owU0lDREJnM0NoQWtUeWh3dk96c2JJU0VoaUl5TUxQZDFWc2JubjMrT2wxNTZ5ZjE5VmlpRW1HUzFXbGNBZU1aaXNYUTFHQXl2U0NuL0JLRGxsWTlVZ3RkSHdUS1pURjk3KzV3MUJSTVFJdklHVHdJU0ZCU2tkeXdlRFJzMnhNaVJJeEVTRW9LUWtCRFBNTUduVDUrRzFXb3RzVzFVVkpUbjhZSUZDengzSnIvNDRndXNXclVLMzN6ekRkeWRTNE9EZzB2Y29heEpmdi85ZC9mRGN3Qnc4T0RCVXdDbUFwZ2FGaFlXWkRhYkp3SVlkWG5vWkRhSklsOXl3R2F6OWZQbUNhT2pvK3ZaN2ZaRVRkT21wS1NraUYyN2RtSDI3TmtWamhMVm9VTUh6NDJPTFZ1Mm9HblRwdWpSb3dkY0xoZTZkT2x5eFFxRHBtbll2bjE3aFFsTzZXckRaNTk5ZHRXTzhCVnAxcXdac3JPemtaNmVqbVBIanFGTm16YWVDa2grZnY0VlJ6enMyclZyaWNySnRUaC8vandXTEZoUXZPblY1MEtJc1ZhcjlmRGw1MXBXVnRZZUFMMEJDRlZWTFpxbVBYeDUxS3NybnRSbXMzMTFYVUhSZFdFQ1FrVGVjQTRvOGVPM1JtalJvZ1dlZXVvcEFFVjM3Nzc1NXBzeW83MlVwMXUzYnJodzRRSmVmLzExSEQ5K0hNdVdMY045OTkySGFkT200ZGxubjhVVFR6eUJuajE3Vm5mNDE2VjBBbEpjVGs3T0dRQXZBWGdwTkRTMG9kbHNIbTh3R0I2WFVuWUNKNjRsdW1aNzl1eTVDQ0F1SWlMaUE0UEJrSEw0OE9FT1k4YU11V3BuOUx5OFBDeGJ0Z3lKaVlrbGxoY2Y2QUlBaGc0ZGloRWpSbHhYYkxtNXVYajQ0WWM5eisrNzc3NXl0OU0wclVRSDlhZWZmaHJmZnZzdG5uNzZhWHo1NVplZXVUcmMyejcrK09ONC9QSEhLNXdQNVBEaHd6aDQ4S0NuNDNwbDdkNjkyOTM1SEFBdUNpR21XNjNXNVNqWitidzRhYlZhYlFCc0FHWkZSa2FHYXByMk1JcEd3cnJqbWs1T1ZZNEpDQkY1dzFtZ3FLbFNUWExreUJGOCt1bW5zRnF0T0hEZ0FEcDA2SUMxYTlkZWNSK0h3NEdQUHZvSXFhbXBHRHAwS0taUG4rNXBaeDBTRW9LbFM1ZGkxcXhaZU8rOTl4QWJHNHZ3OEhCdnZKUktLL1llbkwzU2RybTV1UVVBRmdGWWRQa3U3aWdVdFdsWHJyUWZFWldWblozOXBhcXFFVkxLbHpWTm01eWNuQ3crKyt3enpKa3pwMHdWSWo4L0gxT21URUZVVkJRV0wxNk0zMzc3elRNaVZVWHpnbHlyMzM3N0RTZFBuaXhSaWRtK2ZYdWxtbUJObWpRSkFRRUJhTjY4T1I1NzdMRVNzNlliREFZa0ppYml5U2VmUkt0V3JSQVJVYlovdGMxbVEzcDZlcVVUa0lLQ0FpeGF0S2o0YS85UzA3U1k3T3pzUTVWN3RRQUFtWm1aZVJEQVFRQ3pJeU1qT3hZYmxwZmZhVHBnQWtKRTFVNEljVWhLZWZmUm8wZExOR1hTMjlHalI1R1hsNGRISDMwVTgrYk5LOUZzb0hRL0VFM1RVRmhZaU5HalJ5TXNMQXpKeWNsbzNyeDVtV1BlZE5OTlNFcEtRbHBhR21iUG5vM1hYbnNON2RxMXEvYlhVbG5IamhVTkJpU2xyUFFmNzh0M2NWY0JXQlVhR21vMm04MlBWbE40UkQ3TGFyVmVBUENzeFdMNVFBaXg5dENoUXlHalJvMUNiR3dzeG80ZEM2UFJpTnpjWEV5ZE90VXpoTzN4NDhlUm5KeU1wS1FrR0kxRzlPblRCd2FEQVZKS3ozZlNCeDk4Z0p0dXVnbEEyUXBKUlRJek05R3VYYnNTbFkzaUxsNjhDTHZkRHJQWmpNT0hENWRvMXVXZWdQQ2xsMTVDZEhRMFdyZHVYZUxtVW1ob0tPTGo0N0YwNlZLODlkWmJaWTQ5YnR3NGpCczNybEp4ZnZYVlYrNEpDQUhBTHFXYzJiNTkrOWV2WndMQzRqSXpNLzhENEJVQXI0U0hoLy9SWkRJTnZwSGowYlZqQWtKRTNwQURGRlVjYXBMZXZYdDdPbUFXOSthYmI2SnIxNUlEb3V6YnR3OUdveEdwcWFubE5wdDQ3TEhIUEkrRkVCZzRjQ0FHRGh4WTlVSGZvTU9IaTVwS0d3eUduT3ZaUHpjMzF3RWd0U3BqSXFwTHNyS3lQZzhQRHc4M21VeXZ1bHl1cDFldVhJbWRPM2RpenB3NStPTWYvNGdaTTJaNEtoNXQyN2JGM0xselBmdGVuc3NFbWxiVTZrZ0k0YWxhOU9yVkMvUG56Njl3WnZVWk0yWjRoc1E5Zi80OHVuVHBVbUdNMmRuWm1ERmpCbHd1Ri96OS9URjI3Tmd5MjR3YU5Rck5temZIc21YTDhNRUhINkJmdi8vdlh0TzNiMS9QYTdnZUZ5NWN3T0xGaS9IKysrKzdGMlVJSVdKc050dTNXVmxaMTMzYzhodzRjT0FIQUF1cjlLQjBWZXhnU0VUVlRsWFY3bExLWFpHUmtWaTVjcVhlNGRScDQ4ZVBoOVZxaGNGZzZKNlptYWw3VC9uaW8yQlpyVmEyeTZZcVo3RlkrZ29oZGdENGw4MW02M3ZWSGJ3b01qS3kxK1dKQ204MUdvMFlQMzQ4WW1KaXltMEtWUk9jT0hHaXdybEpxc3Jldlh1Um1KaUlYMzc1QlFBY0FPTGJ0V3UzOEVhckhsU3pzRk1oRVZVN2w4dDFFS2g1RlpDNlJrcnBlUStrbEFkMURvZW96c3ZNek54cHQ5dkRwSlFyQ2dzTDhlYWJieUltSnNaVHFheHBxalA1dUhEaEF1Yk5tNGNKRXlhNGs0OU1LYVhGWnJQOWpjbUg3MkVDUWtUVkxqczcreXlBNy9QeThuRDBhSjJkZDBsM1I0OGV4Wmt6WndEZ2U2dlZXbVlVTENMeXZ0emMzSUtzckt3bnBaVDNBRGoyOWRkZlk4U0lFVWhKU1lITFZUZCtkMXV0Vmd3Yk5neWJOMjhHQUNlQVdZR0JnZEZaV1ZsMWRwNE1YOGNFaElpOFpTdFFOSUVVNmNOOTdZVVFIK2tjQ2hHVmtwV1Y5VStUeVJRR1lMWFQ2Y1N5WmNzd2R1eFkvUGpqajNxSFZtMHVYcnlJMTE1N0RlUEhqOGVKRXljQUlFc0lvZHBzdGxkMjd0eFpxSGQ4VkgyWWdCQ1JWMGdwdHdCTVFQVGt2dmJ1OTRLSWFwYU1qSXg4bTgwMkhzQjlBRTRjUEhnUXc0Y1B4OS8vL25kUHgzTmZrWjJkamVIRGgyUGp4bzFBMFd6bUNVS0lybGFyOWJvR3lLRGFoUWtJRVhsRjQ4YU52d1R3Myt6czdCbzNIMGhka0orZmovMzc5d1BBZjl1MWEvZWwzdkVRVWNWc050di9hcHAyQjRDMURvY0RpeGN2Um14c3JHY1k3ZHJNYnJkN1hzL3g0OGNCNElDbWFWRldxelhSYXJVNjlZNlB2SU1KQ0JGNXhlVnkra2VhcGlFdExVM3ZjT3FjclZ1M3V1K2dmc1FPblVRMVgzWjI5bG1ielRaV0NERUF3Qy83OSsvSHNHSERzR0hEaGxwYkRjbkp5ZkZVZEtTVUxpbmxYTHZkSHBXZG5aMnRkMnprWFJ5R2w0aThKaUlpSXNKZ01HUUZCd2Zqd3c4L0xIYytEYXA2RG9jRER6NzRJRTZmUGcwcFpVUldWdFordldOeTR6QzhWSldrbFBKNjl4VkMxTmpmUkdGaFlVRW1rK2wxQUtNQVFGRVVKRVYySUJNQUFBK0VTVVJCVkNRa29GV3JWanBIVmprT2h3TkpTVWxJVFUyRnBta1FRdVJLS2NmWWJEYXIzckdSUGxnQklTS3Z1WHlYNjZOVHAwN2g0NDgvMWp1Y091UGpqei9HNmRPbklZVDRzQ1lsSDBSVU9UazVPV2RzTnR0b1RkTWVrbEtlc3Rsc2VQVFJSN0Y1OCtZYVh3M0p6YzNGWTQ4OWhyZmZmaHVhcG1sU3lsZlBuVHVuTXZtbzI1aUFFSkZYU1NubkFrQktTZ29jRG9mZTRmZzhoOE9CdDk5K0c4RC9YM3NpcXAyeXM3TS9OSmxNb1VLSURaY3VYY0s4ZWZQdzVKTlA0dWVmZjlZN3RESWNEZ2VXTDErT21KZ1kvUERERHdEd3JjRmdpTTdLeXByNS9mZmYyL1dPai9URkJJU0l2Q29yS3lzVHdMWmp4NDdoalRmZTBEc2NuN2Q4K1hKM3g5VnR2T05JVlB2dDNidjNONnZWK2hpQUlRQiszYmR2SHg1OTlGRzgvLzc3dUlFV2FGWHFtMisrd2NpUkk3RjI3VnBvUlNXYXZ3VUdCbG95TXpQMzZoMGIxUXcxdHIwakVmbXVxS2lvMWk2WGF6K0FvS1ZMbDZKYnQyNTZoK1NUZHUvZWpVbVRKZ0hBbWNMQ3d2QURCdzc4cEhkTXBiRVBDRldsMG4xQUlpTWpLNXk5KzhTSkU4ak16UFE4cjhsOVFDcGlzVmlhQ3lIZUFQQUlBSFR0MmhVSkNRa0lEZzdXSlI2bjA0bms1R1M4OWRaYjdyNGUzMm1hRnBPVmxiVkhsNENveHFwMUh6WWk4ZzJLb2d3RThGR1RKazFrYW1xcXVPV1dXL1FPeWFmOC9QUFBHRFZxbER4Nzlxd0FNTWhtczIzVk82YnlNQUdocWxRNkFZbU9qc2FlUGVYLzlpMjlyalltSUc2S29nd0Y4Q2FBWmcwYU5NQ1VLVk13YU5BZ2VQTWxmZmZkZDBoSVNNQjMzMzBIQUZJSXNkaHNOcit3WjgrZWkxNExnbXFOV3Z0aEk2TGFUMUdVeFFDZWFkYXNHWllzV1lKT25UcnBIWkpQK1BycnJ6RjU4bVRrNWVVQndHS2J6ZmFjM2pGVmhBa0lWYVh5S2lBaElTSGxibnZreUpGYVh3RXBybXZYcnNGT3AzTUZnTDhBUUxkdTNmRENDeStnUllzVzFYcmV3c0pDcEtTa1lOV3FWWEM1WEFCd1dBZ1JZN1ZhdjZqV0UxT3RWcXMvYkVSVXU0V0docHI5L2YyVEFZenk5L2VYOCtiTkV6MTY5TkE3ckZydDg4OC94L1RwMDZYZGJoY0FVdTEyZTJ4dWJtNk43ZTNQQklTcVVsMnRnQlFqVkZVZExxVmNEaUNvWWNPR2lJdUxRLy8rL2F1bEduTDQ4R0c4K09LTCtQYmJid0VBVXNxbExwZHI1b0VEQjM2djhwT1JUL0dGRHhzUjFXNUNWZFY0S2VVY0FPamZ2ejhtVEppQW0yKytXZSs0YXBWZmZ2a0ZLMWFzd0xadDJ3QUFRb2dYclZiclN3QnFScS9VQ2pBQm9hcFUxL3FBVkVSVjFadWxsQ3NCREFTQUhqMTZZTmFzV2JqcHBwdXE1UGd1bHd2cjFxMURVbElTQ2dzTElZVDRRUWd4TmpNemMyZVZuSUI4bnM5ODJJaW9kbE5WOWJITGZ6QWJDaUZ3NTUxMzRxNjc3a0pZV0JoYXRteUp3TUJBR0kxR3ZjT3NFUW9MQzVHZm40K1RKMDhpSnljSHUzYnR3bGRmZmVVZUFhZEFDUEdFMVdwZHIzZWNsY0VFaEtwUzZRUms5KzdkRlE1eVVYcWRMeVVnbHdtTHhUSktDTEVVUU9QQXdFQk1tellOL2ZyMXU2RnF5SkVqUnpCNzltems1dWE2RjcxcHQ5dW41ZWJtRmxSRjBGUTMrTnFIallocXNjdHRtRjhFRUFPZ3ZzN2gxRFlYQUtTWVRLYkVqSXlNVTNvSFUxazFOUUd4V0N3WlFvZ3Vlc2ZocTZTVU83T3lzbnBYdzNIbG9VT0gzS08vbFhINjlPbHkrMFNrcDZmN1lnSUNBT2pjdWZNZi9QejhWZ080SHdCNjkrNk5tVE5ub21uVHB0ZDBIRTNUa0pxYWlxU2tKUGNjVHNla2xHT3pzckwrVmZWUms2L3p5UThiRWRWdVhidDJEWFE2blVNQTNBVWdFa0JMQUUwQitPa2FXTTNoQXBBSDRDU0FUQUM3VENiVGV4a1pHZm42aG5YdGFtb0NvaWhLalc2NjVndHNObHVWL3dZcFhRSFpzbVVMbWpadGloNDllc0RsY3FGTGx5NndXc3VmRHNkWEU1RExoTVZpZVZ3SXNSaEFZT1BHalRGanhnemNjODg5bGRyNTZOR2pTRWhJUUU1T2pudlJLcFBKRkZjYnYzT29adkRsRHhzUkVkVndOVDBCcWVqSEtsMC9WVlVCVkg4Q2twZVhoMGNlZVFTSmlZbm8xcTJiSndGcDFhcFZpWDJHRGgyS0VTTkcrSG9DQXNBekIxTXlnSHNCb0cvZnZwZytmVHFDZ29MSzNWN1ROS3hmdng1dnZQRUdIQTRIaEJBL1NTbGpiVGJiLzNvemJ2STliRkJOUkVSRVBpVS9QeDlUcGt4QlZGUVVGaTllak45Kyt3M2R1M2NIQUh6NDRZYzZSNmVmZmZ2MkhRZHduNklvc1FBVy9mT2YvMnhvdFZveGMrWk05T25UcDhTMng0NGR3K3paczdGLy8zNzNvcmNBUEdlejJjNTVOMnJ5UlV4QWlJaUl5R2ZrNXVaaTZ0U3A2TjY5TzZaTm00Ymp4NDhqT1RrWlNVbEpNQnFONk5PbkR3d0dBNlNVMERRTmhZV0YyTFZybDk1aGU1TzAyV3lyTFJiTEowS0l0ODZjT2RNbkxpNE85OTEzSDZaT25ZcEdqUnBoMDZaTldMcDBLZXgyT3dEOGJEQVkvcHFabWZteDNvR1Q3L0Q1Y2lNUkVkVmNiSUpWOTFSM0U2d0xGeTdBWnJONUtoN2xiT05KUGdCQUNBRS9QNzg2MFFTckhBWlZWWitRVXI0R29FSHBsVUtJZFE2SDQ1bWNuSnd6T3NSR1BzeWdkd0JFUkVSRVZhVisvZm9WSmg5QVVjSmhNQmhnTkJwaE5Ccmg1MWVueDdiUXJGYnJDajgvdjNBQW54VmJmbEpLK2FEVmFoM0Q1SU9xQTV0Z0VSRVJFZFZoKy9idE93S2d6K1ZxU0VlajBUaDM3OTY5ditrZEYva3VKaUJFUkVUa0U4cHJSbVd4V1BvS0lYWUErSmZOWnV1clExaTFoV2ExV2xmb0hRVFZEV3lDUlVSRVJFUkVYc01FaElpSWlJaUl2SVlKQ0JFUkVSRVJlUTBURUNJaUlpSWk4aG9tSUVSRVJFUkU1RFZNUUlpSWlLcFJabVltZnYzMTF6TExOVTFEUVVFQmpoOC9qdXpzYkd6YnRnMUhqaHpSSWNMYUl6UTAxS3dvU2orOTR5Q2lHOE5oZUltSWlLclIzcjE3a1p5Y2pCVXJWa0FJZ2Q2OWU4TmtNc0ZvTkNJZ0lBQU5HelpFVUZBUW1qWnRpc0RBUUxScTFRclIwZEZvMkxEaFZZOWRVRkNBblR0M29sR2pSbDU0SmZxSWpvNnVkL0hpeFhzTkJzUERBRVplWGx3WFp5MG44aGxNUUlpSWlLcFJiR3dzaGcwYmhuZmZmUmZEaGcyRDArbkVwNTkrV3VIMkRvY0RBTEJqeHc2WXplWXJIbHRWVmMvalk4ZU9ZZkxreVhqMzNYZXZ1bDlORnhvYTJ0RGYzNzgvZ01GMnU3Mi93V0Jvb0hkTVJGUjFtSUFRRVJGVkk3UFpqUGo0K0VwVk5HN0V1WFBuY096WXNXbzlSM1VLQ3dzTE1ocU5BNFVRUXdEMEErQ3ZkMHhFVkQyWWdCQVJFVlV6aThVQ0FKQlM0dEtsUzdqLy92dkxiSFA2OUdta3A2ZWpTWk1tSlphcnFvb1dMVnFVMk01cXRaYlpQeVltQmdBUUhSME5BTEJhcmNqSnlVRk1UQXdTRWhLd1pNa1NQUERBQStqWHJ4OWlZbUt3YTljdTFLOWZId0E4MiszWnN3ZG1zeGtPaHdOTGxpeEJlbm82bkU0bmV2VG9nWmt6WjFaNUVtV3hXSm9MSWNaTEtlOFJRblFINEZlWi9jTER3MXRWOWh4Q2lFcHZTMFRld1FTRWlJaDBKNlVNVlJUbFdTbWxBQUNEd2VCdTR5OHVyeS94dlBpeUt0cldzOHpQejIrZHkrV3FrdGUxWnMwYXJGdTNEZzZIQTN2MjdFRkJRUUdDZ29LUW5KeU1vS0FnVHdLUWxaV0Z1WFBub25uejVuQTZuU1dPWVRBWWtKNmU3bmtlRlJWVjdybFNVbEpLSkJIRlpXUmtZT3ZXclpCUzRvY2ZmcmhxM0MrOTlCSisrdWtuYk55NEVmNysvcGd4WXdZV0xseUloSVNFYTcwRUZWSVU1ZDhBZWdJd0NIRnRYVHFNUnVQeEtndUVpTHlPQ1FnUkVlbEdTbGxZN09raTl3OVJLZVZWOTYydWJRc0xDNys0MWgvRUZSazNiaHpHalJ2bnFVcWNPSEVDelpvMXc3NTkrNUNhbW9vWFhuZ0JuVHAxd3F1dnZvcEpreWFocXM1YjJ1alJvOUdnUWVXNlVadzVjd1lmZi93eDFxOWZqK0RnWUFEQXlKRWpNV1BHakNwTlFBQnNBT0FFY085MTdIdmlPdmJaZGgzN0VGRTFZQUpDUkVTNnNWcXQvMUZWOVhrcFpmRm1NaElBaEJBU0FEUk5LL0hjdmY1SzI1WmVYcGx0M2V1TVJ1T1JxcXFBbEphWm1ZbXdzREE4OU5CRHVQMzIyekZyMWl3SUlSQVpHWWxldlhwVnl6a0JvRldyeXJkQ09ubnlKS1NVR0Q1OGVKbDFUcWNUSnBPcFNtS3kyV3lyQWF3T0N3c0xNcHZOZzZTVTdyNGZWKzFCYjdQWjJLeUtxQlpqQWtKRVJIcVNWcXQxb2Q1QmxLWW9TcFVmMCtGdzRCLy8rQWZtekpuamVXNHdHQkFRRUlDREJ3L2krUEhqYU4yNmRabjlORTByMFdkRTA3UnJQbmZ4eW9xN2VkYWxTNWM4VGNBS0Nnbzg2NXMyYlFvQTJMWnRHMXEyYkhuTjU3cFdPVGs1WndDOERlRHRybDI3QmpvY2p2NlhPNkkvQUtCZXRRZEFSRjdIaVFpSmlJaXFrWHRZM1gzNzlxRmp4NDR3R28yWU9uVXE1czZkaTdpNE9LeGJ0dzREQnc1RVRFd01Nakl5eXV3L1pzd1lwS2VuZS82TkdUT20zUE1FQmdZQ0FMS3pzNUdmbjE5aFBMZmVlaXZxMTYrUHRMUTBBSURkYmtkcWFxcG5mWEJ3TUJSRndZSUZDM0RxMUNtNFhDNTg5OTEzMkx0MzczVmZnOHJLeU1qSXo4cksybUN6MlI0dUxDeHNMcVY4V0FpeEFVREJWWGNtb2xxREZSQWlJcUpxY3ViTUdUejMzSE5vMWFvVnZ2cnFLenovL1BQSXpjMUYzNzU5MGJkdlh4Z01SZmNCaHc0ZGlqLzk2VTlvMDZaTm1XTk1talRwaXMvZDJyWnRpOEdEQjJQeTVNbG8yTEFoZHV6WVVlNTIvdjcrZVBubGw3Rmd3UUw4NHgvL1FQUG16ZEc3ZCs4U3ljLzgrZk14Yjk0OFBQend3M0E2blFnSkNjSGt5Wk92OXpKY2x3TUhEdndPNEQwQTcvWHExU3NnUHovL0hpbmxFQ0hFSUs4R1FrUlZqak9KRWhFUmxhSW9pZ1JRN25DMzEyTDkrdlhJeTh2RCtQSGpzWExsU3V6WXNRT1hMbDJDd1dEdy9OTTBEWVdGaFNnc0xFVExsaTJSa3BLQzZPaG9UMU9vSzhuTHk2dDFNNkc3SjArMDJXelg5UnRFVlZXVDFXcDFYbjFMSWlJaUlxSmFRbEVVcVNpS3ZGRjJ1NzNDZFlXRmhkSnV0OHRMbHk3Sml4Y3Z5Z3NYTGtpNzNTNmRUcWQ4OGNVWHBkUHB2T3J4WDN6eFJYbng0c1VianRPYjNOZFc3L2VZaVBURENnZ1JFVkVwVlZVQm9iSnV0QUpDUkxVZk82RVRFUkVSRVpIWE1BRWhJaUlpSWlLdllRSkNSRVJFUkVSZXd3U0VpSWlJaUlpOGhna0lFUkVSRVJGNURSTVFJaUlpSWlMeUdpWWdSRVJFUkVUa05VeEFpSWlJaUlqSWE1aUFFQkVSRVJHUjF6QUJJU0lpSWlJaXIyRUNRa1JFUkVSRVhtUFVPd0FpSXFLYVNsVlZ2VU1nSXZJNXJJQVFFUkdWSXFYY3FYY012b3pYbDR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Tg1ZjhBMG95dmp1dEhDcThBQUFBQVNVVk9SSzVDWUlJPSIsCiAgICJUeXBlIiA6ICJmbG93IiwKICAgIlZlcnNpb24iIDogIjYyIgp9Cg=="/>
    </extobj>
  </extobjs>
</s:customData>
</file>

<file path=customXml/itemProps547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2399</Words>
  <Application>WPS 演示</Application>
  <PresentationFormat>宽屏</PresentationFormat>
  <Paragraphs>177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Office 主题​​</vt:lpstr>
      <vt:lpstr>1_Office 主题​​</vt:lpstr>
      <vt:lpstr>“五子连珠”</vt:lpstr>
      <vt:lpstr>PowerPoint 演示文稿</vt:lpstr>
      <vt:lpstr>整体设计思路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功能介绍</vt:lpstr>
      <vt:lpstr>PowerPoint 演示文稿</vt:lpstr>
      <vt:lpstr>模块体系结构设计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技术细节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Qagj</cp:lastModifiedBy>
  <cp:revision>7</cp:revision>
  <dcterms:created xsi:type="dcterms:W3CDTF">2020-08-28T09:14:00Z</dcterms:created>
  <dcterms:modified xsi:type="dcterms:W3CDTF">2020-08-23T04:09:33Z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2052-11.1.0.9926</vt:lpwstr>
  </property>
</Properties>
</file>