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D" initials="qD" lastIdx="1" clrIdx="0">
    <p:extLst>
      <p:ext uri="{19B8F6BF-5375-455C-9EA6-DF929625EA0E}">
        <p15:presenceInfo xmlns:p15="http://schemas.microsoft.com/office/powerpoint/2012/main" userId="ecc4b89dfba11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34" autoAdjust="0"/>
  </p:normalViewPr>
  <p:slideViewPr>
    <p:cSldViewPr snapToGrid="0">
      <p:cViewPr varScale="1">
        <p:scale>
          <a:sx n="58" d="100"/>
          <a:sy n="58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</a:p>
          <a:p>
            <a:r>
              <a:rPr lang="en-US" dirty="0"/>
              <a:t>Initiation of action: Launching the search</a:t>
            </a:r>
          </a:p>
          <a:p>
            <a:r>
              <a:rPr lang="en-US" dirty="0"/>
              <a:t>Review of results: Reading messages and outcome</a:t>
            </a:r>
          </a:p>
          <a:p>
            <a:r>
              <a:rPr lang="en-US" dirty="0"/>
              <a:t>Refinement: Formulating the next step</a:t>
            </a:r>
          </a:p>
          <a:p>
            <a:r>
              <a:rPr lang="en-US" dirty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r>
              <a:rPr lang="en-US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Hao</a:t>
            </a:r>
            <a:r>
              <a:rPr lang="zh-CN" altLang="en-US" dirty="0"/>
              <a:t> </a:t>
            </a:r>
            <a:r>
              <a:rPr lang="en-US" altLang="zh-CN" dirty="0"/>
              <a:t>deng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results, Refinement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(64bit)</a:t>
            </a:r>
          </a:p>
          <a:p>
            <a:r>
              <a:rPr lang="en-US" altLang="zh-CN" dirty="0"/>
              <a:t>Flask</a:t>
            </a:r>
          </a:p>
          <a:p>
            <a:r>
              <a:rPr lang="en-US" altLang="zh-CN" dirty="0"/>
              <a:t>PyQt5 (</a:t>
            </a:r>
            <a:r>
              <a:rPr lang="en-US" altLang="zh-CN" dirty="0">
                <a:solidFill>
                  <a:srgbClr val="FF0000"/>
                </a:solidFill>
              </a:rPr>
              <a:t>v5.11.3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 err="1"/>
              <a:t>scipy</a:t>
            </a:r>
            <a:endParaRPr lang="en-US" altLang="zh-CN" dirty="0"/>
          </a:p>
          <a:p>
            <a:r>
              <a:rPr lang="en-US" altLang="zh-CN" dirty="0" err="1"/>
              <a:t>imageio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matplotlib</a:t>
            </a:r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sklearn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</a:p>
          <a:p>
            <a:r>
              <a:rPr lang="en-US" altLang="zh-CN" dirty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(for example) 0.0.0.1:5000 to get the UI. Now upload any file and see 9 similar images. You can change the value of K from 9 to any values, but don’t forget to update the html file accordingly for displaying.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</a:p>
          <a:p>
            <a:pPr lvl="1"/>
            <a:r>
              <a:rPr lang="en-US" dirty="0"/>
              <a:t>Formulation </a:t>
            </a:r>
            <a:r>
              <a:rPr lang="zh-CN" altLang="en-US" dirty="0"/>
              <a:t>构想</a:t>
            </a:r>
            <a:endParaRPr lang="en-US" dirty="0"/>
          </a:p>
          <a:p>
            <a:pPr lvl="1"/>
            <a:r>
              <a:rPr lang="en-US" dirty="0"/>
              <a:t>Initiation of action </a:t>
            </a:r>
            <a:r>
              <a:rPr lang="zh-CN" altLang="en-US" dirty="0"/>
              <a:t>发起动作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 </a:t>
            </a:r>
            <a:r>
              <a:rPr lang="zh-CN" altLang="en-US" dirty="0"/>
              <a:t>评审结果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Refinement </a:t>
            </a:r>
            <a:r>
              <a:rPr lang="zh-CN" altLang="en-US" dirty="0"/>
              <a:t>细化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 </a:t>
            </a:r>
            <a:r>
              <a:rPr lang="zh-CN" altLang="en-US" dirty="0"/>
              <a:t>使用：编辑、传播结果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</a:t>
            </a:r>
            <a:r>
              <a:rPr lang="en-US" dirty="0">
                <a:highlight>
                  <a:srgbClr val="FFFF00"/>
                </a:highlight>
              </a:rPr>
              <a:t>repeated</a:t>
            </a:r>
            <a:r>
              <a:rPr lang="en-US" dirty="0"/>
              <a:t> until users’ needs are met</a:t>
            </a:r>
          </a:p>
          <a:p>
            <a:r>
              <a:rPr lang="en-US" dirty="0"/>
              <a:t>If users are unsatisfied with the results, they should be able to have </a:t>
            </a:r>
            <a:r>
              <a:rPr lang="en-US" dirty="0">
                <a:highlight>
                  <a:srgbClr val="FFFF00"/>
                </a:highlight>
              </a:rPr>
              <a:t>additional options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change</a:t>
            </a:r>
            <a:r>
              <a:rPr lang="en-US" dirty="0"/>
              <a:t> their queries easily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91" y="3809077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an image search system (interface) according to the Five-Stage Framework</a:t>
            </a:r>
          </a:p>
          <a:p>
            <a:r>
              <a:rPr lang="en-US" dirty="0"/>
              <a:t>The searching interface has the following features:</a:t>
            </a:r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Allow changing search parameters (e.g. select certain category/tag) 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</a:t>
            </a:r>
            <a:r>
              <a:rPr lang="en-US" dirty="0">
                <a:highlight>
                  <a:srgbClr val="FFFF00"/>
                </a:highlight>
              </a:rPr>
              <a:t>in English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</a:p>
          <a:p>
            <a:pPr lvl="1"/>
            <a:r>
              <a:rPr lang="en-US" dirty="0"/>
              <a:t>Show your designs for five stages and give a brief description for features that you implement.</a:t>
            </a:r>
          </a:p>
          <a:p>
            <a:r>
              <a:rPr lang="en-US" dirty="0"/>
              <a:t>Submit your work (code and report)</a:t>
            </a:r>
          </a:p>
          <a:p>
            <a:pPr lvl="1"/>
            <a:r>
              <a:rPr lang="en-US" altLang="zh-CN" dirty="0"/>
              <a:t>Prepare a readme file to illustrate how to run your program</a:t>
            </a:r>
          </a:p>
          <a:p>
            <a:pPr lvl="1"/>
            <a:r>
              <a:rPr lang="en-US" altLang="zh-CN" dirty="0"/>
              <a:t>Compress the codes and the report into a zip file: ID_name_lab2.zip</a:t>
            </a:r>
          </a:p>
          <a:p>
            <a:pPr lvl="1"/>
            <a:r>
              <a:rPr lang="en-US" altLang="zh-CN" dirty="0"/>
              <a:t>Email address: timcan@foxmail.com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日前，迟交</a:t>
            </a:r>
            <a:r>
              <a:rPr lang="en-US" altLang="zh-CN" dirty="0"/>
              <a:t>1</a:t>
            </a:r>
            <a:r>
              <a:rPr lang="zh-CN" altLang="en-US" dirty="0"/>
              <a:t>天扣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simple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advance</a:t>
            </a:r>
            <a:r>
              <a:rPr lang="en-US" dirty="0"/>
              <a:t> search </a:t>
            </a:r>
            <a:r>
              <a:rPr lang="zh-CN" altLang="en-US" dirty="0"/>
              <a:t>简单 高级</a:t>
            </a:r>
            <a:endParaRPr lang="en-US" dirty="0"/>
          </a:p>
          <a:p>
            <a:r>
              <a:rPr lang="en-US" dirty="0"/>
              <a:t>Limit the search using </a:t>
            </a:r>
            <a:r>
              <a:rPr lang="en-US" dirty="0">
                <a:highlight>
                  <a:srgbClr val="FFFF00"/>
                </a:highlight>
              </a:rPr>
              <a:t>structured fields</a:t>
            </a:r>
            <a:r>
              <a:rPr lang="en-US" dirty="0"/>
              <a:t> such as year, media, or location </a:t>
            </a:r>
            <a:r>
              <a:rPr lang="zh-CN" altLang="en-US" dirty="0"/>
              <a:t>结构化字段</a:t>
            </a:r>
            <a:r>
              <a:rPr lang="en-US" altLang="zh-CN" dirty="0"/>
              <a:t>-</a:t>
            </a:r>
            <a:r>
              <a:rPr lang="zh-CN" altLang="en-US" dirty="0"/>
              <a:t>限制</a:t>
            </a:r>
            <a:endParaRPr lang="en-US" dirty="0"/>
          </a:p>
          <a:p>
            <a:r>
              <a:rPr lang="en-US" dirty="0"/>
              <a:t>Recognize phrases to </a:t>
            </a:r>
            <a:r>
              <a:rPr lang="en-US" dirty="0">
                <a:highlight>
                  <a:srgbClr val="FFFF00"/>
                </a:highlight>
              </a:rPr>
              <a:t>allow entry of names</a:t>
            </a:r>
            <a:r>
              <a:rPr lang="en-US" dirty="0"/>
              <a:t>, such as “George Washington” </a:t>
            </a:r>
            <a:r>
              <a:rPr lang="zh-CN" altLang="en-US" dirty="0"/>
              <a:t>短语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Permit variants </a:t>
            </a:r>
            <a:r>
              <a:rPr lang="en-US" dirty="0"/>
              <a:t>to allow relaxation of search constraints (e.g. phonetic variations)</a:t>
            </a:r>
          </a:p>
          <a:p>
            <a:r>
              <a:rPr lang="en-US" dirty="0"/>
              <a:t>Control the </a:t>
            </a:r>
            <a:r>
              <a:rPr lang="en-US" dirty="0">
                <a:highlight>
                  <a:srgbClr val="FFFF00"/>
                </a:highlight>
              </a:rPr>
              <a:t>size</a:t>
            </a:r>
            <a:r>
              <a:rPr lang="en-US" dirty="0"/>
              <a:t>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</a:t>
            </a:r>
            <a:r>
              <a:rPr lang="en-US" dirty="0">
                <a:highlight>
                  <a:srgbClr val="FFFF00"/>
                </a:highlight>
              </a:rPr>
              <a:t>suggestions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hints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 </a:t>
            </a:r>
            <a:r>
              <a:rPr lang="zh-CN" altLang="en-US" dirty="0"/>
              <a:t>显式：按钮</a:t>
            </a:r>
            <a:endParaRPr lang="en-US" dirty="0"/>
          </a:p>
          <a:p>
            <a:r>
              <a:rPr lang="en-US" dirty="0"/>
              <a:t>Implicit actions are initiated by </a:t>
            </a:r>
            <a:r>
              <a:rPr lang="en-US" dirty="0">
                <a:highlight>
                  <a:srgbClr val="FFFF00"/>
                </a:highlight>
              </a:rPr>
              <a:t>changes to a parameter </a:t>
            </a:r>
            <a:r>
              <a:rPr lang="en-US" dirty="0"/>
              <a:t>and update results immediately </a:t>
            </a:r>
          </a:p>
          <a:p>
            <a:r>
              <a:rPr lang="en-US" dirty="0"/>
              <a:t>Guide users to successful or past queries with </a:t>
            </a:r>
            <a:r>
              <a:rPr lang="en-US" dirty="0">
                <a:highlight>
                  <a:srgbClr val="FFFF00"/>
                </a:highlight>
              </a:rPr>
              <a:t>auto-complete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Keep search terms and constrains visible</a:t>
            </a:r>
          </a:p>
          <a:p>
            <a:r>
              <a:rPr lang="en-US" dirty="0"/>
              <a:t>Provide an </a:t>
            </a:r>
            <a:r>
              <a:rPr lang="en-US" dirty="0">
                <a:highlight>
                  <a:srgbClr val="FFFF00"/>
                </a:highlight>
              </a:rPr>
              <a:t>overview</a:t>
            </a:r>
            <a:r>
              <a:rPr lang="en-US" dirty="0"/>
              <a:t> of results (e.g. total number) </a:t>
            </a:r>
            <a:r>
              <a:rPr lang="zh-CN" altLang="en-US" dirty="0"/>
              <a:t>数量、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Categorize</a:t>
            </a:r>
            <a:r>
              <a:rPr lang="en-US" dirty="0"/>
              <a:t> results using metadata (by attribute value, topics, etc.)</a:t>
            </a:r>
          </a:p>
          <a:p>
            <a:r>
              <a:rPr lang="en-US" dirty="0"/>
              <a:t>Provide </a:t>
            </a:r>
            <a:r>
              <a:rPr lang="en-US" dirty="0">
                <a:highlight>
                  <a:srgbClr val="FFFF00"/>
                </a:highlight>
              </a:rPr>
              <a:t>descriptive previews </a:t>
            </a:r>
            <a:r>
              <a:rPr lang="en-US" dirty="0"/>
              <a:t>of each result item </a:t>
            </a:r>
            <a:r>
              <a:rPr lang="zh-CN" altLang="en-US" dirty="0"/>
              <a:t>预览：文字、图片、视频</a:t>
            </a:r>
            <a:endParaRPr lang="en-US" dirty="0"/>
          </a:p>
          <a:p>
            <a:r>
              <a:rPr lang="en-US" dirty="0"/>
              <a:t>Highlight search terms in results </a:t>
            </a:r>
            <a:r>
              <a:rPr lang="zh-CN" altLang="en-US" dirty="0"/>
              <a:t>突出关键词</a:t>
            </a:r>
            <a:endParaRPr lang="en-US" dirty="0"/>
          </a:p>
          <a:p>
            <a:r>
              <a:rPr lang="en-US" dirty="0"/>
              <a:t>Allow examination of selected items</a:t>
            </a:r>
          </a:p>
          <a:p>
            <a:r>
              <a:rPr lang="en-US" dirty="0"/>
              <a:t>Provide </a:t>
            </a:r>
            <a:r>
              <a:rPr lang="en-US" dirty="0">
                <a:highlight>
                  <a:srgbClr val="FFFF00"/>
                </a:highlight>
              </a:rPr>
              <a:t>visualizations</a:t>
            </a:r>
            <a:r>
              <a:rPr lang="en-US" dirty="0"/>
              <a:t> when appropriate (e.g. maps or timelines)</a:t>
            </a:r>
          </a:p>
          <a:p>
            <a:r>
              <a:rPr lang="en-US" dirty="0"/>
              <a:t>Allow adjustment of the size of the result set and which fields are displayed</a:t>
            </a:r>
          </a:p>
          <a:p>
            <a:r>
              <a:rPr lang="en-US" dirty="0"/>
              <a:t>Allow </a:t>
            </a:r>
            <a:r>
              <a:rPr lang="en-US" dirty="0">
                <a:highlight>
                  <a:srgbClr val="FFFF00"/>
                </a:highlight>
              </a:rPr>
              <a:t>change of sequencing </a:t>
            </a:r>
            <a:r>
              <a:rPr lang="en-US" dirty="0"/>
              <a:t>(alphabetical, chronological, relevance ranked,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</a:p>
          <a:p>
            <a:r>
              <a:rPr lang="en-US" dirty="0"/>
              <a:t>Make changing of search parameters convenient</a:t>
            </a:r>
          </a:p>
          <a:p>
            <a:r>
              <a:rPr lang="en-US" dirty="0"/>
              <a:t>Provide related searches </a:t>
            </a:r>
            <a:r>
              <a:rPr lang="zh-CN" altLang="en-US" dirty="0"/>
              <a:t>相关搜索（推荐）</a:t>
            </a:r>
            <a:endParaRPr lang="en-US" dirty="0"/>
          </a:p>
          <a:p>
            <a:r>
              <a:rPr lang="en-US" dirty="0"/>
              <a:t>Provide suggestions for error correction (without forcing correction) </a:t>
            </a:r>
            <a:r>
              <a:rPr lang="zh-CN" altLang="en-US" dirty="0"/>
              <a:t>纠错建议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Imbed actions </a:t>
            </a:r>
            <a:r>
              <a:rPr lang="en-US" dirty="0"/>
              <a:t>in results when possible </a:t>
            </a:r>
            <a:r>
              <a:rPr lang="zh-CN" altLang="en-US" dirty="0"/>
              <a:t>：跟踪（</a:t>
            </a:r>
            <a:r>
              <a:rPr lang="en-US" altLang="zh-CN" dirty="0"/>
              <a:t>Google</a:t>
            </a:r>
            <a:r>
              <a:rPr lang="zh-CN" altLang="en-US" dirty="0"/>
              <a:t>快讯）</a:t>
            </a:r>
            <a:endParaRPr lang="en-US" dirty="0"/>
          </a:p>
          <a:p>
            <a:r>
              <a:rPr lang="en-US" dirty="0"/>
              <a:t>Allow queries, setting, and results to be saved, annotated, and sent to other applications</a:t>
            </a:r>
          </a:p>
          <a:p>
            <a:r>
              <a:rPr lang="en-US" dirty="0"/>
              <a:t>Explore collecting explicit </a:t>
            </a:r>
            <a:r>
              <a:rPr lang="en-US" dirty="0">
                <a:highlight>
                  <a:srgbClr val="FFFF00"/>
                </a:highlight>
              </a:rPr>
              <a:t>feedback</a:t>
            </a:r>
            <a:r>
              <a:rPr lang="en-US" dirty="0"/>
              <a:t> (ratings, reviews, like,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68A88-E1CA-4EF9-B4A7-C219642DF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91" y="4046055"/>
            <a:ext cx="3267480" cy="22936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2EA7E7-FA54-486A-B986-9588BD8C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294551"/>
            <a:ext cx="2060850" cy="20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6212</TotalTime>
  <Words>1082</Words>
  <Application>Microsoft Office PowerPoint</Application>
  <PresentationFormat>全屏显示(4:3)</PresentationFormat>
  <Paragraphs>206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2: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q D</cp:lastModifiedBy>
  <cp:revision>313</cp:revision>
  <dcterms:created xsi:type="dcterms:W3CDTF">2017-05-05T23:49:17Z</dcterms:created>
  <dcterms:modified xsi:type="dcterms:W3CDTF">2022-05-06T03:09:45Z</dcterms:modified>
</cp:coreProperties>
</file>