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7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A1E57-CAB5-44CA-A1A8-C04039AC8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2867E3-31DE-4F6E-A04F-DBDF68B8B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599BE-7EEB-45A7-AB99-E5489A437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027E-913D-434E-A905-B6509FB80C2F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D35C7B-D4EE-4899-A85B-CDDE4AC7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03714-21D0-4B5B-A1CC-4AE6D8FDC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2166-6078-49F5-899F-C5F91C356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05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40F43-8A53-4D8B-A00F-D0C81BCE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6A26F3-DCFC-4787-AF9E-884D4F498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0AFF75-2445-4C31-9A94-A088EFE09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027E-913D-434E-A905-B6509FB80C2F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54E957-6D4F-462B-ACC1-0B40051B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260020-3A09-46C9-A43A-E5001453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2166-6078-49F5-899F-C5F91C356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45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9BED61-025A-43FA-A0FC-D7CDC550D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0BCF0C-930E-40B2-B041-054937AE4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B6EE98-BDDA-4823-BCC6-C9D48CEDE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027E-913D-434E-A905-B6509FB80C2F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7AE04F-2E03-4189-952E-042A754FD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C41F20-36B2-4EC0-A1CB-D24EB815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2166-6078-49F5-899F-C5F91C356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61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3EEB7-9011-4CE0-BC69-B53B0CB4E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FFB8C9-728C-4876-BFDC-BE717F7BA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D07EFE-12C3-4658-B0A2-F20E6CA82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027E-913D-434E-A905-B6509FB80C2F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1BEC33-6253-4598-8E00-90513AC9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A7EFB1-A142-4708-A67F-0F2625E7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2166-6078-49F5-899F-C5F91C356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74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B8E1A-3CF5-424F-9566-B3AF58E7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42BD71-FBD5-411B-96CD-2104229B2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1D533E-9AC0-4C73-A08F-EA6542E9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027E-913D-434E-A905-B6509FB80C2F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521D7-8EB5-4E7D-80BB-B2A7451D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0A79AE-C512-44D5-AC6C-E5297E59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2166-6078-49F5-899F-C5F91C356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54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33AC3-D993-413A-873E-2115043D6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4A95C4-115F-4B26-A708-030DFEEFC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9D6179-924F-4848-BC7E-33FC4B053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9D5AC1-584F-458F-BF6F-BF8F5A30B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027E-913D-434E-A905-B6509FB80C2F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CB3F1C-143D-47BF-84AC-49E2AA34B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0980A2-642C-4EFB-8D38-240F7AEBE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2166-6078-49F5-899F-C5F91C356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61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0860E-2EF4-4CE6-8260-1B7867D6C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78F851-1EC5-4D5F-A7F9-575C00596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2B57B4-377E-4F56-B352-42AFAF8F5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641404-26B3-4CB6-9087-C44D6C6A3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9A025D-472D-494A-805F-1192587AD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BB69D1-5B09-47F6-94BE-541EECDE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027E-913D-434E-A905-B6509FB80C2F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70C9A6-8106-4801-AAFD-15226112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F2FE60-2942-494B-A8F9-A33E66E9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2166-6078-49F5-899F-C5F91C356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97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A298B-4F00-437A-A7F5-E41829F0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CCDE10-40F9-4BB5-A6A9-0198B336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027E-913D-434E-A905-B6509FB80C2F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4039E0-9FBC-4BAE-89DB-84E52CD2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DDEF84-A6FD-47AA-8E5B-A9CC49B4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2166-6078-49F5-899F-C5F91C356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4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C92717-9908-4F95-B487-83487A3DE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027E-913D-434E-A905-B6509FB80C2F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7AF729-4377-42C6-88BC-415E11FB2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DA4FA3-3066-4034-93E8-E7B81E34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2166-6078-49F5-899F-C5F91C356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32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967FC-A13E-43AA-A4CE-88388C3E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724732-89C6-448F-B967-D15B2213A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D1758F-12B6-4AA8-9106-B3E5030AF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4A3974-3095-430C-8713-99785CE9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027E-913D-434E-A905-B6509FB80C2F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BB276F-A54F-4791-9A59-48C2EF00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9DBF21-14CD-4469-977E-C2FBD9F4D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2166-6078-49F5-899F-C5F91C356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85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5AED8-2AB8-40FB-B598-9414E4E2F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02FF5E-8B3D-4E5C-8C90-AEFFC1776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702BC1-98BE-41DB-899B-A1A125E12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AE1FCF-85BA-4301-B389-27E44D59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027E-913D-434E-A905-B6509FB80C2F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375EB4-C1EE-40C8-9D5E-03839DC1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300E36-EEF8-4505-B8DD-2F2B4166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2166-6078-49F5-899F-C5F91C356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96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1FA3A5-AFF5-422F-A705-94327A5E1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492CBD-4A9D-413B-BB9C-A5C90EE0E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698F20-21BE-4AC6-BA60-C1B41C381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D027E-913D-434E-A905-B6509FB80C2F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839A3E-16E0-4B99-9B38-0F85797B4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315760-A6F4-45D9-9C2A-EC0093B3B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D2166-6078-49F5-899F-C5F91C356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55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439552-6F6B-434A-9790-EA27070FAB16}"/>
              </a:ext>
            </a:extLst>
          </p:cNvPr>
          <p:cNvSpPr/>
          <p:nvPr/>
        </p:nvSpPr>
        <p:spPr>
          <a:xfrm>
            <a:off x="717361" y="548199"/>
            <a:ext cx="3845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4D4D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①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滑动平均平滑（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Moving average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183608-69BD-4219-AF30-D0C14E328C2C}"/>
              </a:ext>
            </a:extLst>
          </p:cNvPr>
          <p:cNvSpPr/>
          <p:nvPr/>
        </p:nvSpPr>
        <p:spPr>
          <a:xfrm>
            <a:off x="1205752" y="1236694"/>
            <a:ext cx="10284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邻域内的数据点做平均代替邻域的中心点值，除了一般滑动平均，还有加权滑动平均和指数滑动平均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CF702F-9F3F-44A6-9B36-F882D19CD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026" y="2002869"/>
            <a:ext cx="4476750" cy="17954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674DC0C-742B-414D-BB47-60648720F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62" y="3999471"/>
            <a:ext cx="3874994" cy="25833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A9ADC77-C593-4169-8C19-2C0F3888D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845" y="4101353"/>
            <a:ext cx="3978543" cy="262694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1BE41B7-8B77-4718-94C5-EBDB733B9C34}"/>
              </a:ext>
            </a:extLst>
          </p:cNvPr>
          <p:cNvSpPr/>
          <p:nvPr/>
        </p:nvSpPr>
        <p:spPr>
          <a:xfrm>
            <a:off x="4479363" y="561056"/>
            <a:ext cx="7357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详细解释和代码可参考：https://www.cnblogs.com/zwjun/p/13745059.html</a:t>
            </a:r>
          </a:p>
        </p:txBody>
      </p:sp>
    </p:spTree>
    <p:extLst>
      <p:ext uri="{BB962C8B-B14F-4D97-AF65-F5344CB8AC3E}">
        <p14:creationId xmlns:p14="http://schemas.microsoft.com/office/powerpoint/2010/main" val="285643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439552-6F6B-434A-9790-EA27070FAB16}"/>
              </a:ext>
            </a:extLst>
          </p:cNvPr>
          <p:cNvSpPr/>
          <p:nvPr/>
        </p:nvSpPr>
        <p:spPr>
          <a:xfrm>
            <a:off x="717361" y="548199"/>
            <a:ext cx="3852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4D4D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②</a:t>
            </a:r>
            <a:r>
              <a:rPr lang="en-US" altLang="zh-CN" b="1" dirty="0" err="1">
                <a:solidFill>
                  <a:srgbClr val="4D4D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Savitzky-Golay</a:t>
            </a:r>
            <a:r>
              <a:rPr lang="zh-CN" altLang="en-US" b="1" dirty="0">
                <a:solidFill>
                  <a:srgbClr val="4D4D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滤波（</a:t>
            </a:r>
            <a:r>
              <a:rPr lang="en-US" altLang="zh-CN" b="1" dirty="0">
                <a:solidFill>
                  <a:srgbClr val="4D4D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SG</a:t>
            </a:r>
            <a:r>
              <a:rPr lang="zh-CN" altLang="en-US" b="1" dirty="0">
                <a:solidFill>
                  <a:srgbClr val="4D4D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滤波）：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471B7DB-D9D6-4D43-B28B-F44599928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31" y="1195387"/>
            <a:ext cx="4657725" cy="44672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E3E3186-B028-4CA4-B2CD-AFB3E4E3B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242" y="867334"/>
            <a:ext cx="4729228" cy="512333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113DC2D-BE27-4CA0-90F1-12C2C610E01F}"/>
              </a:ext>
            </a:extLst>
          </p:cNvPr>
          <p:cNvSpPr/>
          <p:nvPr/>
        </p:nvSpPr>
        <p:spPr>
          <a:xfrm>
            <a:off x="4479363" y="561056"/>
            <a:ext cx="7357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详细解释和代码可参考：https://www.cnblogs.com/zwjun/p/13745059.html</a:t>
            </a:r>
          </a:p>
        </p:txBody>
      </p:sp>
    </p:spTree>
    <p:extLst>
      <p:ext uri="{BB962C8B-B14F-4D97-AF65-F5344CB8AC3E}">
        <p14:creationId xmlns:p14="http://schemas.microsoft.com/office/powerpoint/2010/main" val="149613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439552-6F6B-434A-9790-EA27070FAB16}"/>
              </a:ext>
            </a:extLst>
          </p:cNvPr>
          <p:cNvSpPr/>
          <p:nvPr/>
        </p:nvSpPr>
        <p:spPr>
          <a:xfrm>
            <a:off x="717361" y="548199"/>
            <a:ext cx="3852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4D4D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②</a:t>
            </a:r>
            <a:r>
              <a:rPr lang="en-US" altLang="zh-CN" b="1" dirty="0" err="1">
                <a:solidFill>
                  <a:srgbClr val="4D4D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Savitzky-Golay</a:t>
            </a:r>
            <a:r>
              <a:rPr lang="zh-CN" altLang="en-US" b="1" dirty="0">
                <a:solidFill>
                  <a:srgbClr val="4D4D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滤波（</a:t>
            </a:r>
            <a:r>
              <a:rPr lang="en-US" altLang="zh-CN" b="1" dirty="0">
                <a:solidFill>
                  <a:srgbClr val="4D4D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SG</a:t>
            </a:r>
            <a:r>
              <a:rPr lang="zh-CN" altLang="en-US" b="1" dirty="0">
                <a:solidFill>
                  <a:srgbClr val="4D4D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滤波）：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AAD3FC-0B08-4420-976F-0E3739F80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78" y="1339103"/>
            <a:ext cx="5848350" cy="4838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A0CC53-5D3C-4F5E-9FCD-D9C2C916E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522" y="1750919"/>
            <a:ext cx="5400578" cy="429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7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439552-6F6B-434A-9790-EA27070FAB16}"/>
              </a:ext>
            </a:extLst>
          </p:cNvPr>
          <p:cNvSpPr/>
          <p:nvPr/>
        </p:nvSpPr>
        <p:spPr>
          <a:xfrm>
            <a:off x="717361" y="548199"/>
            <a:ext cx="2556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4D4D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③</a:t>
            </a:r>
            <a:r>
              <a:rPr lang="en-US" altLang="zh-CN" b="1" dirty="0">
                <a:solidFill>
                  <a:srgbClr val="4D4D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Butterworth</a:t>
            </a:r>
            <a:r>
              <a:rPr lang="zh-CN" altLang="en-US" b="1" dirty="0">
                <a:solidFill>
                  <a:srgbClr val="4D4D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通滤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46B9491-F1B3-4D82-9DD5-D4E7F6EF825C}"/>
              </a:ext>
            </a:extLst>
          </p:cNvPr>
          <p:cNvSpPr/>
          <p:nvPr/>
        </p:nvSpPr>
        <p:spPr>
          <a:xfrm>
            <a:off x="3851256" y="548200"/>
            <a:ext cx="8667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详细解释和代码可参考：</a:t>
            </a:r>
            <a:r>
              <a:rPr lang="en-US" altLang="zh-CN" dirty="0">
                <a:solidFill>
                  <a:srgbClr val="4D4D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https://blog.csdn.net/qq_34915398/article/details/104246247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5E01A80-1182-4338-BDAC-7497D325F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491783"/>
            <a:ext cx="9318251" cy="423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6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BCDB9F9-458E-424C-B0F7-CDE4D3EF7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997" y="1492624"/>
            <a:ext cx="5769746" cy="454510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26DEB41-5D0C-48E4-A3D4-3EBF15FF5836}"/>
              </a:ext>
            </a:extLst>
          </p:cNvPr>
          <p:cNvSpPr/>
          <p:nvPr/>
        </p:nvSpPr>
        <p:spPr>
          <a:xfrm>
            <a:off x="717361" y="548199"/>
            <a:ext cx="2556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4D4D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③</a:t>
            </a:r>
            <a:r>
              <a:rPr lang="en-US" altLang="zh-CN" b="1" dirty="0">
                <a:solidFill>
                  <a:srgbClr val="4D4D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Butterworth</a:t>
            </a:r>
            <a:r>
              <a:rPr lang="zh-CN" altLang="en-US" b="1" dirty="0">
                <a:solidFill>
                  <a:srgbClr val="4D4D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通滤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352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128</Words>
  <Application>Microsoft Office PowerPoint</Application>
  <PresentationFormat>宽屏</PresentationFormat>
  <Paragraphs>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ljq</dc:creator>
  <cp:lastModifiedBy>ljq</cp:lastModifiedBy>
  <cp:revision>16</cp:revision>
  <dcterms:created xsi:type="dcterms:W3CDTF">2021-12-13T12:09:10Z</dcterms:created>
  <dcterms:modified xsi:type="dcterms:W3CDTF">2021-12-13T12:35:19Z</dcterms:modified>
</cp:coreProperties>
</file>