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6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6667" autoAdjust="0"/>
    <p:restoredTop sz="85573" autoAdjust="0"/>
  </p:normalViewPr>
  <p:slideViewPr>
    <p:cSldViewPr>
      <p:cViewPr varScale="1">
        <p:scale>
          <a:sx n="46" d="100"/>
          <a:sy n="46" d="100"/>
        </p:scale>
        <p:origin x="-64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496B5A-FA8E-4606-A038-DE29AD877F8D}" type="datetimeFigureOut">
              <a:rPr lang="en-US"/>
              <a:pPr>
                <a:defRPr/>
              </a:pPr>
              <a:t>4/7/2009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44E059-FFCB-45D9-B801-E7ACA98EE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0F19AF-79AE-464E-A236-684A4FDDC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A6B09-31C0-49CF-A4E1-1D2D83BFD57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76EEF-5B18-4667-BC8A-57D4CC35ADD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FF459-F808-46A0-BBF2-2207B192031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1454B-D0AA-4B6F-BC8F-0420DDAE5E7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DAF98-5DF4-4DF0-AD82-A037E774E41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D7696-7332-4600-9486-3D2FC0F359A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B6812-547A-4D0A-9C23-ED3E8F5F4851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78197-4D63-404E-91BA-0F83AC58D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78119-23EA-4291-98B9-BB9200886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DF9F-67B1-494E-B43A-5EFDAF4E3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EBF6C-BF5A-4322-B656-8C99391DD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222A4-49B2-4048-A7AC-96D449F4E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2EB33-3ACE-4D28-B18D-F88D76689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552A-8A05-435E-9255-5ADD07FA6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6CAC-2D99-4138-892C-1F183E012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4AE4D-9E75-4733-B647-F9A5A297F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B80C2-317D-4DFF-BB6E-8AC052308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B93A6-82F5-449A-B010-E93A3040B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October 24, 2008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D1BFAC4-C2F6-4419-A7CD-6E18C17C7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6197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Get REGULAR with Expressions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Ruby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matches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A|b</a:t>
            </a:r>
            <a:r>
              <a:rPr lang="en-US" smtClean="0"/>
              <a:t>	match either the letter A or b</a:t>
            </a:r>
          </a:p>
          <a:p>
            <a:pPr>
              <a:buFontTx/>
              <a:buNone/>
            </a:pPr>
            <a:r>
              <a:rPr lang="en-US" smtClean="0"/>
              <a:t>If you have more than one character you must use parenthesis around the strings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(Dave|Jones)  </a:t>
            </a:r>
            <a:r>
              <a:rPr lang="en-US" smtClean="0"/>
              <a:t>match either “Dave” or “Jones”</a:t>
            </a:r>
          </a:p>
          <a:p>
            <a:pPr>
              <a:buFontTx/>
              <a:buNone/>
            </a:pPr>
            <a:r>
              <a:rPr lang="en-US" smtClean="0"/>
              <a:t>Parenthesis create a single “group” to look for: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(abc)+ 	</a:t>
            </a:r>
            <a:r>
              <a:rPr lang="en-US" smtClean="0"/>
              <a:t>matches any “abc” string one or more times  </a:t>
            </a:r>
            <a:r>
              <a:rPr lang="en-US" smtClean="0">
                <a:solidFill>
                  <a:srgbClr val="FF0000"/>
                </a:solidFill>
              </a:rPr>
              <a:t>“abcabc” =~ /(abc)+)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of characters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[a-z]  	 </a:t>
            </a:r>
            <a:r>
              <a:rPr lang="en-US" smtClean="0"/>
              <a:t>matches all lower case characters between a and z inclusively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[a-m]</a:t>
            </a:r>
            <a:r>
              <a:rPr lang="en-US" smtClean="0"/>
              <a:t>	matches all lower case characters between a and m inclusively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[a-zA-Z]</a:t>
            </a:r>
            <a:r>
              <a:rPr lang="en-US" smtClean="0"/>
              <a:t>	matches all upper and lower case characters a-z and A-Z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Pirate Expressions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smtClean="0"/>
              <a:t>By default, regular expressions are “greedy” like pirates.</a:t>
            </a:r>
          </a:p>
          <a:p>
            <a:r>
              <a:rPr lang="en-US" smtClean="0"/>
              <a:t>A pattern will match as MANY characters as possible to return the result: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“this be a test it be”.scan( /th.*be/) </a:t>
            </a:r>
          </a:p>
          <a:p>
            <a:pPr>
              <a:buFontTx/>
              <a:buNone/>
            </a:pPr>
            <a:r>
              <a:rPr lang="en-US" smtClean="0"/>
              <a:t>	returns:  </a:t>
            </a:r>
            <a:r>
              <a:rPr lang="en-US" smtClean="0">
                <a:solidFill>
                  <a:srgbClr val="FF0000"/>
                </a:solidFill>
              </a:rPr>
              <a:t>[“this be a test it be”] </a:t>
            </a:r>
            <a:r>
              <a:rPr lang="en-US" smtClean="0"/>
              <a:t>as the match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Reforming your Pirate Ways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mtClean="0"/>
              <a:t>In order to make an expression be “not greedy” you must force it from it’s default by adding the 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 Character</a:t>
            </a:r>
          </a:p>
          <a:p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 Modifies the previous expression and forces it to be “non-greedy”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“this be a test it be”.scan( /th.*?be/ )</a:t>
            </a:r>
          </a:p>
          <a:p>
            <a:pPr>
              <a:buFontTx/>
              <a:buNone/>
            </a:pPr>
            <a:r>
              <a:rPr lang="en-US" smtClean="0"/>
              <a:t>returns:  </a:t>
            </a:r>
            <a:r>
              <a:rPr lang="en-US" smtClean="0">
                <a:solidFill>
                  <a:srgbClr val="FF0000"/>
                </a:solidFill>
              </a:rPr>
              <a:t>[“this be”] </a:t>
            </a:r>
            <a:r>
              <a:rPr lang="en-US" smtClean="0"/>
              <a:t>as the match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Scanning for fun and profit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r>
              <a:rPr lang="en-US" smtClean="0"/>
              <a:t>A more practical example of just matching a string is to use the “</a:t>
            </a:r>
            <a:r>
              <a:rPr lang="en-US" smtClean="0">
                <a:solidFill>
                  <a:srgbClr val="FF0000"/>
                </a:solidFill>
              </a:rPr>
              <a:t>scan</a:t>
            </a:r>
            <a:r>
              <a:rPr lang="en-US" smtClean="0"/>
              <a:t>” method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“string”.scan(/regular expression/)</a:t>
            </a:r>
          </a:p>
          <a:p>
            <a:pPr>
              <a:buFontTx/>
              <a:buNone/>
            </a:pPr>
            <a:r>
              <a:rPr lang="en-US" smtClean="0"/>
              <a:t>Returns an array containing the matched expressions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“This is a test it is and that is the truth”.scan(/is/)</a:t>
            </a:r>
          </a:p>
          <a:p>
            <a:pPr>
              <a:buFontTx/>
              <a:buNone/>
            </a:pPr>
            <a:r>
              <a:rPr lang="en-US" smtClean="0"/>
              <a:t>Returns an array  </a:t>
            </a:r>
            <a:r>
              <a:rPr lang="en-US" smtClean="0">
                <a:solidFill>
                  <a:srgbClr val="FF0000"/>
                </a:solidFill>
              </a:rPr>
              <a:t>[“is”, “is”, “is”, “is”]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matching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mtClean="0"/>
              <a:t>If you use parenthesis () to surround a piece of the regular expression, then just that match will be returned in a special set of variables:  $1, $2, $3, etc.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“The pan is great”.scan(/([pct]an)/)</a:t>
            </a:r>
          </a:p>
          <a:p>
            <a:pPr>
              <a:buFontTx/>
              <a:buNone/>
            </a:pPr>
            <a:r>
              <a:rPr lang="en-US" smtClean="0"/>
              <a:t>Returns array </a:t>
            </a:r>
            <a:r>
              <a:rPr lang="en-US" smtClean="0">
                <a:solidFill>
                  <a:srgbClr val="FF0000"/>
                </a:solidFill>
              </a:rPr>
              <a:t>[“can”] </a:t>
            </a:r>
            <a:r>
              <a:rPr lang="en-US" smtClean="0"/>
              <a:t>but ALSO sets the variable </a:t>
            </a:r>
            <a:r>
              <a:rPr lang="en-US" smtClean="0">
                <a:solidFill>
                  <a:srgbClr val="FF0000"/>
                </a:solidFill>
              </a:rPr>
              <a:t>$1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matching cont.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pair of parenthesis that matches will set a new $X variable accordingly.</a:t>
            </a:r>
          </a:p>
          <a:p>
            <a:r>
              <a:rPr lang="en-US" smtClean="0"/>
              <a:t>This can be used in many ways, but mostly in data input/validation</a:t>
            </a:r>
          </a:p>
          <a:p>
            <a:endParaRPr lang="en-US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Scanning / Matching Example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Scan.rb</a:t>
            </a:r>
          </a:p>
          <a:p>
            <a:r>
              <a:rPr lang="en-US" smtClean="0"/>
              <a:t>price_list.prn</a:t>
            </a:r>
          </a:p>
          <a:p>
            <a:endParaRPr 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search for particular patterns in text strings or files</a:t>
            </a:r>
          </a:p>
          <a:p>
            <a:r>
              <a:rPr lang="en-US" smtClean="0"/>
              <a:t>Can be EXTREMELY powerful</a:t>
            </a:r>
          </a:p>
          <a:p>
            <a:r>
              <a:rPr lang="en-US" smtClean="0"/>
              <a:t>Can also be difficult to “read” </a:t>
            </a:r>
          </a:p>
          <a:p>
            <a:r>
              <a:rPr lang="en-US" smtClean="0"/>
              <a:t>Simple example using string matching: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string_variable =~ /abc/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Regular Expressions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“ababcab” =~ /abc/</a:t>
            </a:r>
          </a:p>
          <a:p>
            <a:pPr>
              <a:buFontTx/>
              <a:buNone/>
            </a:pPr>
            <a:r>
              <a:rPr lang="en-US" smtClean="0"/>
              <a:t>	returns 2  - 2 is the index into the string where the match occurred.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=~</a:t>
            </a:r>
            <a:r>
              <a:rPr lang="en-US" smtClean="0"/>
              <a:t>   returns the integer position in the string if a match is found or </a:t>
            </a:r>
            <a:r>
              <a:rPr lang="en-US" smtClean="0">
                <a:solidFill>
                  <a:srgbClr val="FF0000"/>
                </a:solidFill>
              </a:rPr>
              <a:t>nil</a:t>
            </a:r>
            <a:r>
              <a:rPr lang="en-US" smtClean="0"/>
              <a:t> if not found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Matching Expressions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Letters match themselves and are case sensitive: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/aBc/  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/zyxWW/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r>
              <a:rPr lang="en-US" smtClean="0"/>
              <a:t>Numbers also match themselves: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/0123/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/98223/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Characters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en-US" smtClean="0"/>
              <a:t>    Single period matches any one character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^</a:t>
            </a:r>
            <a:r>
              <a:rPr lang="en-US" smtClean="0"/>
              <a:t>		matches the beginning of the line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$</a:t>
            </a:r>
            <a:r>
              <a:rPr lang="en-US" smtClean="0"/>
              <a:t>		matches the end of a line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\A</a:t>
            </a:r>
            <a:r>
              <a:rPr lang="en-US" smtClean="0"/>
              <a:t>	matches the start of a string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\Z</a:t>
            </a:r>
            <a:r>
              <a:rPr lang="en-US" smtClean="0"/>
              <a:t>	matches the end of a string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Characters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\w</a:t>
            </a:r>
            <a:r>
              <a:rPr lang="en-US" smtClean="0"/>
              <a:t>	matches any letter, digit, or underscore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\W</a:t>
            </a:r>
            <a:r>
              <a:rPr lang="en-US" smtClean="0"/>
              <a:t>	matches anything that \w doesn’t match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\d  	</a:t>
            </a:r>
            <a:r>
              <a:rPr lang="en-US" smtClean="0"/>
              <a:t>matches any digit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\D</a:t>
            </a:r>
            <a:r>
              <a:rPr lang="en-US" smtClean="0"/>
              <a:t>	matches anything that \d doesn’t match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\s</a:t>
            </a:r>
            <a:r>
              <a:rPr lang="en-US" smtClean="0"/>
              <a:t>		matches any whitespace (spaces, tabs, 	newlines, etc.)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\S</a:t>
            </a:r>
            <a:r>
              <a:rPr lang="en-US" smtClean="0"/>
              <a:t>	matches any NON-whitespace (any visible 	characters)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Modifiers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	Matches 0 or more occurrences of the preceding character and is “greedy”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	Match 1 or more occurrences of preceding character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*?</a:t>
            </a:r>
            <a:r>
              <a:rPr lang="en-US" smtClean="0"/>
              <a:t>	Match 0 or more occurrences of the preceding character and FEW as possible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+?</a:t>
            </a:r>
            <a:r>
              <a:rPr lang="en-US" smtClean="0"/>
              <a:t>	Match 1 or more of preceding / Few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Modifiers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?	</a:t>
            </a:r>
            <a:r>
              <a:rPr lang="en-US" smtClean="0"/>
              <a:t>	Match either 1 or none of the preceding character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{x} </a:t>
            </a:r>
            <a:r>
              <a:rPr lang="en-US" smtClean="0"/>
              <a:t>	Match x occurrences of the preceding character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{x,y}</a:t>
            </a:r>
            <a:r>
              <a:rPr lang="en-US" smtClean="0"/>
              <a:t>	 Match at least x occurrences and at most y occurrences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Classes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[aeiou]</a:t>
            </a:r>
            <a:r>
              <a:rPr lang="en-US" smtClean="0"/>
              <a:t>	means match any of a,e,i,o or u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[a-m]</a:t>
            </a:r>
            <a:r>
              <a:rPr lang="en-US" smtClean="0"/>
              <a:t>	means match any letter between a and m (lowercase)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[a-zA-Z]</a:t>
            </a:r>
            <a:r>
              <a:rPr lang="en-US" smtClean="0"/>
              <a:t>	match any lowercase or uppercase letter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463</Words>
  <Application>Microsoft PowerPoint</Application>
  <PresentationFormat>On-screen Show (4:3)</PresentationFormat>
  <Paragraphs>107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ＭＳ Ｐゴシック</vt:lpstr>
      <vt:lpstr>Blank Presentation</vt:lpstr>
      <vt:lpstr>Get REGULAR with Expressions</vt:lpstr>
      <vt:lpstr>Regular Expressions</vt:lpstr>
      <vt:lpstr>More Regular Expressions</vt:lpstr>
      <vt:lpstr>Matching Expressions</vt:lpstr>
      <vt:lpstr>Special Characters</vt:lpstr>
      <vt:lpstr>Special Characters</vt:lpstr>
      <vt:lpstr>Character Modifiers</vt:lpstr>
      <vt:lpstr>Character Modifiers</vt:lpstr>
      <vt:lpstr>Character Classes</vt:lpstr>
      <vt:lpstr>Conditional matches</vt:lpstr>
      <vt:lpstr>Sets of characters</vt:lpstr>
      <vt:lpstr>Pirate Expressions</vt:lpstr>
      <vt:lpstr>Reforming your Pirate Ways</vt:lpstr>
      <vt:lpstr>Scanning for fun and profit</vt:lpstr>
      <vt:lpstr>Global matching variables</vt:lpstr>
      <vt:lpstr>Global matching cont.</vt:lpstr>
      <vt:lpstr>Scanning / Matching Example</vt:lpstr>
    </vt:vector>
  </TitlesOfParts>
  <Company>Dave Jones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Program a Computer</dc:title>
  <dc:creator>Dave Jones</dc:creator>
  <cp:lastModifiedBy>Information Technology Services</cp:lastModifiedBy>
  <cp:revision>78</cp:revision>
  <dcterms:created xsi:type="dcterms:W3CDTF">2008-10-24T17:27:11Z</dcterms:created>
  <dcterms:modified xsi:type="dcterms:W3CDTF">2009-04-07T14:23:52Z</dcterms:modified>
</cp:coreProperties>
</file>