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6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7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9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4B9B-904B-49A6-BEA7-A1B44D76B27B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7011" y="1866723"/>
            <a:ext cx="2671660" cy="2500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6184" y="1871663"/>
            <a:ext cx="2584841" cy="2500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43477" y="2071688"/>
            <a:ext cx="2209799" cy="2238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19128" y="2809875"/>
            <a:ext cx="2314575" cy="762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rdelay-client-sender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9563101" y="2809875"/>
            <a:ext cx="2352675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rdelay-client-receiver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5" idx="3"/>
            <a:endCxn id="4" idx="1"/>
          </p:cNvCxnSpPr>
          <p:nvPr/>
        </p:nvCxnSpPr>
        <p:spPr>
          <a:xfrm flipV="1">
            <a:off x="2933703" y="3190876"/>
            <a:ext cx="20097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1"/>
          </p:cNvCxnSpPr>
          <p:nvPr/>
        </p:nvCxnSpPr>
        <p:spPr>
          <a:xfrm>
            <a:off x="7153276" y="3190876"/>
            <a:ext cx="24098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995865" y="7563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redis</a:t>
            </a:r>
            <a:endParaRPr lang="zh-CN" altLang="en-US" sz="1000" dirty="0"/>
          </a:p>
        </p:txBody>
      </p:sp>
      <p:cxnSp>
        <p:nvCxnSpPr>
          <p:cNvPr id="22" name="肘形连接符 21"/>
          <p:cNvCxnSpPr/>
          <p:nvPr/>
        </p:nvCxnSpPr>
        <p:spPr>
          <a:xfrm rot="10800000">
            <a:off x="2933703" y="3390907"/>
            <a:ext cx="2009772" cy="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33699" y="2835473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request to create task</a:t>
            </a:r>
            <a:endParaRPr lang="zh-CN" altLang="en-US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953938" y="3398211"/>
            <a:ext cx="2138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response for task creation</a:t>
            </a:r>
            <a:endParaRPr lang="zh-CN" altLang="en-US" sz="1000" dirty="0"/>
          </a:p>
        </p:txBody>
      </p:sp>
      <p:cxnSp>
        <p:nvCxnSpPr>
          <p:cNvPr id="42" name="肘形连接符 41"/>
          <p:cNvCxnSpPr>
            <a:stCxn id="51" idx="0"/>
            <a:endCxn id="19" idx="3"/>
          </p:cNvCxnSpPr>
          <p:nvPr/>
        </p:nvCxnSpPr>
        <p:spPr>
          <a:xfrm rot="16200000" flipV="1">
            <a:off x="4585869" y="1638716"/>
            <a:ext cx="1544883" cy="15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40131" y="1153534"/>
            <a:ext cx="175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save task 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then sort </a:t>
            </a:r>
            <a:r>
              <a:rPr lang="en-US" altLang="zh-CN" sz="1000" dirty="0"/>
              <a:t>it </a:t>
            </a:r>
            <a:r>
              <a:rPr lang="en-US" altLang="zh-CN" sz="1000" dirty="0" smtClean="0"/>
              <a:t>by its execution time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6086475" y="2490434"/>
            <a:ext cx="1064419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background </a:t>
            </a:r>
          </a:p>
          <a:p>
            <a:pPr algn="ctr"/>
            <a:r>
              <a:rPr lang="en-US" altLang="zh-CN" sz="1000" dirty="0"/>
              <a:t>thread pool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07805" y="3940728"/>
            <a:ext cx="148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rdelay-server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4950622" y="2490434"/>
            <a:ext cx="973931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front end</a:t>
            </a:r>
          </a:p>
        </p:txBody>
      </p:sp>
      <p:cxnSp>
        <p:nvCxnSpPr>
          <p:cNvPr id="62" name="肘形连接符 61"/>
          <p:cNvCxnSpPr>
            <a:stCxn id="19" idx="5"/>
            <a:endCxn id="45" idx="0"/>
          </p:cNvCxnSpPr>
          <p:nvPr/>
        </p:nvCxnSpPr>
        <p:spPr>
          <a:xfrm rot="5400000">
            <a:off x="5860039" y="1704198"/>
            <a:ext cx="1544883" cy="2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688935" y="1250482"/>
            <a:ext cx="214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get tasks whose </a:t>
            </a:r>
            <a:r>
              <a:rPr lang="en-US" altLang="zh-CN" sz="1000" dirty="0" smtClean="0"/>
              <a:t>execution </a:t>
            </a:r>
            <a:r>
              <a:rPr lang="en-US" altLang="zh-CN" sz="1000" dirty="0"/>
              <a:t>time is reached</a:t>
            </a:r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053163" y="2667652"/>
            <a:ext cx="256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post the task to the target receiver specifyed by the task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302104" y="3479059"/>
            <a:ext cx="2112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result for task execution</a:t>
            </a:r>
            <a:endParaRPr lang="zh-CN" altLang="en-US" sz="1000" dirty="0"/>
          </a:p>
        </p:txBody>
      </p:sp>
      <p:sp>
        <p:nvSpPr>
          <p:cNvPr id="96" name="椭圆 95"/>
          <p:cNvSpPr/>
          <p:nvPr/>
        </p:nvSpPr>
        <p:spPr>
          <a:xfrm>
            <a:off x="5651896" y="546678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redis</a:t>
            </a:r>
            <a:endParaRPr lang="zh-CN" altLang="en-US" sz="1000" dirty="0"/>
          </a:p>
        </p:txBody>
      </p:sp>
      <p:cxnSp>
        <p:nvCxnSpPr>
          <p:cNvPr id="106" name="直接箭头连接符 105"/>
          <p:cNvCxnSpPr>
            <a:stCxn id="45" idx="2"/>
            <a:endCxn id="96" idx="0"/>
          </p:cNvCxnSpPr>
          <p:nvPr/>
        </p:nvCxnSpPr>
        <p:spPr>
          <a:xfrm flipH="1">
            <a:off x="6618684" y="3743326"/>
            <a:ext cx="1" cy="17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618683" y="4626886"/>
            <a:ext cx="2589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when task execution fails</a:t>
            </a:r>
          </a:p>
          <a:p>
            <a:pPr algn="ctr"/>
            <a:r>
              <a:rPr lang="en-US" altLang="zh-CN" sz="1000" dirty="0" smtClean="0"/>
              <a:t>transfer the task to retry queue with new execution time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0128698" y="3795714"/>
            <a:ext cx="1400175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task invocation</a:t>
            </a:r>
            <a:endParaRPr lang="zh-CN" altLang="en-US" sz="10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7160421" y="3390907"/>
            <a:ext cx="2400298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1789" y="2147294"/>
            <a:ext cx="1562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application  A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018516" y="2087893"/>
            <a:ext cx="1400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application B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0674547" y="3571875"/>
            <a:ext cx="222053" cy="21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69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12</cp:revision>
  <dcterms:created xsi:type="dcterms:W3CDTF">2019-09-09T01:26:02Z</dcterms:created>
  <dcterms:modified xsi:type="dcterms:W3CDTF">2019-09-10T02:44:52Z</dcterms:modified>
</cp:coreProperties>
</file>